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  <p:sldId id="257" r:id="rId6"/>
    <p:sldId id="265" r:id="rId7"/>
    <p:sldId id="261" r:id="rId8"/>
    <p:sldId id="267" r:id="rId9"/>
    <p:sldId id="266" r:id="rId10"/>
    <p:sldId id="276" r:id="rId11"/>
    <p:sldId id="259" r:id="rId12"/>
    <p:sldId id="268" r:id="rId13"/>
    <p:sldId id="263" r:id="rId14"/>
    <p:sldId id="269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722AB-1275-3D7C-8F23-592FB8DB2CEF}" v="178" dt="2023-04-24T17:31:21.904"/>
    <p1510:client id="{3614238D-6F92-3C7E-8570-1D8D5B67C676}" v="2494" dt="2023-04-19T20:48:23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LY, NEIL C CIV USAF AETC AFIT/ENS" userId="S::neil.ranly.1@au.af.edu::9d39c783-1e86-4e7c-931c-d13bde44dad8" providerId="AD" clId="Web-{3614238D-6F92-3C7E-8570-1D8D5B67C676}"/>
    <pc:docChg chg="addSld delSld modSld sldOrd addMainMaster delMainMaster">
      <pc:chgData name="RANLY, NEIL C CIV USAF AETC AFIT/ENS" userId="S::neil.ranly.1@au.af.edu::9d39c783-1e86-4e7c-931c-d13bde44dad8" providerId="AD" clId="Web-{3614238D-6F92-3C7E-8570-1D8D5B67C676}" dt="2023-04-19T20:48:23.481" v="2457" actId="20577"/>
      <pc:docMkLst>
        <pc:docMk/>
      </pc:docMkLst>
      <pc:sldChg chg="addSp delSp modSp mod setBg modClrScheme setClrOvrMap delDesignElem chgLayout">
        <pc:chgData name="RANLY, NEIL C CIV USAF AETC AFIT/ENS" userId="S::neil.ranly.1@au.af.edu::9d39c783-1e86-4e7c-931c-d13bde44dad8" providerId="AD" clId="Web-{3614238D-6F92-3C7E-8570-1D8D5B67C676}" dt="2023-04-19T17:15:53.585" v="843"/>
        <pc:sldMkLst>
          <pc:docMk/>
          <pc:sldMk cId="2556748600" sldId="256"/>
        </pc:sldMkLst>
        <pc:spChg chg="mod ord">
          <ac:chgData name="RANLY, NEIL C CIV USAF AETC AFIT/ENS" userId="S::neil.ranly.1@au.af.edu::9d39c783-1e86-4e7c-931c-d13bde44dad8" providerId="AD" clId="Web-{3614238D-6F92-3C7E-8570-1D8D5B67C676}" dt="2023-04-19T17:15:53.585" v="843"/>
          <ac:spMkLst>
            <pc:docMk/>
            <pc:sldMk cId="2556748600" sldId="256"/>
            <ac:spMk id="2" creationId="{658FC964-A4F5-F7A7-7F22-7D75C3A66A2D}"/>
          </ac:spMkLst>
        </pc:spChg>
        <pc:spChg chg="mod ord">
          <ac:chgData name="RANLY, NEIL C CIV USAF AETC AFIT/ENS" userId="S::neil.ranly.1@au.af.edu::9d39c783-1e86-4e7c-931c-d13bde44dad8" providerId="AD" clId="Web-{3614238D-6F92-3C7E-8570-1D8D5B67C676}" dt="2023-04-19T17:15:53.585" v="843"/>
          <ac:spMkLst>
            <pc:docMk/>
            <pc:sldMk cId="2556748600" sldId="256"/>
            <ac:spMk id="3" creationId="{B68EDA3B-0321-9660-5DB8-7D37CD91F434}"/>
          </ac:spMkLst>
        </pc:spChg>
        <pc:spChg chg="add">
          <ac:chgData name="RANLY, NEIL C CIV USAF AETC AFIT/ENS" userId="S::neil.ranly.1@au.af.edu::9d39c783-1e86-4e7c-931c-d13bde44dad8" providerId="AD" clId="Web-{3614238D-6F92-3C7E-8570-1D8D5B67C676}" dt="2023-04-19T17:15:53.585" v="843"/>
          <ac:spMkLst>
            <pc:docMk/>
            <pc:sldMk cId="2556748600" sldId="256"/>
            <ac:spMk id="9" creationId="{F3F4807A-5068-4492-8025-D75F320E908D}"/>
          </ac:spMkLst>
        </pc:spChg>
        <pc:spChg chg="add del">
          <ac:chgData name="RANLY, NEIL C CIV USAF AETC AFIT/ENS" userId="S::neil.ranly.1@au.af.edu::9d39c783-1e86-4e7c-931c-d13bde44dad8" providerId="AD" clId="Web-{3614238D-6F92-3C7E-8570-1D8D5B67C676}" dt="2023-04-19T17:15:45.257" v="842"/>
          <ac:spMkLst>
            <pc:docMk/>
            <pc:sldMk cId="2556748600" sldId="256"/>
            <ac:spMk id="10" creationId="{A3363022-C969-41E9-8EB2-E4C94908C1FA}"/>
          </ac:spMkLst>
        </pc:spChg>
        <pc:spChg chg="add">
          <ac:chgData name="RANLY, NEIL C CIV USAF AETC AFIT/ENS" userId="S::neil.ranly.1@au.af.edu::9d39c783-1e86-4e7c-931c-d13bde44dad8" providerId="AD" clId="Web-{3614238D-6F92-3C7E-8570-1D8D5B67C676}" dt="2023-04-19T17:15:53.585" v="843"/>
          <ac:spMkLst>
            <pc:docMk/>
            <pc:sldMk cId="2556748600" sldId="256"/>
            <ac:spMk id="11" creationId="{B24996F8-180C-4DCB-8A26-DFA336CDEFBC}"/>
          </ac:spMkLst>
        </pc:spChg>
        <pc:spChg chg="add del">
          <ac:chgData name="RANLY, NEIL C CIV USAF AETC AFIT/ENS" userId="S::neil.ranly.1@au.af.edu::9d39c783-1e86-4e7c-931c-d13bde44dad8" providerId="AD" clId="Web-{3614238D-6F92-3C7E-8570-1D8D5B67C676}" dt="2023-04-19T17:15:45.257" v="842"/>
          <ac:spMkLst>
            <pc:docMk/>
            <pc:sldMk cId="2556748600" sldId="256"/>
            <ac:spMk id="12" creationId="{8D1AD6B3-BE88-4CEB-BA17-790657CC4729}"/>
          </ac:spMkLst>
        </pc:spChg>
        <pc:spChg chg="add">
          <ac:chgData name="RANLY, NEIL C CIV USAF AETC AFIT/ENS" userId="S::neil.ranly.1@au.af.edu::9d39c783-1e86-4e7c-931c-d13bde44dad8" providerId="AD" clId="Web-{3614238D-6F92-3C7E-8570-1D8D5B67C676}" dt="2023-04-19T17:15:53.585" v="843"/>
          <ac:spMkLst>
            <pc:docMk/>
            <pc:sldMk cId="2556748600" sldId="256"/>
            <ac:spMk id="16" creationId="{D8B22DE2-C518-4F77-BE90-E1B6B1909D91}"/>
          </ac:spMkLst>
        </pc:spChg>
        <pc:spChg chg="add">
          <ac:chgData name="RANLY, NEIL C CIV USAF AETC AFIT/ENS" userId="S::neil.ranly.1@au.af.edu::9d39c783-1e86-4e7c-931c-d13bde44dad8" providerId="AD" clId="Web-{3614238D-6F92-3C7E-8570-1D8D5B67C676}" dt="2023-04-19T17:15:53.585" v="843"/>
          <ac:spMkLst>
            <pc:docMk/>
            <pc:sldMk cId="2556748600" sldId="256"/>
            <ac:spMk id="18" creationId="{630182B0-3559-41D5-9EBC-0BD86BEDAD09}"/>
          </ac:spMkLst>
        </pc:spChg>
        <pc:grpChg chg="add del">
          <ac:chgData name="RANLY, NEIL C CIV USAF AETC AFIT/ENS" userId="S::neil.ranly.1@au.af.edu::9d39c783-1e86-4e7c-931c-d13bde44dad8" providerId="AD" clId="Web-{3614238D-6F92-3C7E-8570-1D8D5B67C676}" dt="2023-04-19T17:15:45.257" v="842"/>
          <ac:grpSpMkLst>
            <pc:docMk/>
            <pc:sldMk cId="2556748600" sldId="256"/>
            <ac:grpSpMk id="14" creationId="{89D1390B-7E13-4B4F-9CB2-391063412E54}"/>
          </ac:grpSpMkLst>
        </pc:grpChg>
        <pc:picChg chg="add mod">
          <ac:chgData name="RANLY, NEIL C CIV USAF AETC AFIT/ENS" userId="S::neil.ranly.1@au.af.edu::9d39c783-1e86-4e7c-931c-d13bde44dad8" providerId="AD" clId="Web-{3614238D-6F92-3C7E-8570-1D8D5B67C676}" dt="2023-04-19T17:15:53.585" v="843"/>
          <ac:picMkLst>
            <pc:docMk/>
            <pc:sldMk cId="2556748600" sldId="256"/>
            <ac:picMk id="7" creationId="{D8BAA580-61AA-84EC-0D73-3A059E75284B}"/>
          </ac:picMkLst>
        </pc:picChg>
      </pc:sldChg>
      <pc:sldChg chg="modSp mod modClrScheme chgLayout">
        <pc:chgData name="RANLY, NEIL C CIV USAF AETC AFIT/ENS" userId="S::neil.ranly.1@au.af.edu::9d39c783-1e86-4e7c-931c-d13bde44dad8" providerId="AD" clId="Web-{3614238D-6F92-3C7E-8570-1D8D5B67C676}" dt="2023-04-19T18:03:02.484" v="1284" actId="20577"/>
        <pc:sldMkLst>
          <pc:docMk/>
          <pc:sldMk cId="255434143" sldId="257"/>
        </pc:sldMkLst>
        <pc:spChg chg="mod ord">
          <ac:chgData name="RANLY, NEIL C CIV USAF AETC AFIT/ENS" userId="S::neil.ranly.1@au.af.edu::9d39c783-1e86-4e7c-931c-d13bde44dad8" providerId="AD" clId="Web-{3614238D-6F92-3C7E-8570-1D8D5B67C676}" dt="2023-04-19T17:15:45.257" v="842"/>
          <ac:spMkLst>
            <pc:docMk/>
            <pc:sldMk cId="255434143" sldId="257"/>
            <ac:spMk id="2" creationId="{147B3CD7-6AFD-E662-6A6C-6D2DDE4D1C63}"/>
          </ac:spMkLst>
        </pc:spChg>
        <pc:spChg chg="mod ord">
          <ac:chgData name="RANLY, NEIL C CIV USAF AETC AFIT/ENS" userId="S::neil.ranly.1@au.af.edu::9d39c783-1e86-4e7c-931c-d13bde44dad8" providerId="AD" clId="Web-{3614238D-6F92-3C7E-8570-1D8D5B67C676}" dt="2023-04-19T18:03:02.484" v="1284" actId="20577"/>
          <ac:spMkLst>
            <pc:docMk/>
            <pc:sldMk cId="255434143" sldId="257"/>
            <ac:spMk id="3" creationId="{F086DB3D-1AFF-C4DA-7A73-A05460AD9B0F}"/>
          </ac:spMkLst>
        </pc:spChg>
      </pc:sldChg>
      <pc:sldChg chg="modSp mod modClrScheme chgLayout">
        <pc:chgData name="RANLY, NEIL C CIV USAF AETC AFIT/ENS" userId="S::neil.ranly.1@au.af.edu::9d39c783-1e86-4e7c-931c-d13bde44dad8" providerId="AD" clId="Web-{3614238D-6F92-3C7E-8570-1D8D5B67C676}" dt="2023-04-19T17:15:45.257" v="842"/>
        <pc:sldMkLst>
          <pc:docMk/>
          <pc:sldMk cId="2321561981" sldId="258"/>
        </pc:sldMkLst>
        <pc:spChg chg="mod ord">
          <ac:chgData name="RANLY, NEIL C CIV USAF AETC AFIT/ENS" userId="S::neil.ranly.1@au.af.edu::9d39c783-1e86-4e7c-931c-d13bde44dad8" providerId="AD" clId="Web-{3614238D-6F92-3C7E-8570-1D8D5B67C676}" dt="2023-04-19T17:15:45.257" v="842"/>
          <ac:spMkLst>
            <pc:docMk/>
            <pc:sldMk cId="2321561981" sldId="258"/>
            <ac:spMk id="2" creationId="{FF8176AC-03B4-7E41-E28C-02CFB15022FF}"/>
          </ac:spMkLst>
        </pc:spChg>
        <pc:spChg chg="mod ord">
          <ac:chgData name="RANLY, NEIL C CIV USAF AETC AFIT/ENS" userId="S::neil.ranly.1@au.af.edu::9d39c783-1e86-4e7c-931c-d13bde44dad8" providerId="AD" clId="Web-{3614238D-6F92-3C7E-8570-1D8D5B67C676}" dt="2023-04-19T17:15:45.257" v="842"/>
          <ac:spMkLst>
            <pc:docMk/>
            <pc:sldMk cId="2321561981" sldId="258"/>
            <ac:spMk id="3" creationId="{FEAA5D40-6FF9-ADC8-CD55-FC97487DB8FE}"/>
          </ac:spMkLst>
        </pc:spChg>
      </pc:sldChg>
      <pc:sldChg chg="addSp delSp modSp mod ord modClrScheme chgLayout">
        <pc:chgData name="RANLY, NEIL C CIV USAF AETC AFIT/ENS" userId="S::neil.ranly.1@au.af.edu::9d39c783-1e86-4e7c-931c-d13bde44dad8" providerId="AD" clId="Web-{3614238D-6F92-3C7E-8570-1D8D5B67C676}" dt="2023-04-19T17:25:16.890" v="1051"/>
        <pc:sldMkLst>
          <pc:docMk/>
          <pc:sldMk cId="4033514177" sldId="259"/>
        </pc:sldMkLst>
        <pc:spChg chg="mod ord">
          <ac:chgData name="RANLY, NEIL C CIV USAF AETC AFIT/ENS" userId="S::neil.ranly.1@au.af.edu::9d39c783-1e86-4e7c-931c-d13bde44dad8" providerId="AD" clId="Web-{3614238D-6F92-3C7E-8570-1D8D5B67C676}" dt="2023-04-19T17:23:49.654" v="1025" actId="20577"/>
          <ac:spMkLst>
            <pc:docMk/>
            <pc:sldMk cId="4033514177" sldId="259"/>
            <ac:spMk id="2" creationId="{B41BE290-DD80-1B95-D0E5-AC54BE4795A6}"/>
          </ac:spMkLst>
        </pc:spChg>
        <pc:spChg chg="mod ord">
          <ac:chgData name="RANLY, NEIL C CIV USAF AETC AFIT/ENS" userId="S::neil.ranly.1@au.af.edu::9d39c783-1e86-4e7c-931c-d13bde44dad8" providerId="AD" clId="Web-{3614238D-6F92-3C7E-8570-1D8D5B67C676}" dt="2023-04-19T17:15:45.257" v="842"/>
          <ac:spMkLst>
            <pc:docMk/>
            <pc:sldMk cId="4033514177" sldId="259"/>
            <ac:spMk id="3" creationId="{D75A44CA-7318-5867-A2E6-8B549B347F9C}"/>
          </ac:spMkLst>
        </pc:spChg>
        <pc:spChg chg="add del mod">
          <ac:chgData name="RANLY, NEIL C CIV USAF AETC AFIT/ENS" userId="S::neil.ranly.1@au.af.edu::9d39c783-1e86-4e7c-931c-d13bde44dad8" providerId="AD" clId="Web-{3614238D-6F92-3C7E-8570-1D8D5B67C676}" dt="2023-04-19T17:25:16.890" v="1051"/>
          <ac:spMkLst>
            <pc:docMk/>
            <pc:sldMk cId="4033514177" sldId="259"/>
            <ac:spMk id="4" creationId="{A0E14616-2E32-AB1A-4220-D9EF0ED22523}"/>
          </ac:spMkLst>
        </pc:spChg>
      </pc:sldChg>
      <pc:sldChg chg="modSp mod modClrScheme chgLayout">
        <pc:chgData name="RANLY, NEIL C CIV USAF AETC AFIT/ENS" userId="S::neil.ranly.1@au.af.edu::9d39c783-1e86-4e7c-931c-d13bde44dad8" providerId="AD" clId="Web-{3614238D-6F92-3C7E-8570-1D8D5B67C676}" dt="2023-04-19T17:15:45.257" v="842"/>
        <pc:sldMkLst>
          <pc:docMk/>
          <pc:sldMk cId="395972022" sldId="260"/>
        </pc:sldMkLst>
        <pc:spChg chg="mod ord">
          <ac:chgData name="RANLY, NEIL C CIV USAF AETC AFIT/ENS" userId="S::neil.ranly.1@au.af.edu::9d39c783-1e86-4e7c-931c-d13bde44dad8" providerId="AD" clId="Web-{3614238D-6F92-3C7E-8570-1D8D5B67C676}" dt="2023-04-19T17:15:45.257" v="842"/>
          <ac:spMkLst>
            <pc:docMk/>
            <pc:sldMk cId="395972022" sldId="260"/>
            <ac:spMk id="2" creationId="{8F6C820C-35EF-CB13-42C0-DAE56E1C7972}"/>
          </ac:spMkLst>
        </pc:spChg>
        <pc:spChg chg="mod ord">
          <ac:chgData name="RANLY, NEIL C CIV USAF AETC AFIT/ENS" userId="S::neil.ranly.1@au.af.edu::9d39c783-1e86-4e7c-931c-d13bde44dad8" providerId="AD" clId="Web-{3614238D-6F92-3C7E-8570-1D8D5B67C676}" dt="2023-04-19T17:15:45.257" v="842"/>
          <ac:spMkLst>
            <pc:docMk/>
            <pc:sldMk cId="395972022" sldId="260"/>
            <ac:spMk id="3" creationId="{510C64C3-4CFC-B935-FC3D-D861EC91FDE2}"/>
          </ac:spMkLst>
        </pc:spChg>
      </pc:sldChg>
      <pc:sldChg chg="modSp mod modClrScheme chgLayout">
        <pc:chgData name="RANLY, NEIL C CIV USAF AETC AFIT/ENS" userId="S::neil.ranly.1@au.af.edu::9d39c783-1e86-4e7c-931c-d13bde44dad8" providerId="AD" clId="Web-{3614238D-6F92-3C7E-8570-1D8D5B67C676}" dt="2023-04-19T17:15:45.257" v="842"/>
        <pc:sldMkLst>
          <pc:docMk/>
          <pc:sldMk cId="1328015482" sldId="261"/>
        </pc:sldMkLst>
        <pc:spChg chg="mod ord">
          <ac:chgData name="RANLY, NEIL C CIV USAF AETC AFIT/ENS" userId="S::neil.ranly.1@au.af.edu::9d39c783-1e86-4e7c-931c-d13bde44dad8" providerId="AD" clId="Web-{3614238D-6F92-3C7E-8570-1D8D5B67C676}" dt="2023-04-19T17:15:45.257" v="842"/>
          <ac:spMkLst>
            <pc:docMk/>
            <pc:sldMk cId="1328015482" sldId="261"/>
            <ac:spMk id="2" creationId="{8F18D6DC-66F7-647F-EA30-639903970C49}"/>
          </ac:spMkLst>
        </pc:spChg>
        <pc:spChg chg="mod ord">
          <ac:chgData name="RANLY, NEIL C CIV USAF AETC AFIT/ENS" userId="S::neil.ranly.1@au.af.edu::9d39c783-1e86-4e7c-931c-d13bde44dad8" providerId="AD" clId="Web-{3614238D-6F92-3C7E-8570-1D8D5B67C676}" dt="2023-04-19T17:15:45.257" v="842"/>
          <ac:spMkLst>
            <pc:docMk/>
            <pc:sldMk cId="1328015482" sldId="261"/>
            <ac:spMk id="3" creationId="{41CF59D3-C301-3A3E-908B-16C249B9E8D9}"/>
          </ac:spMkLst>
        </pc:spChg>
      </pc:sldChg>
      <pc:sldChg chg="modSp mod modClrScheme chgLayout">
        <pc:chgData name="RANLY, NEIL C CIV USAF AETC AFIT/ENS" userId="S::neil.ranly.1@au.af.edu::9d39c783-1e86-4e7c-931c-d13bde44dad8" providerId="AD" clId="Web-{3614238D-6F92-3C7E-8570-1D8D5B67C676}" dt="2023-04-19T17:15:45.257" v="842"/>
        <pc:sldMkLst>
          <pc:docMk/>
          <pc:sldMk cId="3125340651" sldId="262"/>
        </pc:sldMkLst>
        <pc:spChg chg="mod ord">
          <ac:chgData name="RANLY, NEIL C CIV USAF AETC AFIT/ENS" userId="S::neil.ranly.1@au.af.edu::9d39c783-1e86-4e7c-931c-d13bde44dad8" providerId="AD" clId="Web-{3614238D-6F92-3C7E-8570-1D8D5B67C676}" dt="2023-04-19T17:15:45.257" v="842"/>
          <ac:spMkLst>
            <pc:docMk/>
            <pc:sldMk cId="3125340651" sldId="262"/>
            <ac:spMk id="2" creationId="{A85B04FE-78FE-33F7-D9C2-36A84E33FB2C}"/>
          </ac:spMkLst>
        </pc:spChg>
        <pc:spChg chg="mod ord">
          <ac:chgData name="RANLY, NEIL C CIV USAF AETC AFIT/ENS" userId="S::neil.ranly.1@au.af.edu::9d39c783-1e86-4e7c-931c-d13bde44dad8" providerId="AD" clId="Web-{3614238D-6F92-3C7E-8570-1D8D5B67C676}" dt="2023-04-19T17:15:45.257" v="842"/>
          <ac:spMkLst>
            <pc:docMk/>
            <pc:sldMk cId="3125340651" sldId="262"/>
            <ac:spMk id="3" creationId="{E62E7DC4-45B6-F974-2343-F1A12D412690}"/>
          </ac:spMkLst>
        </pc:spChg>
      </pc:sldChg>
      <pc:sldChg chg="modSp mod ord modClrScheme chgLayout">
        <pc:chgData name="RANLY, NEIL C CIV USAF AETC AFIT/ENS" userId="S::neil.ranly.1@au.af.edu::9d39c783-1e86-4e7c-931c-d13bde44dad8" providerId="AD" clId="Web-{3614238D-6F92-3C7E-8570-1D8D5B67C676}" dt="2023-04-19T17:31:24.347" v="1232" actId="20577"/>
        <pc:sldMkLst>
          <pc:docMk/>
          <pc:sldMk cId="456986722" sldId="263"/>
        </pc:sldMkLst>
        <pc:spChg chg="mod ord">
          <ac:chgData name="RANLY, NEIL C CIV USAF AETC AFIT/ENS" userId="S::neil.ranly.1@au.af.edu::9d39c783-1e86-4e7c-931c-d13bde44dad8" providerId="AD" clId="Web-{3614238D-6F92-3C7E-8570-1D8D5B67C676}" dt="2023-04-19T17:15:45.257" v="842"/>
          <ac:spMkLst>
            <pc:docMk/>
            <pc:sldMk cId="456986722" sldId="263"/>
            <ac:spMk id="2" creationId="{F9C635FA-FECE-9B30-71A5-76C24D6F9C6B}"/>
          </ac:spMkLst>
        </pc:spChg>
        <pc:spChg chg="mod ord">
          <ac:chgData name="RANLY, NEIL C CIV USAF AETC AFIT/ENS" userId="S::neil.ranly.1@au.af.edu::9d39c783-1e86-4e7c-931c-d13bde44dad8" providerId="AD" clId="Web-{3614238D-6F92-3C7E-8570-1D8D5B67C676}" dt="2023-04-19T17:31:24.347" v="1232" actId="20577"/>
          <ac:spMkLst>
            <pc:docMk/>
            <pc:sldMk cId="456986722" sldId="263"/>
            <ac:spMk id="3" creationId="{7D8650F7-26DD-7ADD-9541-8CDE99DEDDE7}"/>
          </ac:spMkLst>
        </pc:spChg>
      </pc:sldChg>
      <pc:sldChg chg="modSp mod modClrScheme chgLayout">
        <pc:chgData name="RANLY, NEIL C CIV USAF AETC AFIT/ENS" userId="S::neil.ranly.1@au.af.edu::9d39c783-1e86-4e7c-931c-d13bde44dad8" providerId="AD" clId="Web-{3614238D-6F92-3C7E-8570-1D8D5B67C676}" dt="2023-04-19T17:15:45.257" v="842"/>
        <pc:sldMkLst>
          <pc:docMk/>
          <pc:sldMk cId="1805471227" sldId="264"/>
        </pc:sldMkLst>
        <pc:spChg chg="mod ord">
          <ac:chgData name="RANLY, NEIL C CIV USAF AETC AFIT/ENS" userId="S::neil.ranly.1@au.af.edu::9d39c783-1e86-4e7c-931c-d13bde44dad8" providerId="AD" clId="Web-{3614238D-6F92-3C7E-8570-1D8D5B67C676}" dt="2023-04-19T17:15:45.257" v="842"/>
          <ac:spMkLst>
            <pc:docMk/>
            <pc:sldMk cId="1805471227" sldId="264"/>
            <ac:spMk id="2" creationId="{7547FB16-848E-936A-A84C-7833848C271F}"/>
          </ac:spMkLst>
        </pc:spChg>
        <pc:spChg chg="mod ord">
          <ac:chgData name="RANLY, NEIL C CIV USAF AETC AFIT/ENS" userId="S::neil.ranly.1@au.af.edu::9d39c783-1e86-4e7c-931c-d13bde44dad8" providerId="AD" clId="Web-{3614238D-6F92-3C7E-8570-1D8D5B67C676}" dt="2023-04-19T17:15:45.257" v="842"/>
          <ac:spMkLst>
            <pc:docMk/>
            <pc:sldMk cId="1805471227" sldId="264"/>
            <ac:spMk id="3" creationId="{4FE39DF6-028C-D56B-922F-43D6BE6245B9}"/>
          </ac:spMkLst>
        </pc:spChg>
      </pc:sldChg>
      <pc:sldChg chg="modSp new mod ord modClrScheme chgLayout">
        <pc:chgData name="RANLY, NEIL C CIV USAF AETC AFIT/ENS" userId="S::neil.ranly.1@au.af.edu::9d39c783-1e86-4e7c-931c-d13bde44dad8" providerId="AD" clId="Web-{3614238D-6F92-3C7E-8570-1D8D5B67C676}" dt="2023-04-19T17:18:24.087" v="866" actId="20577"/>
        <pc:sldMkLst>
          <pc:docMk/>
          <pc:sldMk cId="2011143027" sldId="265"/>
        </pc:sldMkLst>
        <pc:spChg chg="mod ord">
          <ac:chgData name="RANLY, NEIL C CIV USAF AETC AFIT/ENS" userId="S::neil.ranly.1@au.af.edu::9d39c783-1e86-4e7c-931c-d13bde44dad8" providerId="AD" clId="Web-{3614238D-6F92-3C7E-8570-1D8D5B67C676}" dt="2023-04-19T17:15:45.257" v="842"/>
          <ac:spMkLst>
            <pc:docMk/>
            <pc:sldMk cId="2011143027" sldId="265"/>
            <ac:spMk id="2" creationId="{7F29EBCA-2380-8E73-ED18-484662BED1A3}"/>
          </ac:spMkLst>
        </pc:spChg>
        <pc:spChg chg="mod ord">
          <ac:chgData name="RANLY, NEIL C CIV USAF AETC AFIT/ENS" userId="S::neil.ranly.1@au.af.edu::9d39c783-1e86-4e7c-931c-d13bde44dad8" providerId="AD" clId="Web-{3614238D-6F92-3C7E-8570-1D8D5B67C676}" dt="2023-04-19T17:18:24.087" v="866" actId="20577"/>
          <ac:spMkLst>
            <pc:docMk/>
            <pc:sldMk cId="2011143027" sldId="265"/>
            <ac:spMk id="3" creationId="{AEDB3D3F-C56D-003C-59C5-6124B3A7E9B8}"/>
          </ac:spMkLst>
        </pc:spChg>
      </pc:sldChg>
      <pc:sldChg chg="new del">
        <pc:chgData name="RANLY, NEIL C CIV USAF AETC AFIT/ENS" userId="S::neil.ranly.1@au.af.edu::9d39c783-1e86-4e7c-931c-d13bde44dad8" providerId="AD" clId="Web-{3614238D-6F92-3C7E-8570-1D8D5B67C676}" dt="2023-04-19T16:48:14.351" v="290"/>
        <pc:sldMkLst>
          <pc:docMk/>
          <pc:sldMk cId="1087098650" sldId="266"/>
        </pc:sldMkLst>
      </pc:sldChg>
      <pc:sldChg chg="addSp delSp modSp new mod modClrScheme chgLayout">
        <pc:chgData name="RANLY, NEIL C CIV USAF AETC AFIT/ENS" userId="S::neil.ranly.1@au.af.edu::9d39c783-1e86-4e7c-931c-d13bde44dad8" providerId="AD" clId="Web-{3614238D-6F92-3C7E-8570-1D8D5B67C676}" dt="2023-04-19T17:16:58.680" v="851"/>
        <pc:sldMkLst>
          <pc:docMk/>
          <pc:sldMk cId="3703738564" sldId="266"/>
        </pc:sldMkLst>
        <pc:spChg chg="mod ord">
          <ac:chgData name="RANLY, NEIL C CIV USAF AETC AFIT/ENS" userId="S::neil.ranly.1@au.af.edu::9d39c783-1e86-4e7c-931c-d13bde44dad8" providerId="AD" clId="Web-{3614238D-6F92-3C7E-8570-1D8D5B67C676}" dt="2023-04-19T17:15:45.257" v="842"/>
          <ac:spMkLst>
            <pc:docMk/>
            <pc:sldMk cId="3703738564" sldId="266"/>
            <ac:spMk id="2" creationId="{09FA6265-A790-CBFA-63FF-237A3CC136C2}"/>
          </ac:spMkLst>
        </pc:spChg>
        <pc:spChg chg="del">
          <ac:chgData name="RANLY, NEIL C CIV USAF AETC AFIT/ENS" userId="S::neil.ranly.1@au.af.edu::9d39c783-1e86-4e7c-931c-d13bde44dad8" providerId="AD" clId="Web-{3614238D-6F92-3C7E-8570-1D8D5B67C676}" dt="2023-04-19T17:05:27.374" v="300"/>
          <ac:spMkLst>
            <pc:docMk/>
            <pc:sldMk cId="3703738564" sldId="266"/>
            <ac:spMk id="3" creationId="{7349218D-E49A-7761-48E1-A59D91C30B95}"/>
          </ac:spMkLst>
        </pc:spChg>
        <pc:graphicFrameChg chg="add mod ord modGraphic">
          <ac:chgData name="RANLY, NEIL C CIV USAF AETC AFIT/ENS" userId="S::neil.ranly.1@au.af.edu::9d39c783-1e86-4e7c-931c-d13bde44dad8" providerId="AD" clId="Web-{3614238D-6F92-3C7E-8570-1D8D5B67C676}" dt="2023-04-19T17:16:58.680" v="851"/>
          <ac:graphicFrameMkLst>
            <pc:docMk/>
            <pc:sldMk cId="3703738564" sldId="266"/>
            <ac:graphicFrameMk id="4" creationId="{6E297798-C294-64EE-C022-68E15E441660}"/>
          </ac:graphicFrameMkLst>
        </pc:graphicFrameChg>
      </pc:sldChg>
      <pc:sldChg chg="modSp new">
        <pc:chgData name="RANLY, NEIL C CIV USAF AETC AFIT/ENS" userId="S::neil.ranly.1@au.af.edu::9d39c783-1e86-4e7c-931c-d13bde44dad8" providerId="AD" clId="Web-{3614238D-6F92-3C7E-8570-1D8D5B67C676}" dt="2023-04-19T18:12:43.572" v="1804" actId="20577"/>
        <pc:sldMkLst>
          <pc:docMk/>
          <pc:sldMk cId="2725503813" sldId="267"/>
        </pc:sldMkLst>
        <pc:spChg chg="mod">
          <ac:chgData name="RANLY, NEIL C CIV USAF AETC AFIT/ENS" userId="S::neil.ranly.1@au.af.edu::9d39c783-1e86-4e7c-931c-d13bde44dad8" providerId="AD" clId="Web-{3614238D-6F92-3C7E-8570-1D8D5B67C676}" dt="2023-04-19T18:00:01.215" v="1272" actId="20577"/>
          <ac:spMkLst>
            <pc:docMk/>
            <pc:sldMk cId="2725503813" sldId="267"/>
            <ac:spMk id="2" creationId="{7B771A2E-CACA-29FE-E1C4-AB3959F73050}"/>
          </ac:spMkLst>
        </pc:spChg>
        <pc:spChg chg="mod">
          <ac:chgData name="RANLY, NEIL C CIV USAF AETC AFIT/ENS" userId="S::neil.ranly.1@au.af.edu::9d39c783-1e86-4e7c-931c-d13bde44dad8" providerId="AD" clId="Web-{3614238D-6F92-3C7E-8570-1D8D5B67C676}" dt="2023-04-19T18:12:43.572" v="1804" actId="20577"/>
          <ac:spMkLst>
            <pc:docMk/>
            <pc:sldMk cId="2725503813" sldId="267"/>
            <ac:spMk id="3" creationId="{5D24CEAD-127D-6EF2-55C7-054DA313D0E8}"/>
          </ac:spMkLst>
        </pc:spChg>
      </pc:sldChg>
      <pc:sldChg chg="modSp new del ord">
        <pc:chgData name="RANLY, NEIL C CIV USAF AETC AFIT/ENS" userId="S::neil.ranly.1@au.af.edu::9d39c783-1e86-4e7c-931c-d13bde44dad8" providerId="AD" clId="Web-{3614238D-6F92-3C7E-8570-1D8D5B67C676}" dt="2023-04-19T17:23:54.154" v="1026"/>
        <pc:sldMkLst>
          <pc:docMk/>
          <pc:sldMk cId="452482053" sldId="268"/>
        </pc:sldMkLst>
        <pc:spChg chg="mod">
          <ac:chgData name="RANLY, NEIL C CIV USAF AETC AFIT/ENS" userId="S::neil.ranly.1@au.af.edu::9d39c783-1e86-4e7c-931c-d13bde44dad8" providerId="AD" clId="Web-{3614238D-6F92-3C7E-8570-1D8D5B67C676}" dt="2023-04-19T17:20:41.292" v="880" actId="20577"/>
          <ac:spMkLst>
            <pc:docMk/>
            <pc:sldMk cId="452482053" sldId="268"/>
            <ac:spMk id="2" creationId="{E7FFDE11-0CE4-5714-E2E4-2B239AF0F2F7}"/>
          </ac:spMkLst>
        </pc:spChg>
        <pc:spChg chg="mod">
          <ac:chgData name="RANLY, NEIL C CIV USAF AETC AFIT/ENS" userId="S::neil.ranly.1@au.af.edu::9d39c783-1e86-4e7c-931c-d13bde44dad8" providerId="AD" clId="Web-{3614238D-6F92-3C7E-8570-1D8D5B67C676}" dt="2023-04-19T17:23:42.935" v="1010" actId="20577"/>
          <ac:spMkLst>
            <pc:docMk/>
            <pc:sldMk cId="452482053" sldId="268"/>
            <ac:spMk id="3" creationId="{94CECB55-9CA8-25A5-F49E-F5259DFCF5CF}"/>
          </ac:spMkLst>
        </pc:spChg>
      </pc:sldChg>
      <pc:sldChg chg="modSp add replId">
        <pc:chgData name="RANLY, NEIL C CIV USAF AETC AFIT/ENS" userId="S::neil.ranly.1@au.af.edu::9d39c783-1e86-4e7c-931c-d13bde44dad8" providerId="AD" clId="Web-{3614238D-6F92-3C7E-8570-1D8D5B67C676}" dt="2023-04-19T18:12:57.291" v="1805" actId="14100"/>
        <pc:sldMkLst>
          <pc:docMk/>
          <pc:sldMk cId="812542815" sldId="268"/>
        </pc:sldMkLst>
        <pc:spChg chg="mod">
          <ac:chgData name="RANLY, NEIL C CIV USAF AETC AFIT/ENS" userId="S::neil.ranly.1@au.af.edu::9d39c783-1e86-4e7c-931c-d13bde44dad8" providerId="AD" clId="Web-{3614238D-6F92-3C7E-8570-1D8D5B67C676}" dt="2023-04-19T17:25:53.031" v="1060" actId="20577"/>
          <ac:spMkLst>
            <pc:docMk/>
            <pc:sldMk cId="812542815" sldId="268"/>
            <ac:spMk id="3" creationId="{D75A44CA-7318-5867-A2E6-8B549B347F9C}"/>
          </ac:spMkLst>
        </pc:spChg>
        <pc:spChg chg="mod">
          <ac:chgData name="RANLY, NEIL C CIV USAF AETC AFIT/ENS" userId="S::neil.ranly.1@au.af.edu::9d39c783-1e86-4e7c-931c-d13bde44dad8" providerId="AD" clId="Web-{3614238D-6F92-3C7E-8570-1D8D5B67C676}" dt="2023-04-19T18:12:57.291" v="1805" actId="14100"/>
          <ac:spMkLst>
            <pc:docMk/>
            <pc:sldMk cId="812542815" sldId="268"/>
            <ac:spMk id="4" creationId="{A0E14616-2E32-AB1A-4220-D9EF0ED22523}"/>
          </ac:spMkLst>
        </pc:spChg>
      </pc:sldChg>
      <pc:sldChg chg="modSp add replId">
        <pc:chgData name="RANLY, NEIL C CIV USAF AETC AFIT/ENS" userId="S::neil.ranly.1@au.af.edu::9d39c783-1e86-4e7c-931c-d13bde44dad8" providerId="AD" clId="Web-{3614238D-6F92-3C7E-8570-1D8D5B67C676}" dt="2023-04-19T18:20:44.862" v="2051" actId="20577"/>
        <pc:sldMkLst>
          <pc:docMk/>
          <pc:sldMk cId="222247945" sldId="269"/>
        </pc:sldMkLst>
        <pc:spChg chg="mod">
          <ac:chgData name="RANLY, NEIL C CIV USAF AETC AFIT/ENS" userId="S::neil.ranly.1@au.af.edu::9d39c783-1e86-4e7c-931c-d13bde44dad8" providerId="AD" clId="Web-{3614238D-6F92-3C7E-8570-1D8D5B67C676}" dt="2023-04-19T18:20:44.862" v="2051" actId="20577"/>
          <ac:spMkLst>
            <pc:docMk/>
            <pc:sldMk cId="222247945" sldId="269"/>
            <ac:spMk id="3" creationId="{5D24CEAD-127D-6EF2-55C7-054DA313D0E8}"/>
          </ac:spMkLst>
        </pc:spChg>
      </pc:sldChg>
      <pc:sldChg chg="modSp add replId">
        <pc:chgData name="RANLY, NEIL C CIV USAF AETC AFIT/ENS" userId="S::neil.ranly.1@au.af.edu::9d39c783-1e86-4e7c-931c-d13bde44dad8" providerId="AD" clId="Web-{3614238D-6F92-3C7E-8570-1D8D5B67C676}" dt="2023-04-19T19:13:08.361" v="2118" actId="20577"/>
        <pc:sldMkLst>
          <pc:docMk/>
          <pc:sldMk cId="1478454851" sldId="270"/>
        </pc:sldMkLst>
        <pc:spChg chg="mod">
          <ac:chgData name="RANLY, NEIL C CIV USAF AETC AFIT/ENS" userId="S::neil.ranly.1@au.af.edu::9d39c783-1e86-4e7c-931c-d13bde44dad8" providerId="AD" clId="Web-{3614238D-6F92-3C7E-8570-1D8D5B67C676}" dt="2023-04-19T18:20:53.940" v="2054" actId="20577"/>
          <ac:spMkLst>
            <pc:docMk/>
            <pc:sldMk cId="1478454851" sldId="270"/>
            <ac:spMk id="2" creationId="{7B771A2E-CACA-29FE-E1C4-AB3959F73050}"/>
          </ac:spMkLst>
        </pc:spChg>
        <pc:spChg chg="mod">
          <ac:chgData name="RANLY, NEIL C CIV USAF AETC AFIT/ENS" userId="S::neil.ranly.1@au.af.edu::9d39c783-1e86-4e7c-931c-d13bde44dad8" providerId="AD" clId="Web-{3614238D-6F92-3C7E-8570-1D8D5B67C676}" dt="2023-04-19T19:13:08.361" v="2118" actId="20577"/>
          <ac:spMkLst>
            <pc:docMk/>
            <pc:sldMk cId="1478454851" sldId="270"/>
            <ac:spMk id="3" creationId="{5D24CEAD-127D-6EF2-55C7-054DA313D0E8}"/>
          </ac:spMkLst>
        </pc:spChg>
      </pc:sldChg>
      <pc:sldChg chg="modSp new">
        <pc:chgData name="RANLY, NEIL C CIV USAF AETC AFIT/ENS" userId="S::neil.ranly.1@au.af.edu::9d39c783-1e86-4e7c-931c-d13bde44dad8" providerId="AD" clId="Web-{3614238D-6F92-3C7E-8570-1D8D5B67C676}" dt="2023-04-19T20:40:29.597" v="2452" actId="20577"/>
        <pc:sldMkLst>
          <pc:docMk/>
          <pc:sldMk cId="3830158914" sldId="271"/>
        </pc:sldMkLst>
        <pc:spChg chg="mod">
          <ac:chgData name="RANLY, NEIL C CIV USAF AETC AFIT/ENS" userId="S::neil.ranly.1@au.af.edu::9d39c783-1e86-4e7c-931c-d13bde44dad8" providerId="AD" clId="Web-{3614238D-6F92-3C7E-8570-1D8D5B67C676}" dt="2023-04-19T20:40:29.597" v="2452" actId="20577"/>
          <ac:spMkLst>
            <pc:docMk/>
            <pc:sldMk cId="3830158914" sldId="271"/>
            <ac:spMk id="2" creationId="{4287E4C9-2576-5132-523A-F4C027754F4B}"/>
          </ac:spMkLst>
        </pc:spChg>
        <pc:spChg chg="mod">
          <ac:chgData name="RANLY, NEIL C CIV USAF AETC AFIT/ENS" userId="S::neil.ranly.1@au.af.edu::9d39c783-1e86-4e7c-931c-d13bde44dad8" providerId="AD" clId="Web-{3614238D-6F92-3C7E-8570-1D8D5B67C676}" dt="2023-04-19T20:40:20.456" v="2450" actId="20577"/>
          <ac:spMkLst>
            <pc:docMk/>
            <pc:sldMk cId="3830158914" sldId="271"/>
            <ac:spMk id="3" creationId="{2A1F10F3-0501-5228-0662-24F7B369B32D}"/>
          </ac:spMkLst>
        </pc:spChg>
      </pc:sldChg>
      <pc:sldChg chg="modSp add replId">
        <pc:chgData name="RANLY, NEIL C CIV USAF AETC AFIT/ENS" userId="S::neil.ranly.1@au.af.edu::9d39c783-1e86-4e7c-931c-d13bde44dad8" providerId="AD" clId="Web-{3614238D-6F92-3C7E-8570-1D8D5B67C676}" dt="2023-04-19T20:40:07.175" v="2448" actId="20577"/>
        <pc:sldMkLst>
          <pc:docMk/>
          <pc:sldMk cId="1314114533" sldId="272"/>
        </pc:sldMkLst>
        <pc:spChg chg="mod">
          <ac:chgData name="RANLY, NEIL C CIV USAF AETC AFIT/ENS" userId="S::neil.ranly.1@au.af.edu::9d39c783-1e86-4e7c-931c-d13bde44dad8" providerId="AD" clId="Web-{3614238D-6F92-3C7E-8570-1D8D5B67C676}" dt="2023-04-19T20:36:41.968" v="2349" actId="20577"/>
          <ac:spMkLst>
            <pc:docMk/>
            <pc:sldMk cId="1314114533" sldId="272"/>
            <ac:spMk id="2" creationId="{4287E4C9-2576-5132-523A-F4C027754F4B}"/>
          </ac:spMkLst>
        </pc:spChg>
        <pc:spChg chg="mod">
          <ac:chgData name="RANLY, NEIL C CIV USAF AETC AFIT/ENS" userId="S::neil.ranly.1@au.af.edu::9d39c783-1e86-4e7c-931c-d13bde44dad8" providerId="AD" clId="Web-{3614238D-6F92-3C7E-8570-1D8D5B67C676}" dt="2023-04-19T20:40:07.175" v="2448" actId="20577"/>
          <ac:spMkLst>
            <pc:docMk/>
            <pc:sldMk cId="1314114533" sldId="272"/>
            <ac:spMk id="3" creationId="{2A1F10F3-0501-5228-0662-24F7B369B32D}"/>
          </ac:spMkLst>
        </pc:spChg>
      </pc:sldChg>
      <pc:sldChg chg="modSp add replId">
        <pc:chgData name="RANLY, NEIL C CIV USAF AETC AFIT/ENS" userId="S::neil.ranly.1@au.af.edu::9d39c783-1e86-4e7c-931c-d13bde44dad8" providerId="AD" clId="Web-{3614238D-6F92-3C7E-8570-1D8D5B67C676}" dt="2023-04-19T20:48:23.481" v="2457" actId="20577"/>
        <pc:sldMkLst>
          <pc:docMk/>
          <pc:sldMk cId="903258144" sldId="273"/>
        </pc:sldMkLst>
        <pc:spChg chg="mod">
          <ac:chgData name="RANLY, NEIL C CIV USAF AETC AFIT/ENS" userId="S::neil.ranly.1@au.af.edu::9d39c783-1e86-4e7c-931c-d13bde44dad8" providerId="AD" clId="Web-{3614238D-6F92-3C7E-8570-1D8D5B67C676}" dt="2023-04-19T20:40:46.707" v="2455" actId="20577"/>
          <ac:spMkLst>
            <pc:docMk/>
            <pc:sldMk cId="903258144" sldId="273"/>
            <ac:spMk id="2" creationId="{4287E4C9-2576-5132-523A-F4C027754F4B}"/>
          </ac:spMkLst>
        </pc:spChg>
        <pc:spChg chg="mod">
          <ac:chgData name="RANLY, NEIL C CIV USAF AETC AFIT/ENS" userId="S::neil.ranly.1@au.af.edu::9d39c783-1e86-4e7c-931c-d13bde44dad8" providerId="AD" clId="Web-{3614238D-6F92-3C7E-8570-1D8D5B67C676}" dt="2023-04-19T20:48:23.481" v="2457" actId="20577"/>
          <ac:spMkLst>
            <pc:docMk/>
            <pc:sldMk cId="903258144" sldId="273"/>
            <ac:spMk id="3" creationId="{2A1F10F3-0501-5228-0662-24F7B369B32D}"/>
          </ac:spMkLst>
        </pc:spChg>
      </pc:sldChg>
      <pc:sldMasterChg chg="del delSldLayout">
        <pc:chgData name="RANLY, NEIL C CIV USAF AETC AFIT/ENS" userId="S::neil.ranly.1@au.af.edu::9d39c783-1e86-4e7c-931c-d13bde44dad8" providerId="AD" clId="Web-{3614238D-6F92-3C7E-8570-1D8D5B67C676}" dt="2023-04-19T17:15:45.257" v="842"/>
        <pc:sldMasterMkLst>
          <pc:docMk/>
          <pc:sldMasterMk cId="3857926734" sldId="2147483648"/>
        </pc:sldMasterMkLst>
        <pc:sldLayoutChg chg="del">
          <pc:chgData name="RANLY, NEIL C CIV USAF AETC AFIT/ENS" userId="S::neil.ranly.1@au.af.edu::9d39c783-1e86-4e7c-931c-d13bde44dad8" providerId="AD" clId="Web-{3614238D-6F92-3C7E-8570-1D8D5B67C676}" dt="2023-04-19T17:15:45.257" v="842"/>
          <pc:sldLayoutMkLst>
            <pc:docMk/>
            <pc:sldMasterMk cId="3857926734" sldId="2147483648"/>
            <pc:sldLayoutMk cId="2774187426" sldId="2147483649"/>
          </pc:sldLayoutMkLst>
        </pc:sldLayoutChg>
        <pc:sldLayoutChg chg="del">
          <pc:chgData name="RANLY, NEIL C CIV USAF AETC AFIT/ENS" userId="S::neil.ranly.1@au.af.edu::9d39c783-1e86-4e7c-931c-d13bde44dad8" providerId="AD" clId="Web-{3614238D-6F92-3C7E-8570-1D8D5B67C676}" dt="2023-04-19T17:15:45.257" v="842"/>
          <pc:sldLayoutMkLst>
            <pc:docMk/>
            <pc:sldMasterMk cId="3857926734" sldId="2147483648"/>
            <pc:sldLayoutMk cId="63510095" sldId="2147483650"/>
          </pc:sldLayoutMkLst>
        </pc:sldLayoutChg>
        <pc:sldLayoutChg chg="del">
          <pc:chgData name="RANLY, NEIL C CIV USAF AETC AFIT/ENS" userId="S::neil.ranly.1@au.af.edu::9d39c783-1e86-4e7c-931c-d13bde44dad8" providerId="AD" clId="Web-{3614238D-6F92-3C7E-8570-1D8D5B67C676}" dt="2023-04-19T17:15:45.257" v="842"/>
          <pc:sldLayoutMkLst>
            <pc:docMk/>
            <pc:sldMasterMk cId="3857926734" sldId="2147483648"/>
            <pc:sldLayoutMk cId="3079780897" sldId="2147483651"/>
          </pc:sldLayoutMkLst>
        </pc:sldLayoutChg>
        <pc:sldLayoutChg chg="del">
          <pc:chgData name="RANLY, NEIL C CIV USAF AETC AFIT/ENS" userId="S::neil.ranly.1@au.af.edu::9d39c783-1e86-4e7c-931c-d13bde44dad8" providerId="AD" clId="Web-{3614238D-6F92-3C7E-8570-1D8D5B67C676}" dt="2023-04-19T17:15:45.257" v="842"/>
          <pc:sldLayoutMkLst>
            <pc:docMk/>
            <pc:sldMasterMk cId="3857926734" sldId="2147483648"/>
            <pc:sldLayoutMk cId="1882842553" sldId="2147483652"/>
          </pc:sldLayoutMkLst>
        </pc:sldLayoutChg>
        <pc:sldLayoutChg chg="del">
          <pc:chgData name="RANLY, NEIL C CIV USAF AETC AFIT/ENS" userId="S::neil.ranly.1@au.af.edu::9d39c783-1e86-4e7c-931c-d13bde44dad8" providerId="AD" clId="Web-{3614238D-6F92-3C7E-8570-1D8D5B67C676}" dt="2023-04-19T17:15:45.257" v="842"/>
          <pc:sldLayoutMkLst>
            <pc:docMk/>
            <pc:sldMasterMk cId="3857926734" sldId="2147483648"/>
            <pc:sldLayoutMk cId="3325893226" sldId="2147483653"/>
          </pc:sldLayoutMkLst>
        </pc:sldLayoutChg>
        <pc:sldLayoutChg chg="del">
          <pc:chgData name="RANLY, NEIL C CIV USAF AETC AFIT/ENS" userId="S::neil.ranly.1@au.af.edu::9d39c783-1e86-4e7c-931c-d13bde44dad8" providerId="AD" clId="Web-{3614238D-6F92-3C7E-8570-1D8D5B67C676}" dt="2023-04-19T17:15:45.257" v="842"/>
          <pc:sldLayoutMkLst>
            <pc:docMk/>
            <pc:sldMasterMk cId="3857926734" sldId="2147483648"/>
            <pc:sldLayoutMk cId="2265810814" sldId="2147483654"/>
          </pc:sldLayoutMkLst>
        </pc:sldLayoutChg>
        <pc:sldLayoutChg chg="del">
          <pc:chgData name="RANLY, NEIL C CIV USAF AETC AFIT/ENS" userId="S::neil.ranly.1@au.af.edu::9d39c783-1e86-4e7c-931c-d13bde44dad8" providerId="AD" clId="Web-{3614238D-6F92-3C7E-8570-1D8D5B67C676}" dt="2023-04-19T17:15:45.257" v="842"/>
          <pc:sldLayoutMkLst>
            <pc:docMk/>
            <pc:sldMasterMk cId="3857926734" sldId="2147483648"/>
            <pc:sldLayoutMk cId="308099673" sldId="2147483655"/>
          </pc:sldLayoutMkLst>
        </pc:sldLayoutChg>
        <pc:sldLayoutChg chg="del">
          <pc:chgData name="RANLY, NEIL C CIV USAF AETC AFIT/ENS" userId="S::neil.ranly.1@au.af.edu::9d39c783-1e86-4e7c-931c-d13bde44dad8" providerId="AD" clId="Web-{3614238D-6F92-3C7E-8570-1D8D5B67C676}" dt="2023-04-19T17:15:45.257" v="842"/>
          <pc:sldLayoutMkLst>
            <pc:docMk/>
            <pc:sldMasterMk cId="3857926734" sldId="2147483648"/>
            <pc:sldLayoutMk cId="3882465967" sldId="2147483656"/>
          </pc:sldLayoutMkLst>
        </pc:sldLayoutChg>
        <pc:sldLayoutChg chg="del">
          <pc:chgData name="RANLY, NEIL C CIV USAF AETC AFIT/ENS" userId="S::neil.ranly.1@au.af.edu::9d39c783-1e86-4e7c-931c-d13bde44dad8" providerId="AD" clId="Web-{3614238D-6F92-3C7E-8570-1D8D5B67C676}" dt="2023-04-19T17:15:45.257" v="842"/>
          <pc:sldLayoutMkLst>
            <pc:docMk/>
            <pc:sldMasterMk cId="3857926734" sldId="2147483648"/>
            <pc:sldLayoutMk cId="4027200344" sldId="2147483657"/>
          </pc:sldLayoutMkLst>
        </pc:sldLayoutChg>
        <pc:sldLayoutChg chg="del">
          <pc:chgData name="RANLY, NEIL C CIV USAF AETC AFIT/ENS" userId="S::neil.ranly.1@au.af.edu::9d39c783-1e86-4e7c-931c-d13bde44dad8" providerId="AD" clId="Web-{3614238D-6F92-3C7E-8570-1D8D5B67C676}" dt="2023-04-19T17:15:45.257" v="842"/>
          <pc:sldLayoutMkLst>
            <pc:docMk/>
            <pc:sldMasterMk cId="3857926734" sldId="2147483648"/>
            <pc:sldLayoutMk cId="3838769868" sldId="2147483658"/>
          </pc:sldLayoutMkLst>
        </pc:sldLayoutChg>
        <pc:sldLayoutChg chg="del">
          <pc:chgData name="RANLY, NEIL C CIV USAF AETC AFIT/ENS" userId="S::neil.ranly.1@au.af.edu::9d39c783-1e86-4e7c-931c-d13bde44dad8" providerId="AD" clId="Web-{3614238D-6F92-3C7E-8570-1D8D5B67C676}" dt="2023-04-19T17:15:45.257" v="842"/>
          <pc:sldLayoutMkLst>
            <pc:docMk/>
            <pc:sldMasterMk cId="3857926734" sldId="2147483648"/>
            <pc:sldLayoutMk cId="3953580209" sldId="2147483659"/>
          </pc:sldLayoutMkLst>
        </pc:sldLayoutChg>
      </pc:sldMasterChg>
      <pc:sldMasterChg chg="add addSldLayout modSldLayout">
        <pc:chgData name="RANLY, NEIL C CIV USAF AETC AFIT/ENS" userId="S::neil.ranly.1@au.af.edu::9d39c783-1e86-4e7c-931c-d13bde44dad8" providerId="AD" clId="Web-{3614238D-6F92-3C7E-8570-1D8D5B67C676}" dt="2023-04-19T17:15:45.257" v="842"/>
        <pc:sldMasterMkLst>
          <pc:docMk/>
          <pc:sldMasterMk cId="1651993336" sldId="2147483660"/>
        </pc:sldMasterMkLst>
        <pc:sldLayoutChg chg="add mod replId">
          <pc:chgData name="RANLY, NEIL C CIV USAF AETC AFIT/ENS" userId="S::neil.ranly.1@au.af.edu::9d39c783-1e86-4e7c-931c-d13bde44dad8" providerId="AD" clId="Web-{3614238D-6F92-3C7E-8570-1D8D5B67C676}" dt="2023-04-19T17:15:45.257" v="842"/>
          <pc:sldLayoutMkLst>
            <pc:docMk/>
            <pc:sldMasterMk cId="1651993336" sldId="2147483660"/>
            <pc:sldLayoutMk cId="2023083669" sldId="2147483661"/>
          </pc:sldLayoutMkLst>
        </pc:sldLayoutChg>
        <pc:sldLayoutChg chg="add mod replId">
          <pc:chgData name="RANLY, NEIL C CIV USAF AETC AFIT/ENS" userId="S::neil.ranly.1@au.af.edu::9d39c783-1e86-4e7c-931c-d13bde44dad8" providerId="AD" clId="Web-{3614238D-6F92-3C7E-8570-1D8D5B67C676}" dt="2023-04-19T17:15:45.257" v="842"/>
          <pc:sldLayoutMkLst>
            <pc:docMk/>
            <pc:sldMasterMk cId="1651993336" sldId="2147483660"/>
            <pc:sldLayoutMk cId="3782348374" sldId="2147483662"/>
          </pc:sldLayoutMkLst>
        </pc:sldLayoutChg>
        <pc:sldLayoutChg chg="add mod replId">
          <pc:chgData name="RANLY, NEIL C CIV USAF AETC AFIT/ENS" userId="S::neil.ranly.1@au.af.edu::9d39c783-1e86-4e7c-931c-d13bde44dad8" providerId="AD" clId="Web-{3614238D-6F92-3C7E-8570-1D8D5B67C676}" dt="2023-04-19T17:15:45.257" v="842"/>
          <pc:sldLayoutMkLst>
            <pc:docMk/>
            <pc:sldMasterMk cId="1651993336" sldId="2147483660"/>
            <pc:sldLayoutMk cId="3971736568" sldId="2147483663"/>
          </pc:sldLayoutMkLst>
        </pc:sldLayoutChg>
        <pc:sldLayoutChg chg="add mod replId">
          <pc:chgData name="RANLY, NEIL C CIV USAF AETC AFIT/ENS" userId="S::neil.ranly.1@au.af.edu::9d39c783-1e86-4e7c-931c-d13bde44dad8" providerId="AD" clId="Web-{3614238D-6F92-3C7E-8570-1D8D5B67C676}" dt="2023-04-19T17:15:45.257" v="842"/>
          <pc:sldLayoutMkLst>
            <pc:docMk/>
            <pc:sldMasterMk cId="1651993336" sldId="2147483660"/>
            <pc:sldLayoutMk cId="1140031032" sldId="2147483664"/>
          </pc:sldLayoutMkLst>
        </pc:sldLayoutChg>
        <pc:sldLayoutChg chg="add mod replId">
          <pc:chgData name="RANLY, NEIL C CIV USAF AETC AFIT/ENS" userId="S::neil.ranly.1@au.af.edu::9d39c783-1e86-4e7c-931c-d13bde44dad8" providerId="AD" clId="Web-{3614238D-6F92-3C7E-8570-1D8D5B67C676}" dt="2023-04-19T17:15:45.257" v="842"/>
          <pc:sldLayoutMkLst>
            <pc:docMk/>
            <pc:sldMasterMk cId="1651993336" sldId="2147483660"/>
            <pc:sldLayoutMk cId="2562969436" sldId="2147483665"/>
          </pc:sldLayoutMkLst>
        </pc:sldLayoutChg>
        <pc:sldLayoutChg chg="add mod replId">
          <pc:chgData name="RANLY, NEIL C CIV USAF AETC AFIT/ENS" userId="S::neil.ranly.1@au.af.edu::9d39c783-1e86-4e7c-931c-d13bde44dad8" providerId="AD" clId="Web-{3614238D-6F92-3C7E-8570-1D8D5B67C676}" dt="2023-04-19T17:15:45.257" v="842"/>
          <pc:sldLayoutMkLst>
            <pc:docMk/>
            <pc:sldMasterMk cId="1651993336" sldId="2147483660"/>
            <pc:sldLayoutMk cId="3510174765" sldId="2147483666"/>
          </pc:sldLayoutMkLst>
        </pc:sldLayoutChg>
        <pc:sldLayoutChg chg="add mod replId">
          <pc:chgData name="RANLY, NEIL C CIV USAF AETC AFIT/ENS" userId="S::neil.ranly.1@au.af.edu::9d39c783-1e86-4e7c-931c-d13bde44dad8" providerId="AD" clId="Web-{3614238D-6F92-3C7E-8570-1D8D5B67C676}" dt="2023-04-19T17:15:45.257" v="842"/>
          <pc:sldLayoutMkLst>
            <pc:docMk/>
            <pc:sldMasterMk cId="1651993336" sldId="2147483660"/>
            <pc:sldLayoutMk cId="428130596" sldId="2147483667"/>
          </pc:sldLayoutMkLst>
        </pc:sldLayoutChg>
        <pc:sldLayoutChg chg="add mod replId">
          <pc:chgData name="RANLY, NEIL C CIV USAF AETC AFIT/ENS" userId="S::neil.ranly.1@au.af.edu::9d39c783-1e86-4e7c-931c-d13bde44dad8" providerId="AD" clId="Web-{3614238D-6F92-3C7E-8570-1D8D5B67C676}" dt="2023-04-19T17:15:45.257" v="842"/>
          <pc:sldLayoutMkLst>
            <pc:docMk/>
            <pc:sldMasterMk cId="1651993336" sldId="2147483660"/>
            <pc:sldLayoutMk cId="3570345668" sldId="2147483668"/>
          </pc:sldLayoutMkLst>
        </pc:sldLayoutChg>
        <pc:sldLayoutChg chg="add mod replId">
          <pc:chgData name="RANLY, NEIL C CIV USAF AETC AFIT/ENS" userId="S::neil.ranly.1@au.af.edu::9d39c783-1e86-4e7c-931c-d13bde44dad8" providerId="AD" clId="Web-{3614238D-6F92-3C7E-8570-1D8D5B67C676}" dt="2023-04-19T17:15:45.257" v="842"/>
          <pc:sldLayoutMkLst>
            <pc:docMk/>
            <pc:sldMasterMk cId="1651993336" sldId="2147483660"/>
            <pc:sldLayoutMk cId="3732958358" sldId="2147483669"/>
          </pc:sldLayoutMkLst>
        </pc:sldLayoutChg>
        <pc:sldLayoutChg chg="add mod replId">
          <pc:chgData name="RANLY, NEIL C CIV USAF AETC AFIT/ENS" userId="S::neil.ranly.1@au.af.edu::9d39c783-1e86-4e7c-931c-d13bde44dad8" providerId="AD" clId="Web-{3614238D-6F92-3C7E-8570-1D8D5B67C676}" dt="2023-04-19T17:15:45.257" v="842"/>
          <pc:sldLayoutMkLst>
            <pc:docMk/>
            <pc:sldMasterMk cId="1651993336" sldId="2147483660"/>
            <pc:sldLayoutMk cId="3153791154" sldId="2147483670"/>
          </pc:sldLayoutMkLst>
        </pc:sldLayoutChg>
        <pc:sldLayoutChg chg="add mod replId">
          <pc:chgData name="RANLY, NEIL C CIV USAF AETC AFIT/ENS" userId="S::neil.ranly.1@au.af.edu::9d39c783-1e86-4e7c-931c-d13bde44dad8" providerId="AD" clId="Web-{3614238D-6F92-3C7E-8570-1D8D5B67C676}" dt="2023-04-19T17:15:45.257" v="842"/>
          <pc:sldLayoutMkLst>
            <pc:docMk/>
            <pc:sldMasterMk cId="1651993336" sldId="2147483660"/>
            <pc:sldLayoutMk cId="3608485187" sldId="2147483671"/>
          </pc:sldLayoutMkLst>
        </pc:sldLayoutChg>
        <pc:sldLayoutChg chg="add mod replId">
          <pc:chgData name="RANLY, NEIL C CIV USAF AETC AFIT/ENS" userId="S::neil.ranly.1@au.af.edu::9d39c783-1e86-4e7c-931c-d13bde44dad8" providerId="AD" clId="Web-{3614238D-6F92-3C7E-8570-1D8D5B67C676}" dt="2023-04-19T17:15:45.257" v="842"/>
          <pc:sldLayoutMkLst>
            <pc:docMk/>
            <pc:sldMasterMk cId="1651993336" sldId="2147483660"/>
            <pc:sldLayoutMk cId="1254794247" sldId="2147483672"/>
          </pc:sldLayoutMkLst>
        </pc:sldLayoutChg>
        <pc:sldLayoutChg chg="add mod replId">
          <pc:chgData name="RANLY, NEIL C CIV USAF AETC AFIT/ENS" userId="S::neil.ranly.1@au.af.edu::9d39c783-1e86-4e7c-931c-d13bde44dad8" providerId="AD" clId="Web-{3614238D-6F92-3C7E-8570-1D8D5B67C676}" dt="2023-04-19T17:15:45.257" v="842"/>
          <pc:sldLayoutMkLst>
            <pc:docMk/>
            <pc:sldMasterMk cId="1651993336" sldId="2147483660"/>
            <pc:sldLayoutMk cId="3309933250" sldId="2147483673"/>
          </pc:sldLayoutMkLst>
        </pc:sldLayoutChg>
        <pc:sldLayoutChg chg="add mod replId">
          <pc:chgData name="RANLY, NEIL C CIV USAF AETC AFIT/ENS" userId="S::neil.ranly.1@au.af.edu::9d39c783-1e86-4e7c-931c-d13bde44dad8" providerId="AD" clId="Web-{3614238D-6F92-3C7E-8570-1D8D5B67C676}" dt="2023-04-19T17:15:45.257" v="842"/>
          <pc:sldLayoutMkLst>
            <pc:docMk/>
            <pc:sldMasterMk cId="1651993336" sldId="2147483660"/>
            <pc:sldLayoutMk cId="2610059258" sldId="2147483674"/>
          </pc:sldLayoutMkLst>
        </pc:sldLayoutChg>
        <pc:sldLayoutChg chg="add mod replId">
          <pc:chgData name="RANLY, NEIL C CIV USAF AETC AFIT/ENS" userId="S::neil.ranly.1@au.af.edu::9d39c783-1e86-4e7c-931c-d13bde44dad8" providerId="AD" clId="Web-{3614238D-6F92-3C7E-8570-1D8D5B67C676}" dt="2023-04-19T17:15:45.257" v="842"/>
          <pc:sldLayoutMkLst>
            <pc:docMk/>
            <pc:sldMasterMk cId="1651993336" sldId="2147483660"/>
            <pc:sldLayoutMk cId="1885538929" sldId="2147483675"/>
          </pc:sldLayoutMkLst>
        </pc:sldLayoutChg>
        <pc:sldLayoutChg chg="add mod replId">
          <pc:chgData name="RANLY, NEIL C CIV USAF AETC AFIT/ENS" userId="S::neil.ranly.1@au.af.edu::9d39c783-1e86-4e7c-931c-d13bde44dad8" providerId="AD" clId="Web-{3614238D-6F92-3C7E-8570-1D8D5B67C676}" dt="2023-04-19T17:15:45.257" v="842"/>
          <pc:sldLayoutMkLst>
            <pc:docMk/>
            <pc:sldMasterMk cId="1651993336" sldId="2147483660"/>
            <pc:sldLayoutMk cId="669247101" sldId="2147483676"/>
          </pc:sldLayoutMkLst>
        </pc:sldLayoutChg>
        <pc:sldLayoutChg chg="add mod replId">
          <pc:chgData name="RANLY, NEIL C CIV USAF AETC AFIT/ENS" userId="S::neil.ranly.1@au.af.edu::9d39c783-1e86-4e7c-931c-d13bde44dad8" providerId="AD" clId="Web-{3614238D-6F92-3C7E-8570-1D8D5B67C676}" dt="2023-04-19T17:15:45.257" v="842"/>
          <pc:sldLayoutMkLst>
            <pc:docMk/>
            <pc:sldMasterMk cId="1651993336" sldId="2147483660"/>
            <pc:sldLayoutMk cId="4123524073" sldId="2147483677"/>
          </pc:sldLayoutMkLst>
        </pc:sldLayoutChg>
      </pc:sldMasterChg>
    </pc:docChg>
  </pc:docChgLst>
  <pc:docChgLst>
    <pc:chgData name="RANLY, NEIL C CIV USAF AETC AFIT/ENS" userId="S::neil.ranly.1@au.af.edu::9d39c783-1e86-4e7c-931c-d13bde44dad8" providerId="AD" clId="Web-{000722AB-1275-3D7C-8F23-592FB8DB2CEF}"/>
    <pc:docChg chg="addSld delSld modSld">
      <pc:chgData name="RANLY, NEIL C CIV USAF AETC AFIT/ENS" userId="S::neil.ranly.1@au.af.edu::9d39c783-1e86-4e7c-931c-d13bde44dad8" providerId="AD" clId="Web-{000722AB-1275-3D7C-8F23-592FB8DB2CEF}" dt="2023-04-24T17:31:21.904" v="167" actId="20577"/>
      <pc:docMkLst>
        <pc:docMk/>
      </pc:docMkLst>
      <pc:sldChg chg="modSp">
        <pc:chgData name="RANLY, NEIL C CIV USAF AETC AFIT/ENS" userId="S::neil.ranly.1@au.af.edu::9d39c783-1e86-4e7c-931c-d13bde44dad8" providerId="AD" clId="Web-{000722AB-1275-3D7C-8F23-592FB8DB2CEF}" dt="2023-04-24T17:21:47.449" v="150" actId="20577"/>
        <pc:sldMkLst>
          <pc:docMk/>
          <pc:sldMk cId="255434143" sldId="257"/>
        </pc:sldMkLst>
        <pc:spChg chg="mod">
          <ac:chgData name="RANLY, NEIL C CIV USAF AETC AFIT/ENS" userId="S::neil.ranly.1@au.af.edu::9d39c783-1e86-4e7c-931c-d13bde44dad8" providerId="AD" clId="Web-{000722AB-1275-3D7C-8F23-592FB8DB2CEF}" dt="2023-04-24T17:21:47.449" v="150" actId="20577"/>
          <ac:spMkLst>
            <pc:docMk/>
            <pc:sldMk cId="255434143" sldId="257"/>
            <ac:spMk id="3" creationId="{F086DB3D-1AFF-C4DA-7A73-A05460AD9B0F}"/>
          </ac:spMkLst>
        </pc:spChg>
      </pc:sldChg>
      <pc:sldChg chg="del">
        <pc:chgData name="RANLY, NEIL C CIV USAF AETC AFIT/ENS" userId="S::neil.ranly.1@au.af.edu::9d39c783-1e86-4e7c-931c-d13bde44dad8" providerId="AD" clId="Web-{000722AB-1275-3D7C-8F23-592FB8DB2CEF}" dt="2023-04-24T17:22:40.249" v="153"/>
        <pc:sldMkLst>
          <pc:docMk/>
          <pc:sldMk cId="2321561981" sldId="258"/>
        </pc:sldMkLst>
      </pc:sldChg>
      <pc:sldChg chg="del">
        <pc:chgData name="RANLY, NEIL C CIV USAF AETC AFIT/ENS" userId="S::neil.ranly.1@au.af.edu::9d39c783-1e86-4e7c-931c-d13bde44dad8" providerId="AD" clId="Web-{000722AB-1275-3D7C-8F23-592FB8DB2CEF}" dt="2023-04-24T17:22:40.249" v="151"/>
        <pc:sldMkLst>
          <pc:docMk/>
          <pc:sldMk cId="395972022" sldId="260"/>
        </pc:sldMkLst>
      </pc:sldChg>
      <pc:sldChg chg="modSp">
        <pc:chgData name="RANLY, NEIL C CIV USAF AETC AFIT/ENS" userId="S::neil.ranly.1@au.af.edu::9d39c783-1e86-4e7c-931c-d13bde44dad8" providerId="AD" clId="Web-{000722AB-1275-3D7C-8F23-592FB8DB2CEF}" dt="2023-04-24T17:09:01.437" v="93" actId="20577"/>
        <pc:sldMkLst>
          <pc:docMk/>
          <pc:sldMk cId="1328015482" sldId="261"/>
        </pc:sldMkLst>
        <pc:spChg chg="mod">
          <ac:chgData name="RANLY, NEIL C CIV USAF AETC AFIT/ENS" userId="S::neil.ranly.1@au.af.edu::9d39c783-1e86-4e7c-931c-d13bde44dad8" providerId="AD" clId="Web-{000722AB-1275-3D7C-8F23-592FB8DB2CEF}" dt="2023-04-24T17:09:01.437" v="93" actId="20577"/>
          <ac:spMkLst>
            <pc:docMk/>
            <pc:sldMk cId="1328015482" sldId="261"/>
            <ac:spMk id="3" creationId="{41CF59D3-C301-3A3E-908B-16C249B9E8D9}"/>
          </ac:spMkLst>
        </pc:spChg>
      </pc:sldChg>
      <pc:sldChg chg="del">
        <pc:chgData name="RANLY, NEIL C CIV USAF AETC AFIT/ENS" userId="S::neil.ranly.1@au.af.edu::9d39c783-1e86-4e7c-931c-d13bde44dad8" providerId="AD" clId="Web-{000722AB-1275-3D7C-8F23-592FB8DB2CEF}" dt="2023-04-24T17:22:40.249" v="154"/>
        <pc:sldMkLst>
          <pc:docMk/>
          <pc:sldMk cId="3125340651" sldId="262"/>
        </pc:sldMkLst>
      </pc:sldChg>
      <pc:sldChg chg="modSp">
        <pc:chgData name="RANLY, NEIL C CIV USAF AETC AFIT/ENS" userId="S::neil.ranly.1@au.af.edu::9d39c783-1e86-4e7c-931c-d13bde44dad8" providerId="AD" clId="Web-{000722AB-1275-3D7C-8F23-592FB8DB2CEF}" dt="2023-04-24T13:06:36.090" v="54" actId="20577"/>
        <pc:sldMkLst>
          <pc:docMk/>
          <pc:sldMk cId="456986722" sldId="263"/>
        </pc:sldMkLst>
        <pc:spChg chg="mod">
          <ac:chgData name="RANLY, NEIL C CIV USAF AETC AFIT/ENS" userId="S::neil.ranly.1@au.af.edu::9d39c783-1e86-4e7c-931c-d13bde44dad8" providerId="AD" clId="Web-{000722AB-1275-3D7C-8F23-592FB8DB2CEF}" dt="2023-04-24T13:06:36.090" v="54" actId="20577"/>
          <ac:spMkLst>
            <pc:docMk/>
            <pc:sldMk cId="456986722" sldId="263"/>
            <ac:spMk id="3" creationId="{7D8650F7-26DD-7ADD-9541-8CDE99DEDDE7}"/>
          </ac:spMkLst>
        </pc:spChg>
      </pc:sldChg>
      <pc:sldChg chg="del">
        <pc:chgData name="RANLY, NEIL C CIV USAF AETC AFIT/ENS" userId="S::neil.ranly.1@au.af.edu::9d39c783-1e86-4e7c-931c-d13bde44dad8" providerId="AD" clId="Web-{000722AB-1275-3D7C-8F23-592FB8DB2CEF}" dt="2023-04-24T17:22:40.249" v="152"/>
        <pc:sldMkLst>
          <pc:docMk/>
          <pc:sldMk cId="1805471227" sldId="264"/>
        </pc:sldMkLst>
      </pc:sldChg>
      <pc:sldChg chg="modSp">
        <pc:chgData name="RANLY, NEIL C CIV USAF AETC AFIT/ENS" userId="S::neil.ranly.1@au.af.edu::9d39c783-1e86-4e7c-931c-d13bde44dad8" providerId="AD" clId="Web-{000722AB-1275-3D7C-8F23-592FB8DB2CEF}" dt="2023-04-24T17:11:08.600" v="117" actId="1076"/>
        <pc:sldMkLst>
          <pc:docMk/>
          <pc:sldMk cId="3703738564" sldId="266"/>
        </pc:sldMkLst>
        <pc:graphicFrameChg chg="mod modGraphic">
          <ac:chgData name="RANLY, NEIL C CIV USAF AETC AFIT/ENS" userId="S::neil.ranly.1@au.af.edu::9d39c783-1e86-4e7c-931c-d13bde44dad8" providerId="AD" clId="Web-{000722AB-1275-3D7C-8F23-592FB8DB2CEF}" dt="2023-04-24T17:11:08.600" v="117" actId="1076"/>
          <ac:graphicFrameMkLst>
            <pc:docMk/>
            <pc:sldMk cId="3703738564" sldId="266"/>
            <ac:graphicFrameMk id="4" creationId="{6E297798-C294-64EE-C022-68E15E441660}"/>
          </ac:graphicFrameMkLst>
        </pc:graphicFrameChg>
      </pc:sldChg>
      <pc:sldChg chg="modSp">
        <pc:chgData name="RANLY, NEIL C CIV USAF AETC AFIT/ENS" userId="S::neil.ranly.1@au.af.edu::9d39c783-1e86-4e7c-931c-d13bde44dad8" providerId="AD" clId="Web-{000722AB-1275-3D7C-8F23-592FB8DB2CEF}" dt="2023-04-24T13:02:40.654" v="37" actId="20577"/>
        <pc:sldMkLst>
          <pc:docMk/>
          <pc:sldMk cId="2725503813" sldId="267"/>
        </pc:sldMkLst>
        <pc:spChg chg="mod">
          <ac:chgData name="RANLY, NEIL C CIV USAF AETC AFIT/ENS" userId="S::neil.ranly.1@au.af.edu::9d39c783-1e86-4e7c-931c-d13bde44dad8" providerId="AD" clId="Web-{000722AB-1275-3D7C-8F23-592FB8DB2CEF}" dt="2023-04-24T13:02:40.654" v="37" actId="20577"/>
          <ac:spMkLst>
            <pc:docMk/>
            <pc:sldMk cId="2725503813" sldId="267"/>
            <ac:spMk id="3" creationId="{5D24CEAD-127D-6EF2-55C7-054DA313D0E8}"/>
          </ac:spMkLst>
        </pc:spChg>
      </pc:sldChg>
      <pc:sldChg chg="modSp">
        <pc:chgData name="RANLY, NEIL C CIV USAF AETC AFIT/ENS" userId="S::neil.ranly.1@au.af.edu::9d39c783-1e86-4e7c-931c-d13bde44dad8" providerId="AD" clId="Web-{000722AB-1275-3D7C-8F23-592FB8DB2CEF}" dt="2023-04-24T13:05:47.180" v="46" actId="20577"/>
        <pc:sldMkLst>
          <pc:docMk/>
          <pc:sldMk cId="812542815" sldId="268"/>
        </pc:sldMkLst>
        <pc:spChg chg="mod">
          <ac:chgData name="RANLY, NEIL C CIV USAF AETC AFIT/ENS" userId="S::neil.ranly.1@au.af.edu::9d39c783-1e86-4e7c-931c-d13bde44dad8" providerId="AD" clId="Web-{000722AB-1275-3D7C-8F23-592FB8DB2CEF}" dt="2023-04-24T13:05:47.180" v="46" actId="20577"/>
          <ac:spMkLst>
            <pc:docMk/>
            <pc:sldMk cId="812542815" sldId="268"/>
            <ac:spMk id="4" creationId="{A0E14616-2E32-AB1A-4220-D9EF0ED22523}"/>
          </ac:spMkLst>
        </pc:spChg>
      </pc:sldChg>
      <pc:sldChg chg="del">
        <pc:chgData name="RANLY, NEIL C CIV USAF AETC AFIT/ENS" userId="S::neil.ranly.1@au.af.edu::9d39c783-1e86-4e7c-931c-d13bde44dad8" providerId="AD" clId="Web-{000722AB-1275-3D7C-8F23-592FB8DB2CEF}" dt="2023-04-24T17:22:40.249" v="155"/>
        <pc:sldMkLst>
          <pc:docMk/>
          <pc:sldMk cId="1478454851" sldId="270"/>
        </pc:sldMkLst>
      </pc:sldChg>
      <pc:sldChg chg="del">
        <pc:chgData name="RANLY, NEIL C CIV USAF AETC AFIT/ENS" userId="S::neil.ranly.1@au.af.edu::9d39c783-1e86-4e7c-931c-d13bde44dad8" providerId="AD" clId="Web-{000722AB-1275-3D7C-8F23-592FB8DB2CEF}" dt="2023-04-24T17:22:40.249" v="158"/>
        <pc:sldMkLst>
          <pc:docMk/>
          <pc:sldMk cId="3830158914" sldId="271"/>
        </pc:sldMkLst>
      </pc:sldChg>
      <pc:sldChg chg="modSp del">
        <pc:chgData name="RANLY, NEIL C CIV USAF AETC AFIT/ENS" userId="S::neil.ranly.1@au.af.edu::9d39c783-1e86-4e7c-931c-d13bde44dad8" providerId="AD" clId="Web-{000722AB-1275-3D7C-8F23-592FB8DB2CEF}" dt="2023-04-24T17:22:40.249" v="156"/>
        <pc:sldMkLst>
          <pc:docMk/>
          <pc:sldMk cId="1314114533" sldId="272"/>
        </pc:sldMkLst>
        <pc:spChg chg="mod">
          <ac:chgData name="RANLY, NEIL C CIV USAF AETC AFIT/ENS" userId="S::neil.ranly.1@au.af.edu::9d39c783-1e86-4e7c-931c-d13bde44dad8" providerId="AD" clId="Web-{000722AB-1275-3D7C-8F23-592FB8DB2CEF}" dt="2023-04-24T12:59:55.102" v="11" actId="20577"/>
          <ac:spMkLst>
            <pc:docMk/>
            <pc:sldMk cId="1314114533" sldId="272"/>
            <ac:spMk id="3" creationId="{2A1F10F3-0501-5228-0662-24F7B369B32D}"/>
          </ac:spMkLst>
        </pc:spChg>
      </pc:sldChg>
      <pc:sldChg chg="del">
        <pc:chgData name="RANLY, NEIL C CIV USAF AETC AFIT/ENS" userId="S::neil.ranly.1@au.af.edu::9d39c783-1e86-4e7c-931c-d13bde44dad8" providerId="AD" clId="Web-{000722AB-1275-3D7C-8F23-592FB8DB2CEF}" dt="2023-04-24T17:22:40.249" v="157"/>
        <pc:sldMkLst>
          <pc:docMk/>
          <pc:sldMk cId="903258144" sldId="273"/>
        </pc:sldMkLst>
      </pc:sldChg>
      <pc:sldChg chg="new del">
        <pc:chgData name="RANLY, NEIL C CIV USAF AETC AFIT/ENS" userId="S::neil.ranly.1@au.af.edu::9d39c783-1e86-4e7c-931c-d13bde44dad8" providerId="AD" clId="Web-{000722AB-1275-3D7C-8F23-592FB8DB2CEF}" dt="2023-04-24T17:21:32.401" v="141"/>
        <pc:sldMkLst>
          <pc:docMk/>
          <pc:sldMk cId="3677737609" sldId="274"/>
        </pc:sldMkLst>
      </pc:sldChg>
      <pc:sldChg chg="modSp new">
        <pc:chgData name="RANLY, NEIL C CIV USAF AETC AFIT/ENS" userId="S::neil.ranly.1@au.af.edu::9d39c783-1e86-4e7c-931c-d13bde44dad8" providerId="AD" clId="Web-{000722AB-1275-3D7C-8F23-592FB8DB2CEF}" dt="2023-04-24T17:31:21.904" v="167" actId="20577"/>
        <pc:sldMkLst>
          <pc:docMk/>
          <pc:sldMk cId="587649054" sldId="275"/>
        </pc:sldMkLst>
        <pc:spChg chg="mod">
          <ac:chgData name="RANLY, NEIL C CIV USAF AETC AFIT/ENS" userId="S::neil.ranly.1@au.af.edu::9d39c783-1e86-4e7c-931c-d13bde44dad8" providerId="AD" clId="Web-{000722AB-1275-3D7C-8F23-592FB8DB2CEF}" dt="2023-04-24T17:21:01.446" v="130" actId="20577"/>
          <ac:spMkLst>
            <pc:docMk/>
            <pc:sldMk cId="587649054" sldId="275"/>
            <ac:spMk id="2" creationId="{B5DC5FD0-9010-1318-0644-45126726928B}"/>
          </ac:spMkLst>
        </pc:spChg>
        <pc:spChg chg="mod">
          <ac:chgData name="RANLY, NEIL C CIV USAF AETC AFIT/ENS" userId="S::neil.ranly.1@au.af.edu::9d39c783-1e86-4e7c-931c-d13bde44dad8" providerId="AD" clId="Web-{000722AB-1275-3D7C-8F23-592FB8DB2CEF}" dt="2023-04-24T17:31:21.904" v="167" actId="20577"/>
          <ac:spMkLst>
            <pc:docMk/>
            <pc:sldMk cId="587649054" sldId="275"/>
            <ac:spMk id="3" creationId="{359A38AB-A09F-2B33-EE02-E19C6F04796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08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79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485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47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33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59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38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47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52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34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3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3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6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7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4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5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93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oels.arvin.dk/db/rdbms/" TargetMode="External"/><Relationship Id="rId2" Type="http://schemas.openxmlformats.org/officeDocument/2006/relationships/hyperlink" Target="https://www.iso.org/standard/6355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Q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FC964-A4F5-F7A7-7F22-7D75C3A66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5967" y="1325880"/>
            <a:ext cx="4158334" cy="306650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EBEBEB"/>
                </a:solidFill>
              </a:rPr>
              <a:t>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EDA3B-0321-9660-5DB8-7D37CD91F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5967" y="4588329"/>
            <a:ext cx="4158334" cy="1621508"/>
          </a:xfrm>
        </p:spPr>
        <p:txBody>
          <a:bodyPr>
            <a:normAutofit/>
          </a:bodyPr>
          <a:lstStyle/>
          <a:p>
            <a:endParaRPr lang="en-US" sz="18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D8BAA580-61AA-84EC-0D73-3A059E752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854" y="703489"/>
            <a:ext cx="5450557" cy="54505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56748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635FA-FECE-9B30-71A5-76C24D6F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SQL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50F7-26DD-7ADD-9541-8CDE99DED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We can create and use variations of the following in addition to Tables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 b="1" dirty="0"/>
              <a:t>View</a:t>
            </a:r>
            <a:r>
              <a:rPr lang="en-US" dirty="0"/>
              <a:t>: a predefined query on one or more tables</a:t>
            </a:r>
          </a:p>
          <a:p>
            <a:r>
              <a:rPr lang="en-US" b="1" dirty="0"/>
              <a:t>Index</a:t>
            </a:r>
            <a:r>
              <a:rPr lang="en-US" dirty="0"/>
              <a:t>: a structured arrangement of data from column(s) to support quick retrievals</a:t>
            </a:r>
          </a:p>
          <a:p>
            <a:r>
              <a:rPr lang="en-US" b="1" dirty="0"/>
              <a:t>Trigger</a:t>
            </a:r>
            <a:r>
              <a:rPr lang="en-US" dirty="0"/>
              <a:t>: a statement(s) that is programmed to run with another statement</a:t>
            </a:r>
          </a:p>
          <a:p>
            <a:r>
              <a:rPr lang="en-US" b="1" dirty="0"/>
              <a:t>Stored Procedure</a:t>
            </a:r>
            <a:r>
              <a:rPr lang="en-US" dirty="0"/>
              <a:t>: a function that takes zero or more input parameters that executes one or more other SQL statements when called</a:t>
            </a:r>
          </a:p>
          <a:p>
            <a:pPr lvl="1"/>
            <a:r>
              <a:rPr lang="en-US" dirty="0"/>
              <a:t>Centralization and encapsulation of logic</a:t>
            </a:r>
          </a:p>
        </p:txBody>
      </p:sp>
    </p:spTree>
    <p:extLst>
      <p:ext uri="{BB962C8B-B14F-4D97-AF65-F5344CB8AC3E}">
        <p14:creationId xmlns:p14="http://schemas.microsoft.com/office/powerpoint/2010/main" val="456986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71A2E-CACA-29FE-E1C4-AB3959F7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SQL Database from an E-R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4CEAD-127D-6EF2-55C7-054DA313D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dirty="0"/>
              <a:t>Specialization Entity-types, could be implemented in a variety of ways, such as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Create new table for each specialization with foreign key to generalization Entity-Type table (this foreign key is also the primary key for new table)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Alter general table with nullable-columns from every specialization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Alter general table with a JSON column to hold a variety of mixed combination of attribute data as JSON</a:t>
            </a:r>
          </a:p>
        </p:txBody>
      </p:sp>
    </p:spTree>
    <p:extLst>
      <p:ext uri="{BB962C8B-B14F-4D97-AF65-F5344CB8AC3E}">
        <p14:creationId xmlns:p14="http://schemas.microsoft.com/office/powerpoint/2010/main" val="22224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C5FD0-9010-1318-0644-45126726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38AB-A09F-2B33-EE02-E19C6F047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Pine Valley Funiture Company E-R Diagram to SQL with DB Browser </a:t>
            </a:r>
            <a:r>
              <a:rPr lang="en-US"/>
              <a:t>for SQLLite3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64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B3CD7-6AFD-E662-6A6C-6D2DDE4D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6DB3D-1AFF-C4DA-7A73-A05460AD9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/>
              <a:t>S</a:t>
            </a:r>
            <a:r>
              <a:rPr lang="en-US" dirty="0"/>
              <a:t>tructured </a:t>
            </a:r>
            <a:r>
              <a:rPr lang="en-US" b="1" dirty="0"/>
              <a:t>Q</a:t>
            </a:r>
            <a:r>
              <a:rPr lang="en-US" dirty="0"/>
              <a:t>uery </a:t>
            </a:r>
            <a:r>
              <a:rPr lang="en-US" b="1" dirty="0"/>
              <a:t>L</a:t>
            </a:r>
            <a:r>
              <a:rPr lang="en-US" dirty="0"/>
              <a:t>anguage</a:t>
            </a:r>
            <a:endParaRPr lang="en-US"/>
          </a:p>
          <a:p>
            <a:endParaRPr lang="en-US" dirty="0">
              <a:cs typeface="Calibri"/>
            </a:endParaRPr>
          </a:p>
          <a:p>
            <a:r>
              <a:rPr lang="en-US" sz="2100" dirty="0"/>
              <a:t>Initially called SEQUEL (Structured English Query Language) in 1970s, through efforts at IBM Research Lab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i="1" dirty="0"/>
              <a:t>standard </a:t>
            </a:r>
            <a:r>
              <a:rPr lang="en-US" dirty="0"/>
              <a:t>language for defining, storing, manipulating and retrieving data in relational database systems</a:t>
            </a:r>
          </a:p>
          <a:p>
            <a:pPr lvl="1"/>
            <a:r>
              <a:rPr lang="en-US" dirty="0">
                <a:ea typeface="+mn-lt"/>
                <a:cs typeface="+mn-lt"/>
              </a:rPr>
              <a:t>ISO/IEC 9075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  <a:hlinkClick r:id="rId2"/>
              </a:rPr>
              <a:t>https://www.iso.org/standard/63555.html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Many databases implement different parts of standard, a 2018 comparison </a:t>
            </a:r>
            <a:r>
              <a:rPr lang="en-US" dirty="0">
                <a:ea typeface="+mn-lt"/>
                <a:cs typeface="+mn-lt"/>
                <a:hlinkClick r:id="rId3"/>
              </a:rPr>
              <a:t>https://troels.arvin.dk/db/rdbms/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For more history see </a:t>
            </a:r>
            <a:r>
              <a:rPr lang="en-US" dirty="0">
                <a:ea typeface="+mn-lt"/>
                <a:cs typeface="+mn-lt"/>
                <a:hlinkClick r:id="rId4"/>
              </a:rPr>
              <a:t>https://en.wikipedia.org/wiki/SQL</a:t>
            </a:r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43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EBCA-2380-8E73-ED18-484662BED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SQL designed to support Relational Databases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B3D3F-C56D-003C-59C5-6124B3A7E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Relational Database assumes a </a:t>
            </a:r>
            <a:r>
              <a:rPr lang="en-US" dirty="0">
                <a:ea typeface="+mn-lt"/>
                <a:cs typeface="+mn-lt"/>
              </a:rPr>
              <a:t>Relational Model </a:t>
            </a:r>
            <a:endParaRPr lang="en-US" dirty="0">
              <a:solidFill>
                <a:srgbClr val="000000"/>
              </a:solidFill>
              <a:latin typeface="Calibri"/>
              <a:ea typeface="+mn-lt"/>
              <a:cs typeface="Calibri"/>
            </a:endParaRPr>
          </a:p>
          <a:p>
            <a:pPr lvl="1"/>
            <a:r>
              <a:rPr lang="en-US" dirty="0">
                <a:ea typeface="+mn-lt"/>
                <a:cs typeface="Calibri" panose="020F0502020204030204"/>
              </a:rPr>
              <a:t>Codd, E. F. (1970). "A Relational Model of Data for Large Shared Data Banks". Communications of the ACM. 13 (6): 377–387. doi:10.1145/362384.362685.</a:t>
            </a:r>
          </a:p>
          <a:p>
            <a:pPr lvl="1">
              <a:buClr>
                <a:srgbClr val="8AD0D6"/>
              </a:buClr>
            </a:pPr>
            <a:endParaRPr lang="en-US" dirty="0">
              <a:ea typeface="+mn-lt"/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Based on Relational Algebra</a:t>
            </a:r>
            <a:endParaRPr lang="en-US" dirty="0">
              <a:cs typeface="Calibri"/>
            </a:endParaRPr>
          </a:p>
          <a:p>
            <a:pPr lvl="1">
              <a:buClr>
                <a:srgbClr val="8AD0D6"/>
              </a:buClr>
            </a:pPr>
            <a:r>
              <a:rPr lang="en-US" dirty="0">
                <a:solidFill>
                  <a:srgbClr val="FFFFFF"/>
                </a:solidFill>
                <a:latin typeface="Century Gothic"/>
                <a:ea typeface="+mn-lt"/>
                <a:cs typeface="Arial"/>
              </a:rPr>
              <a:t>Provides operations that take one or more tuple-sets as input and return a tuple-set as their results</a:t>
            </a:r>
          </a:p>
          <a:p>
            <a:pPr lvl="1">
              <a:buClr>
                <a:srgbClr val="8AD0D6"/>
              </a:buClr>
            </a:pPr>
            <a:r>
              <a:rPr lang="en-US" dirty="0">
                <a:solidFill>
                  <a:srgbClr val="FFFFFF"/>
                </a:solidFill>
                <a:latin typeface="Century Gothic"/>
                <a:ea typeface="+mn-lt"/>
                <a:cs typeface="Arial"/>
              </a:rPr>
              <a:t>SQL Tables used to store a set of tuples/entities	(like entities stored together based on the entity type)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lvl="1"/>
            <a:endParaRPr lang="en-US" dirty="0">
              <a:solidFill>
                <a:srgbClr val="000000"/>
              </a:solidFill>
              <a:cs typeface="Calibri"/>
            </a:endParaRPr>
          </a:p>
          <a:p>
            <a:endParaRPr lang="en-US" sz="900" i="1" dirty="0">
              <a:solidFill>
                <a:srgbClr val="202122"/>
              </a:solidFill>
              <a:cs typeface="Calibri"/>
            </a:endParaRPr>
          </a:p>
          <a:p>
            <a:endParaRPr lang="en-US" sz="900" i="1" dirty="0">
              <a:solidFill>
                <a:srgbClr val="202122"/>
              </a:solidFill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114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D6DC-66F7-647F-EA30-63990397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F59D3-C301-3A3E-908B-16C249B9E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Table</a:t>
            </a:r>
            <a:r>
              <a:rPr lang="en-US" dirty="0"/>
              <a:t>, similar to an Excel “Sheet” or a matrix, is a data structure composed of</a:t>
            </a:r>
          </a:p>
          <a:p>
            <a:pPr lvl="1"/>
            <a:r>
              <a:rPr lang="en-US" b="1" dirty="0"/>
              <a:t>Columns</a:t>
            </a:r>
            <a:r>
              <a:rPr lang="en-US" dirty="0"/>
              <a:t>, the attributes of the entities, the specification of the tuples’ value domain (i.e., data type)</a:t>
            </a:r>
          </a:p>
          <a:p>
            <a:pPr lvl="1"/>
            <a:r>
              <a:rPr lang="en-US" b="1" dirty="0"/>
              <a:t>Rows</a:t>
            </a:r>
            <a:r>
              <a:rPr lang="en-US" dirty="0"/>
              <a:t>, the entities, aka the tuples</a:t>
            </a:r>
          </a:p>
          <a:p>
            <a:pPr lvl="1"/>
            <a:r>
              <a:rPr lang="en-US" dirty="0"/>
              <a:t>Often specifies one or more of the Columns as a </a:t>
            </a:r>
            <a:r>
              <a:rPr lang="en-US" b="1" dirty="0"/>
              <a:t>Primary Key</a:t>
            </a:r>
            <a:r>
              <a:rPr lang="en-US" dirty="0"/>
              <a:t> that act as an entity (i.e., row) identifier</a:t>
            </a:r>
          </a:p>
          <a:p>
            <a:pPr lvl="1"/>
            <a:r>
              <a:rPr lang="en-US" dirty="0"/>
              <a:t>Sometimes specifies one of more of the Columns as a </a:t>
            </a:r>
            <a:r>
              <a:rPr lang="en-US" b="1" dirty="0"/>
              <a:t>Foreign Key</a:t>
            </a:r>
            <a:r>
              <a:rPr lang="en-US" dirty="0"/>
              <a:t> that holds a Primary Key from another Table</a:t>
            </a:r>
          </a:p>
          <a:p>
            <a:pPr lvl="2">
              <a:buClr>
                <a:srgbClr val="8AD0D6"/>
              </a:buClr>
            </a:pPr>
            <a:r>
              <a:rPr lang="en-US" dirty="0"/>
              <a:t>Foreign Keys provide foundation to represent relationships from E-R modeling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1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71A2E-CACA-29FE-E1C4-AB3959F7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SQL Database from an E-R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4CEAD-127D-6EF2-55C7-054DA313D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Often a Table is created to store data about entities for each Entity-Type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For each Entity attribute, a Column is used to specify values of data for each Entity</a:t>
            </a:r>
          </a:p>
          <a:p>
            <a:pPr lvl="1"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One to Many Relationships add foreign key column to Many-side pointing to One-side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Many-to-Many Relationships create Table (associative entity-type), add two foreign key columns to new table, one-pointing to each side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If the same entity on each side may be related through many relationships, add a new primary key column to new table, otherwise use a composite primary key based on the two foreign key columns</a:t>
            </a:r>
          </a:p>
        </p:txBody>
      </p:sp>
    </p:spTree>
    <p:extLst>
      <p:ext uri="{BB962C8B-B14F-4D97-AF65-F5344CB8AC3E}">
        <p14:creationId xmlns:p14="http://schemas.microsoft.com/office/powerpoint/2010/main" val="272550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6265-A790-CBFA-63FF-237A3CC13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Concept Map from E-R Modeling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297798-C294-64EE-C022-68E15E4416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920203"/>
              </p:ext>
            </p:extLst>
          </p:nvPr>
        </p:nvGraphicFramePr>
        <p:xfrm>
          <a:off x="310246" y="2636212"/>
          <a:ext cx="10999884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352">
                  <a:extLst>
                    <a:ext uri="{9D8B030D-6E8A-4147-A177-3AD203B41FA5}">
                      <a16:colId xmlns:a16="http://schemas.microsoft.com/office/drawing/2014/main" val="1294942135"/>
                    </a:ext>
                  </a:extLst>
                </a:gridCol>
                <a:gridCol w="1855294">
                  <a:extLst>
                    <a:ext uri="{9D8B030D-6E8A-4147-A177-3AD203B41FA5}">
                      <a16:colId xmlns:a16="http://schemas.microsoft.com/office/drawing/2014/main" val="2195707806"/>
                    </a:ext>
                  </a:extLst>
                </a:gridCol>
                <a:gridCol w="1960803">
                  <a:extLst>
                    <a:ext uri="{9D8B030D-6E8A-4147-A177-3AD203B41FA5}">
                      <a16:colId xmlns:a16="http://schemas.microsoft.com/office/drawing/2014/main" val="2219250182"/>
                    </a:ext>
                  </a:extLst>
                </a:gridCol>
                <a:gridCol w="1862666">
                  <a:extLst>
                    <a:ext uri="{9D8B030D-6E8A-4147-A177-3AD203B41FA5}">
                      <a16:colId xmlns:a16="http://schemas.microsoft.com/office/drawing/2014/main" val="2846952574"/>
                    </a:ext>
                  </a:extLst>
                </a:gridCol>
                <a:gridCol w="3489769">
                  <a:extLst>
                    <a:ext uri="{9D8B030D-6E8A-4147-A177-3AD203B41FA5}">
                      <a16:colId xmlns:a16="http://schemas.microsoft.com/office/drawing/2014/main" val="2763581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Entity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Entity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Relationship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13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Foreign Keys, sometimes with Association 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4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Relational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Relational Algebra Notation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350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Object-Type/Class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516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73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7FE8-6BBB-92CB-BBB1-6BB07AB0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Supported SQL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14F8F-A04D-46FE-E8CB-A2FFEE0DD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char(n) </a:t>
            </a:r>
            <a:r>
              <a:rPr lang="en-US" dirty="0"/>
              <a:t>: a fixed-length string consisting of </a:t>
            </a:r>
            <a:r>
              <a:rPr lang="en-US" i="1" dirty="0"/>
              <a:t>n</a:t>
            </a:r>
            <a:r>
              <a:rPr lang="en-US" dirty="0"/>
              <a:t> characters</a:t>
            </a:r>
          </a:p>
          <a:p>
            <a:r>
              <a:rPr lang="en-US" b="1" dirty="0"/>
              <a:t>varchar(n) </a:t>
            </a:r>
            <a:r>
              <a:rPr lang="en-US" dirty="0"/>
              <a:t>: a variable-length string consisting of up-to </a:t>
            </a:r>
            <a:r>
              <a:rPr lang="en-US" i="1" dirty="0"/>
              <a:t>n </a:t>
            </a:r>
            <a:r>
              <a:rPr lang="en-US" dirty="0" err="1"/>
              <a:t>chacaters</a:t>
            </a:r>
            <a:endParaRPr lang="en-US" dirty="0"/>
          </a:p>
          <a:p>
            <a:r>
              <a:rPr lang="en-US" b="1" dirty="0"/>
              <a:t>int</a:t>
            </a:r>
            <a:r>
              <a:rPr lang="en-US" dirty="0"/>
              <a:t> : an integer</a:t>
            </a:r>
          </a:p>
          <a:p>
            <a:r>
              <a:rPr lang="en-US" b="1" dirty="0" err="1"/>
              <a:t>smallint</a:t>
            </a:r>
            <a:r>
              <a:rPr lang="en-US" dirty="0"/>
              <a:t> : a small int (generally less then 32 bits)</a:t>
            </a:r>
          </a:p>
          <a:p>
            <a:r>
              <a:rPr lang="en-US" b="1" dirty="0"/>
              <a:t>float(n) </a:t>
            </a:r>
            <a:r>
              <a:rPr lang="en-US" dirty="0"/>
              <a:t>: a floating point number with precision of at as least </a:t>
            </a:r>
            <a:r>
              <a:rPr lang="en-US" i="1" dirty="0"/>
              <a:t>n </a:t>
            </a:r>
            <a:r>
              <a:rPr lang="en-US" dirty="0"/>
              <a:t>digits</a:t>
            </a:r>
          </a:p>
          <a:p>
            <a:r>
              <a:rPr lang="en-US" b="1" dirty="0"/>
              <a:t>double(n) </a:t>
            </a:r>
            <a:r>
              <a:rPr lang="en-US" dirty="0"/>
              <a:t>: a double-precision floating point-number </a:t>
            </a:r>
          </a:p>
          <a:p>
            <a:r>
              <a:rPr lang="en-US" b="1" dirty="0"/>
              <a:t>text</a:t>
            </a:r>
            <a:r>
              <a:rPr lang="en-US" dirty="0"/>
              <a:t> : a very long string</a:t>
            </a:r>
          </a:p>
          <a:p>
            <a:r>
              <a:rPr lang="en-US" b="1" dirty="0"/>
              <a:t>blob</a:t>
            </a:r>
            <a:r>
              <a:rPr lang="en-US" dirty="0"/>
              <a:t> : a sequence of data represented as bytes (such as an encoded image)</a:t>
            </a:r>
          </a:p>
          <a:p>
            <a:r>
              <a:rPr lang="en-US" b="1" dirty="0" err="1"/>
              <a:t>json</a:t>
            </a:r>
            <a:r>
              <a:rPr lang="en-US" dirty="0"/>
              <a:t> : a string formatted as 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43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E290-DD80-1B95-D0E5-AC54BE47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is a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A44CA-7318-5867-A2E6-8B549B347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Data-Definition Language (</a:t>
            </a:r>
            <a:r>
              <a:rPr lang="en-US" b="1" dirty="0"/>
              <a:t>DDL</a:t>
            </a:r>
            <a:r>
              <a:rPr lang="en-US" dirty="0"/>
              <a:t>) Statements</a:t>
            </a:r>
          </a:p>
          <a:p>
            <a:pPr lvl="1"/>
            <a:r>
              <a:rPr lang="en-US" b="1" dirty="0"/>
              <a:t>CREATE</a:t>
            </a:r>
            <a:r>
              <a:rPr lang="en-US" dirty="0"/>
              <a:t>: creates a new table</a:t>
            </a:r>
          </a:p>
          <a:p>
            <a:pPr lvl="1"/>
            <a:r>
              <a:rPr lang="en-US" b="1" dirty="0"/>
              <a:t>ALTER</a:t>
            </a:r>
            <a:r>
              <a:rPr lang="en-US" dirty="0"/>
              <a:t>: modifies an existing table</a:t>
            </a:r>
          </a:p>
          <a:p>
            <a:pPr lvl="1"/>
            <a:r>
              <a:rPr lang="en-US" b="1" dirty="0"/>
              <a:t>DROP</a:t>
            </a:r>
            <a:r>
              <a:rPr lang="en-US" dirty="0"/>
              <a:t>: removes a table or its elements</a:t>
            </a:r>
          </a:p>
          <a:p>
            <a:pPr lvl="1"/>
            <a:r>
              <a:rPr lang="en-US" b="1" dirty="0"/>
              <a:t>GRANT</a:t>
            </a:r>
            <a:r>
              <a:rPr lang="en-US" dirty="0"/>
              <a:t>: provides a user or role authorization to perform operations</a:t>
            </a:r>
          </a:p>
          <a:p>
            <a:endParaRPr lang="en-US" dirty="0"/>
          </a:p>
          <a:p>
            <a:r>
              <a:rPr lang="en-US" dirty="0"/>
              <a:t>Data-Manipulation Language (</a:t>
            </a:r>
            <a:r>
              <a:rPr lang="en-US" b="1" dirty="0"/>
              <a:t>DML</a:t>
            </a:r>
            <a:r>
              <a:rPr lang="en-US" dirty="0"/>
              <a:t>) Statements:</a:t>
            </a:r>
          </a:p>
          <a:p>
            <a:pPr lvl="1"/>
            <a:r>
              <a:rPr lang="en-US" b="1" dirty="0"/>
              <a:t>SELECT</a:t>
            </a:r>
            <a:r>
              <a:rPr lang="en-US" dirty="0"/>
              <a:t>: retrieves data from a table</a:t>
            </a:r>
          </a:p>
          <a:p>
            <a:pPr lvl="1"/>
            <a:r>
              <a:rPr lang="en-US" b="1" dirty="0"/>
              <a:t>INSERT</a:t>
            </a:r>
            <a:r>
              <a:rPr lang="en-US" dirty="0"/>
              <a:t>: adds data to a table</a:t>
            </a:r>
          </a:p>
          <a:p>
            <a:pPr lvl="1"/>
            <a:r>
              <a:rPr lang="en-US" b="1" dirty="0"/>
              <a:t>UPDATE</a:t>
            </a:r>
            <a:r>
              <a:rPr lang="en-US" dirty="0"/>
              <a:t>: modifies existing data in a table</a:t>
            </a:r>
          </a:p>
          <a:p>
            <a:pPr lvl="1"/>
            <a:r>
              <a:rPr lang="en-US" b="1" dirty="0"/>
              <a:t>DELETE</a:t>
            </a:r>
            <a:r>
              <a:rPr lang="en-US" dirty="0"/>
              <a:t>: removes data(a row) from a table</a:t>
            </a:r>
          </a:p>
        </p:txBody>
      </p:sp>
    </p:spTree>
    <p:extLst>
      <p:ext uri="{BB962C8B-B14F-4D97-AF65-F5344CB8AC3E}">
        <p14:creationId xmlns:p14="http://schemas.microsoft.com/office/powerpoint/2010/main" val="4033514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E290-DD80-1B95-D0E5-AC54BE47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is a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A44CA-7318-5867-A2E6-8B549B347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Data-Definition Language (DDL) Statements</a:t>
            </a:r>
          </a:p>
          <a:p>
            <a:pPr lvl="1"/>
            <a:r>
              <a:rPr lang="en-US" b="1" dirty="0"/>
              <a:t>CREATE</a:t>
            </a:r>
            <a:r>
              <a:rPr lang="en-US" dirty="0"/>
              <a:t>: creates a new _</a:t>
            </a:r>
          </a:p>
          <a:p>
            <a:pPr lvl="1"/>
            <a:r>
              <a:rPr lang="en-US" b="1" dirty="0"/>
              <a:t>ALTER</a:t>
            </a:r>
            <a:r>
              <a:rPr lang="en-US" dirty="0"/>
              <a:t>: modifies an existing _</a:t>
            </a:r>
          </a:p>
          <a:p>
            <a:pPr lvl="1"/>
            <a:r>
              <a:rPr lang="en-US" b="1" dirty="0"/>
              <a:t>DROP</a:t>
            </a:r>
            <a:r>
              <a:rPr lang="en-US" dirty="0"/>
              <a:t>: removes a _ or its elements</a:t>
            </a:r>
          </a:p>
          <a:p>
            <a:pPr lvl="1"/>
            <a:r>
              <a:rPr lang="en-US" b="1" dirty="0"/>
              <a:t>GRANT</a:t>
            </a:r>
            <a:r>
              <a:rPr lang="en-US" dirty="0"/>
              <a:t>: provides a user or role authorization to perform operations</a:t>
            </a:r>
          </a:p>
          <a:p>
            <a:endParaRPr lang="en-US" dirty="0"/>
          </a:p>
          <a:p>
            <a:r>
              <a:rPr lang="en-US" dirty="0"/>
              <a:t>Data-Manipulation Language (DML) Statements:</a:t>
            </a:r>
          </a:p>
          <a:p>
            <a:pPr lvl="1"/>
            <a:r>
              <a:rPr lang="en-US" b="1" dirty="0"/>
              <a:t>SELECT</a:t>
            </a:r>
            <a:r>
              <a:rPr lang="en-US" dirty="0"/>
              <a:t>: retrieves data from a _</a:t>
            </a:r>
          </a:p>
          <a:p>
            <a:pPr lvl="1"/>
            <a:r>
              <a:rPr lang="en-US" b="1" dirty="0"/>
              <a:t>INSERT</a:t>
            </a:r>
            <a:r>
              <a:rPr lang="en-US" dirty="0"/>
              <a:t>: adds data to a _</a:t>
            </a:r>
          </a:p>
          <a:p>
            <a:pPr lvl="1"/>
            <a:r>
              <a:rPr lang="en-US" b="1" dirty="0"/>
              <a:t>UPDATE</a:t>
            </a:r>
            <a:r>
              <a:rPr lang="en-US" dirty="0"/>
              <a:t>: modifies existing data in a _</a:t>
            </a:r>
          </a:p>
          <a:p>
            <a:pPr lvl="1"/>
            <a:r>
              <a:rPr lang="en-US" b="1" dirty="0"/>
              <a:t>DELETE</a:t>
            </a:r>
            <a:r>
              <a:rPr lang="en-US" dirty="0"/>
              <a:t>: removes data(a row) from a _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E14616-2E32-AB1A-4220-D9EF0ED22523}"/>
              </a:ext>
            </a:extLst>
          </p:cNvPr>
          <p:cNvSpPr/>
          <p:nvPr/>
        </p:nvSpPr>
        <p:spPr>
          <a:xfrm>
            <a:off x="7305260" y="5000186"/>
            <a:ext cx="4011283" cy="1061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Note that statements work on other constructs such as indexes and views</a:t>
            </a:r>
          </a:p>
        </p:txBody>
      </p:sp>
    </p:spTree>
    <p:extLst>
      <p:ext uri="{BB962C8B-B14F-4D97-AF65-F5344CB8AC3E}">
        <p14:creationId xmlns:p14="http://schemas.microsoft.com/office/powerpoint/2010/main" val="812542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3869daf0-290f-4d1b-87bb-1e903551c6db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77BACD1589054B9532B71AB47E772D" ma:contentTypeVersion="12" ma:contentTypeDescription="Create a new document." ma:contentTypeScope="" ma:versionID="9ef6d6188b7e5823194b9a4c4898fcb5">
  <xsd:schema xmlns:xsd="http://www.w3.org/2001/XMLSchema" xmlns:xs="http://www.w3.org/2001/XMLSchema" xmlns:p="http://schemas.microsoft.com/office/2006/metadata/properties" xmlns:ns1="http://schemas.microsoft.com/sharepoint/v3" xmlns:ns2="3869daf0-290f-4d1b-87bb-1e903551c6db" targetNamespace="http://schemas.microsoft.com/office/2006/metadata/properties" ma:root="true" ma:fieldsID="a8da31ccf9a2fedab683fda7be622698" ns1:_="" ns2:_="">
    <xsd:import namespace="http://schemas.microsoft.com/sharepoint/v3"/>
    <xsd:import namespace="3869daf0-290f-4d1b-87bb-1e903551c6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1:_ip_UnifiedCompliancePolicyProperties" minOccurs="0"/>
                <xsd:element ref="ns1:_ip_UnifiedCompliancePolicyUIAction" minOccurs="0"/>
                <xsd:element ref="ns2:lcf76f155ced4ddcb4097134ff3c332f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69daf0-290f-4d1b-87bb-1e903551c6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ffaf5dc-3735-4fce-97e2-f6f35f147f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E0E25D-98CA-4992-B2A5-C1FF6A2B2BE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869daf0-290f-4d1b-87bb-1e903551c6db"/>
  </ds:schemaRefs>
</ds:datastoreItem>
</file>

<file path=customXml/itemProps2.xml><?xml version="1.0" encoding="utf-8"?>
<ds:datastoreItem xmlns:ds="http://schemas.openxmlformats.org/officeDocument/2006/customXml" ds:itemID="{904AAE26-F67D-4DAD-8060-6AE46370B5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2F729A-F746-4C69-95F2-003D19AC0E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869daf0-290f-4d1b-87bb-1e903551c6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889</Words>
  <Application>Microsoft Macintosh PowerPoint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Century Gothic</vt:lpstr>
      <vt:lpstr>Wingdings 3</vt:lpstr>
      <vt:lpstr>Ion</vt:lpstr>
      <vt:lpstr>SQL</vt:lpstr>
      <vt:lpstr>SQL</vt:lpstr>
      <vt:lpstr>SQL designed to support Relational Databases</vt:lpstr>
      <vt:lpstr>SQL Tables</vt:lpstr>
      <vt:lpstr>Creating a SQL Database from an E-R Model</vt:lpstr>
      <vt:lpstr>Concept Map from E-R Modeling</vt:lpstr>
      <vt:lpstr>Commonly Supported SQL Data Types</vt:lpstr>
      <vt:lpstr>SQL is a Language</vt:lpstr>
      <vt:lpstr>SQL is a Language</vt:lpstr>
      <vt:lpstr>Other SQL Components</vt:lpstr>
      <vt:lpstr>Creating a SQL Database from an E-R Model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RANLY, NEIL C CIV USAF AETC AFIT/ENS</dc:creator>
  <cp:lastModifiedBy>RANLY, NEIL C CIV USAF AETC AFIT/ENS</cp:lastModifiedBy>
  <cp:revision>452</cp:revision>
  <dcterms:created xsi:type="dcterms:W3CDTF">2023-03-06T21:23:27Z</dcterms:created>
  <dcterms:modified xsi:type="dcterms:W3CDTF">2024-01-19T15:04:58Z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0x0101008077BACD1589054B9532B71AB47E772D</vt:lpwstr>
  </property>
  <property fmtid="{D5CDD505-2E9C-101B-9397-08002B2CF9AE}" pid="3" name="MediaServiceImageTags">
    <vt:lpwstr/>
  </property>
</Properties>
</file>