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326" r:id="rId2"/>
    <p:sldId id="327" r:id="rId3"/>
    <p:sldId id="328" r:id="rId4"/>
    <p:sldId id="336" r:id="rId5"/>
    <p:sldId id="337" r:id="rId6"/>
    <p:sldId id="338" r:id="rId7"/>
    <p:sldId id="363" r:id="rId8"/>
    <p:sldId id="339" r:id="rId9"/>
    <p:sldId id="340" r:id="rId10"/>
    <p:sldId id="341" r:id="rId11"/>
    <p:sldId id="342" r:id="rId12"/>
    <p:sldId id="365" r:id="rId13"/>
    <p:sldId id="343" r:id="rId14"/>
    <p:sldId id="364" r:id="rId15"/>
    <p:sldId id="344" r:id="rId16"/>
    <p:sldId id="366" r:id="rId17"/>
    <p:sldId id="345" r:id="rId18"/>
    <p:sldId id="346" r:id="rId19"/>
    <p:sldId id="347" r:id="rId20"/>
    <p:sldId id="348" r:id="rId21"/>
    <p:sldId id="367" r:id="rId22"/>
    <p:sldId id="349" r:id="rId23"/>
    <p:sldId id="350" r:id="rId24"/>
    <p:sldId id="368" r:id="rId25"/>
    <p:sldId id="369" r:id="rId26"/>
    <p:sldId id="351" r:id="rId27"/>
    <p:sldId id="370" r:id="rId28"/>
    <p:sldId id="371" r:id="rId29"/>
    <p:sldId id="372" r:id="rId30"/>
    <p:sldId id="352" r:id="rId31"/>
    <p:sldId id="373" r:id="rId32"/>
    <p:sldId id="374" r:id="rId33"/>
    <p:sldId id="353" r:id="rId34"/>
    <p:sldId id="354" r:id="rId35"/>
    <p:sldId id="355" r:id="rId36"/>
    <p:sldId id="356" r:id="rId37"/>
    <p:sldId id="357" r:id="rId38"/>
    <p:sldId id="375" r:id="rId39"/>
    <p:sldId id="376" r:id="rId40"/>
    <p:sldId id="377" r:id="rId41"/>
    <p:sldId id="361" r:id="rId42"/>
    <p:sldId id="362" r:id="rId43"/>
    <p:sldId id="378" r:id="rId44"/>
    <p:sldId id="379" r:id="rId45"/>
    <p:sldId id="380" r:id="rId46"/>
    <p:sldId id="381" r:id="rId47"/>
    <p:sldId id="382" r:id="rId48"/>
    <p:sldId id="384" r:id="rId49"/>
    <p:sldId id="383" r:id="rId50"/>
    <p:sldId id="385" r:id="rId51"/>
    <p:sldId id="387" r:id="rId52"/>
    <p:sldId id="392" r:id="rId53"/>
    <p:sldId id="393" r:id="rId54"/>
    <p:sldId id="394" r:id="rId55"/>
    <p:sldId id="395" r:id="rId56"/>
    <p:sldId id="396" r:id="rId57"/>
    <p:sldId id="397" r:id="rId58"/>
    <p:sldId id="388" r:id="rId59"/>
    <p:sldId id="389" r:id="rId60"/>
    <p:sldId id="39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C15ADB-D0DE-4B9F-8AA3-6250035CD45A}"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7BF8C0D2-3E03-4718-B31A-A85893093061}">
      <dgm:prSet/>
      <dgm:spPr/>
      <dgm:t>
        <a:bodyPr/>
        <a:lstStyle/>
        <a:p>
          <a:pPr rtl="0"/>
          <a:r>
            <a:rPr lang="en-US" b="1" dirty="0" smtClean="0"/>
            <a:t>Integer</a:t>
          </a:r>
          <a:r>
            <a:rPr lang="en-US" dirty="0" smtClean="0"/>
            <a:t> </a:t>
          </a:r>
          <a:endParaRPr lang="en-US" dirty="0"/>
        </a:p>
      </dgm:t>
    </dgm:pt>
    <dgm:pt modelId="{2DE66981-5663-4323-A2A8-85E46A4A71F6}" type="parTrans" cxnId="{CEDFB9CC-0149-4D72-9D6F-B0AD7791CB2A}">
      <dgm:prSet/>
      <dgm:spPr/>
      <dgm:t>
        <a:bodyPr/>
        <a:lstStyle/>
        <a:p>
          <a:endParaRPr lang="en-US"/>
        </a:p>
      </dgm:t>
    </dgm:pt>
    <dgm:pt modelId="{825A510D-7095-4D55-91B3-18077F483111}" type="sibTrans" cxnId="{CEDFB9CC-0149-4D72-9D6F-B0AD7791CB2A}">
      <dgm:prSet/>
      <dgm:spPr/>
      <dgm:t>
        <a:bodyPr/>
        <a:lstStyle/>
        <a:p>
          <a:endParaRPr lang="en-US"/>
        </a:p>
      </dgm:t>
    </dgm:pt>
    <dgm:pt modelId="{214DAB1A-083B-4E1F-A10C-7957F60A5918}">
      <dgm:prSet/>
      <dgm:spPr/>
      <dgm:t>
        <a:bodyPr/>
        <a:lstStyle/>
        <a:p>
          <a:pPr rtl="0"/>
          <a:r>
            <a:rPr lang="en-US" b="1" dirty="0" smtClean="0"/>
            <a:t>Boolean</a:t>
          </a:r>
          <a:r>
            <a:rPr lang="en-US" dirty="0" smtClean="0"/>
            <a:t> </a:t>
          </a:r>
          <a:endParaRPr lang="en-US" dirty="0"/>
        </a:p>
      </dgm:t>
    </dgm:pt>
    <dgm:pt modelId="{6F32FC43-4163-444C-98F0-612656DB87E4}" type="parTrans" cxnId="{0BF1CFF0-7B77-4F0E-A651-120BE7D1B5DC}">
      <dgm:prSet/>
      <dgm:spPr/>
      <dgm:t>
        <a:bodyPr/>
        <a:lstStyle/>
        <a:p>
          <a:endParaRPr lang="en-US"/>
        </a:p>
      </dgm:t>
    </dgm:pt>
    <dgm:pt modelId="{8909BDE4-3765-4C1B-997B-6AF413783151}" type="sibTrans" cxnId="{0BF1CFF0-7B77-4F0E-A651-120BE7D1B5DC}">
      <dgm:prSet/>
      <dgm:spPr/>
      <dgm:t>
        <a:bodyPr/>
        <a:lstStyle/>
        <a:p>
          <a:endParaRPr lang="en-US"/>
        </a:p>
      </dgm:t>
    </dgm:pt>
    <dgm:pt modelId="{51960DE5-1C2F-4B80-A92E-2757A3286E3F}">
      <dgm:prSet/>
      <dgm:spPr/>
      <dgm:t>
        <a:bodyPr/>
        <a:lstStyle/>
        <a:p>
          <a:pPr rtl="0"/>
          <a:r>
            <a:rPr lang="en-US" b="1" dirty="0" smtClean="0"/>
            <a:t>Double</a:t>
          </a:r>
          <a:r>
            <a:rPr lang="en-US" dirty="0" smtClean="0"/>
            <a:t> </a:t>
          </a:r>
          <a:endParaRPr lang="en-US" dirty="0"/>
        </a:p>
      </dgm:t>
    </dgm:pt>
    <dgm:pt modelId="{A355A8A5-2FF9-4F3D-8D6C-FBF5154945A3}" type="parTrans" cxnId="{0E95C8EA-2FFB-4CCB-9245-518F3171DB43}">
      <dgm:prSet/>
      <dgm:spPr/>
      <dgm:t>
        <a:bodyPr/>
        <a:lstStyle/>
        <a:p>
          <a:endParaRPr lang="en-US"/>
        </a:p>
      </dgm:t>
    </dgm:pt>
    <dgm:pt modelId="{9F2E6A7E-60D8-421E-9FDB-19D41DE4932E}" type="sibTrans" cxnId="{0E95C8EA-2FFB-4CCB-9245-518F3171DB43}">
      <dgm:prSet/>
      <dgm:spPr/>
      <dgm:t>
        <a:bodyPr/>
        <a:lstStyle/>
        <a:p>
          <a:endParaRPr lang="en-US"/>
        </a:p>
      </dgm:t>
    </dgm:pt>
    <dgm:pt modelId="{0D60B339-D07D-4BFF-9755-1D1C46F42B4C}">
      <dgm:prSet/>
      <dgm:spPr/>
      <dgm:t>
        <a:bodyPr/>
        <a:lstStyle/>
        <a:p>
          <a:pPr rtl="0"/>
          <a:r>
            <a:rPr lang="en-US" b="1" dirty="0" smtClean="0"/>
            <a:t>String</a:t>
          </a:r>
          <a:r>
            <a:rPr lang="en-US" dirty="0" smtClean="0"/>
            <a:t> </a:t>
          </a:r>
          <a:endParaRPr lang="en-US" dirty="0"/>
        </a:p>
      </dgm:t>
    </dgm:pt>
    <dgm:pt modelId="{E153A0F9-1EDF-4F32-B820-0E0FAF97F2C8}" type="parTrans" cxnId="{55FDE68B-5784-43FC-B28E-146F455E3DB0}">
      <dgm:prSet/>
      <dgm:spPr/>
      <dgm:t>
        <a:bodyPr/>
        <a:lstStyle/>
        <a:p>
          <a:endParaRPr lang="en-US"/>
        </a:p>
      </dgm:t>
    </dgm:pt>
    <dgm:pt modelId="{76B9C86D-0C7A-4412-AEBE-AC7F7E66FF03}" type="sibTrans" cxnId="{55FDE68B-5784-43FC-B28E-146F455E3DB0}">
      <dgm:prSet/>
      <dgm:spPr/>
      <dgm:t>
        <a:bodyPr/>
        <a:lstStyle/>
        <a:p>
          <a:endParaRPr lang="en-US"/>
        </a:p>
      </dgm:t>
    </dgm:pt>
    <dgm:pt modelId="{788FAF86-C4CF-4831-9649-915111B8AF78}">
      <dgm:prSet/>
      <dgm:spPr/>
      <dgm:t>
        <a:bodyPr/>
        <a:lstStyle/>
        <a:p>
          <a:pPr rtl="0"/>
          <a:r>
            <a:rPr lang="en-US" b="1" dirty="0" smtClean="0"/>
            <a:t>Arrays</a:t>
          </a:r>
          <a:endParaRPr lang="en-US" dirty="0"/>
        </a:p>
      </dgm:t>
    </dgm:pt>
    <dgm:pt modelId="{24266433-1399-4611-8233-2FEF5FD53571}" type="parTrans" cxnId="{020307ED-D6A0-4EBA-AFA9-3B484FCB7C3F}">
      <dgm:prSet/>
      <dgm:spPr/>
      <dgm:t>
        <a:bodyPr/>
        <a:lstStyle/>
        <a:p>
          <a:endParaRPr lang="en-US"/>
        </a:p>
      </dgm:t>
    </dgm:pt>
    <dgm:pt modelId="{179A939C-15AF-4AB9-A13E-7345F5437505}" type="sibTrans" cxnId="{020307ED-D6A0-4EBA-AFA9-3B484FCB7C3F}">
      <dgm:prSet/>
      <dgm:spPr/>
      <dgm:t>
        <a:bodyPr/>
        <a:lstStyle/>
        <a:p>
          <a:endParaRPr lang="en-US"/>
        </a:p>
      </dgm:t>
    </dgm:pt>
    <dgm:pt modelId="{FE45CA82-0D71-4FB6-9386-D43BCAFAA522}">
      <dgm:prSet/>
      <dgm:spPr/>
      <dgm:t>
        <a:bodyPr/>
        <a:lstStyle/>
        <a:p>
          <a:pPr rtl="0"/>
          <a:r>
            <a:rPr lang="en-US" b="1" smtClean="0"/>
            <a:t>Null</a:t>
          </a:r>
          <a:r>
            <a:rPr lang="en-US" smtClean="0"/>
            <a:t> </a:t>
          </a:r>
          <a:endParaRPr lang="en-US" dirty="0"/>
        </a:p>
      </dgm:t>
    </dgm:pt>
    <dgm:pt modelId="{20FAC7F2-DC8F-4C82-A92D-DDF5788484B4}" type="parTrans" cxnId="{810F6FF1-1F43-412B-8DB0-7C922EDF09EC}">
      <dgm:prSet/>
      <dgm:spPr/>
      <dgm:t>
        <a:bodyPr/>
        <a:lstStyle/>
        <a:p>
          <a:endParaRPr lang="en-US"/>
        </a:p>
      </dgm:t>
    </dgm:pt>
    <dgm:pt modelId="{1397DC63-5093-4FF1-9571-467FEF8360A2}" type="sibTrans" cxnId="{810F6FF1-1F43-412B-8DB0-7C922EDF09EC}">
      <dgm:prSet/>
      <dgm:spPr/>
      <dgm:t>
        <a:bodyPr/>
        <a:lstStyle/>
        <a:p>
          <a:endParaRPr lang="en-US"/>
        </a:p>
      </dgm:t>
    </dgm:pt>
    <dgm:pt modelId="{2C481EAE-53E9-47EA-9337-D109BB790D71}">
      <dgm:prSet/>
      <dgm:spPr/>
      <dgm:t>
        <a:bodyPr/>
        <a:lstStyle/>
        <a:p>
          <a:pPr rtl="0"/>
          <a:r>
            <a:rPr lang="en-US" b="1" dirty="0" smtClean="0">
              <a:latin typeface="Times New Roman" pitchFamily="18" charset="0"/>
              <a:cs typeface="Times New Roman" pitchFamily="18" charset="0"/>
            </a:rPr>
            <a:t>Object ID</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dgm:t>
    </dgm:pt>
    <dgm:pt modelId="{F18D0743-DB38-46EA-8A2A-EF339808B091}" type="parTrans" cxnId="{C551E0DF-7179-4E45-979C-D4E87F08D73F}">
      <dgm:prSet/>
      <dgm:spPr/>
      <dgm:t>
        <a:bodyPr/>
        <a:lstStyle/>
        <a:p>
          <a:endParaRPr lang="en-US"/>
        </a:p>
      </dgm:t>
    </dgm:pt>
    <dgm:pt modelId="{4945027E-C762-4383-A3F3-AB5D8A6E2E47}" type="sibTrans" cxnId="{C551E0DF-7179-4E45-979C-D4E87F08D73F}">
      <dgm:prSet/>
      <dgm:spPr/>
      <dgm:t>
        <a:bodyPr/>
        <a:lstStyle/>
        <a:p>
          <a:endParaRPr lang="en-US"/>
        </a:p>
      </dgm:t>
    </dgm:pt>
    <dgm:pt modelId="{0E41C671-187D-44F1-ADD9-66C7A78AE109}">
      <dgm:prSet/>
      <dgm:spPr/>
      <dgm:t>
        <a:bodyPr/>
        <a:lstStyle/>
        <a:p>
          <a:pPr rtl="0"/>
          <a:r>
            <a:rPr lang="en-US" b="1" dirty="0" smtClean="0">
              <a:latin typeface="Times New Roman" pitchFamily="18" charset="0"/>
              <a:cs typeface="Times New Roman" pitchFamily="18" charset="0"/>
            </a:rPr>
            <a:t>Binary data</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dgm:t>
    </dgm:pt>
    <dgm:pt modelId="{36867048-B3C8-4243-823A-A816EE2900D9}" type="parTrans" cxnId="{19B8CE0E-8826-44FF-80DE-DC80661E3DA7}">
      <dgm:prSet/>
      <dgm:spPr/>
      <dgm:t>
        <a:bodyPr/>
        <a:lstStyle/>
        <a:p>
          <a:endParaRPr lang="en-US"/>
        </a:p>
      </dgm:t>
    </dgm:pt>
    <dgm:pt modelId="{933FD0D7-10E4-48D7-8089-34881F6D06EA}" type="sibTrans" cxnId="{19B8CE0E-8826-44FF-80DE-DC80661E3DA7}">
      <dgm:prSet/>
      <dgm:spPr/>
      <dgm:t>
        <a:bodyPr/>
        <a:lstStyle/>
        <a:p>
          <a:endParaRPr lang="en-US"/>
        </a:p>
      </dgm:t>
    </dgm:pt>
    <dgm:pt modelId="{897ECF2C-3798-49C9-9A2B-17C0B9E53039}">
      <dgm:prSet/>
      <dgm:spPr/>
      <dgm:t>
        <a:bodyPr/>
        <a:lstStyle/>
        <a:p>
          <a:pPr rtl="0"/>
          <a:r>
            <a:rPr lang="en-US" dirty="0" smtClean="0">
              <a:latin typeface="Times New Roman" pitchFamily="18" charset="0"/>
              <a:cs typeface="Times New Roman" pitchFamily="18" charset="0"/>
            </a:rPr>
            <a:t>Date</a:t>
          </a:r>
          <a:endParaRPr lang="en-US" dirty="0">
            <a:latin typeface="Times New Roman" pitchFamily="18" charset="0"/>
            <a:cs typeface="Times New Roman" pitchFamily="18" charset="0"/>
          </a:endParaRPr>
        </a:p>
      </dgm:t>
    </dgm:pt>
    <dgm:pt modelId="{904BB25A-3CAC-4934-8032-64C56E3F8CC8}" type="parTrans" cxnId="{CB855926-B705-4561-A957-4C638CFF7569}">
      <dgm:prSet/>
      <dgm:spPr/>
      <dgm:t>
        <a:bodyPr/>
        <a:lstStyle/>
        <a:p>
          <a:endParaRPr lang="en-US"/>
        </a:p>
      </dgm:t>
    </dgm:pt>
    <dgm:pt modelId="{A5D693DA-0D16-427D-BED6-0E2CACFD9189}" type="sibTrans" cxnId="{CB855926-B705-4561-A957-4C638CFF7569}">
      <dgm:prSet/>
      <dgm:spPr/>
      <dgm:t>
        <a:bodyPr/>
        <a:lstStyle/>
        <a:p>
          <a:endParaRPr lang="en-US"/>
        </a:p>
      </dgm:t>
    </dgm:pt>
    <dgm:pt modelId="{C03672CA-4DC7-4CA2-BEF6-851A68BF0C8E}" type="pres">
      <dgm:prSet presAssocID="{62C15ADB-D0DE-4B9F-8AA3-6250035CD45A}" presName="Name0" presStyleCnt="0">
        <dgm:presLayoutVars>
          <dgm:dir/>
          <dgm:resizeHandles val="exact"/>
        </dgm:presLayoutVars>
      </dgm:prSet>
      <dgm:spPr/>
      <dgm:t>
        <a:bodyPr/>
        <a:lstStyle/>
        <a:p>
          <a:endParaRPr lang="en-US"/>
        </a:p>
      </dgm:t>
    </dgm:pt>
    <dgm:pt modelId="{D4E195FF-8E30-4C19-97F6-61212A082EBD}" type="pres">
      <dgm:prSet presAssocID="{62C15ADB-D0DE-4B9F-8AA3-6250035CD45A}" presName="cycle" presStyleCnt="0"/>
      <dgm:spPr/>
      <dgm:t>
        <a:bodyPr/>
        <a:lstStyle/>
        <a:p>
          <a:endParaRPr lang="en-US"/>
        </a:p>
      </dgm:t>
    </dgm:pt>
    <dgm:pt modelId="{3B4A7723-3A9E-4BA1-B845-31EDD2BF2A0E}" type="pres">
      <dgm:prSet presAssocID="{7BF8C0D2-3E03-4718-B31A-A85893093061}" presName="nodeFirstNode" presStyleLbl="node1" presStyleIdx="0" presStyleCnt="9">
        <dgm:presLayoutVars>
          <dgm:bulletEnabled val="1"/>
        </dgm:presLayoutVars>
      </dgm:prSet>
      <dgm:spPr/>
      <dgm:t>
        <a:bodyPr/>
        <a:lstStyle/>
        <a:p>
          <a:endParaRPr lang="en-US"/>
        </a:p>
      </dgm:t>
    </dgm:pt>
    <dgm:pt modelId="{4382BFEB-CE82-4155-9A53-4ED212008F13}" type="pres">
      <dgm:prSet presAssocID="{825A510D-7095-4D55-91B3-18077F483111}" presName="sibTransFirstNode" presStyleLbl="bgShp" presStyleIdx="0" presStyleCnt="1"/>
      <dgm:spPr/>
      <dgm:t>
        <a:bodyPr/>
        <a:lstStyle/>
        <a:p>
          <a:endParaRPr lang="en-US"/>
        </a:p>
      </dgm:t>
    </dgm:pt>
    <dgm:pt modelId="{8CA97B8E-30C7-4F78-A9F3-1472FE40F956}" type="pres">
      <dgm:prSet presAssocID="{214DAB1A-083B-4E1F-A10C-7957F60A5918}" presName="nodeFollowingNodes" presStyleLbl="node1" presStyleIdx="1" presStyleCnt="9" custRadScaleRad="105452" custRadScaleInc="18657">
        <dgm:presLayoutVars>
          <dgm:bulletEnabled val="1"/>
        </dgm:presLayoutVars>
      </dgm:prSet>
      <dgm:spPr/>
      <dgm:t>
        <a:bodyPr/>
        <a:lstStyle/>
        <a:p>
          <a:endParaRPr lang="en-US"/>
        </a:p>
      </dgm:t>
    </dgm:pt>
    <dgm:pt modelId="{5E2A7B23-E89A-4130-BC50-9D59446331A2}" type="pres">
      <dgm:prSet presAssocID="{51960DE5-1C2F-4B80-A92E-2757A3286E3F}" presName="nodeFollowingNodes" presStyleLbl="node1" presStyleIdx="2" presStyleCnt="9">
        <dgm:presLayoutVars>
          <dgm:bulletEnabled val="1"/>
        </dgm:presLayoutVars>
      </dgm:prSet>
      <dgm:spPr/>
      <dgm:t>
        <a:bodyPr/>
        <a:lstStyle/>
        <a:p>
          <a:endParaRPr lang="en-US"/>
        </a:p>
      </dgm:t>
    </dgm:pt>
    <dgm:pt modelId="{D79E28F7-5D6A-4D53-BBAA-CBDDD68F52D2}" type="pres">
      <dgm:prSet presAssocID="{0D60B339-D07D-4BFF-9755-1D1C46F42B4C}" presName="nodeFollowingNodes" presStyleLbl="node1" presStyleIdx="3" presStyleCnt="9" custRadScaleRad="101750" custRadScaleInc="-18212">
        <dgm:presLayoutVars>
          <dgm:bulletEnabled val="1"/>
        </dgm:presLayoutVars>
      </dgm:prSet>
      <dgm:spPr/>
      <dgm:t>
        <a:bodyPr/>
        <a:lstStyle/>
        <a:p>
          <a:endParaRPr lang="en-US"/>
        </a:p>
      </dgm:t>
    </dgm:pt>
    <dgm:pt modelId="{67D6866D-1114-4CF2-9986-F187C390B051}" type="pres">
      <dgm:prSet presAssocID="{788FAF86-C4CF-4831-9649-915111B8AF78}" presName="nodeFollowingNodes" presStyleLbl="node1" presStyleIdx="4" presStyleCnt="9">
        <dgm:presLayoutVars>
          <dgm:bulletEnabled val="1"/>
        </dgm:presLayoutVars>
      </dgm:prSet>
      <dgm:spPr/>
      <dgm:t>
        <a:bodyPr/>
        <a:lstStyle/>
        <a:p>
          <a:endParaRPr lang="en-US"/>
        </a:p>
      </dgm:t>
    </dgm:pt>
    <dgm:pt modelId="{6E8752D1-7CA4-48AB-B325-2F251D01BCDC}" type="pres">
      <dgm:prSet presAssocID="{FE45CA82-0D71-4FB6-9386-D43BCAFAA522}" presName="nodeFollowingNodes" presStyleLbl="node1" presStyleIdx="5" presStyleCnt="9" custRadScaleRad="102817" custRadScaleInc="24002">
        <dgm:presLayoutVars>
          <dgm:bulletEnabled val="1"/>
        </dgm:presLayoutVars>
      </dgm:prSet>
      <dgm:spPr/>
      <dgm:t>
        <a:bodyPr/>
        <a:lstStyle/>
        <a:p>
          <a:endParaRPr lang="en-US"/>
        </a:p>
      </dgm:t>
    </dgm:pt>
    <dgm:pt modelId="{10E22B9E-0F6D-4F06-9E66-4CC19BE5D578}" type="pres">
      <dgm:prSet presAssocID="{2C481EAE-53E9-47EA-9337-D109BB790D71}" presName="nodeFollowingNodes" presStyleLbl="node1" presStyleIdx="6" presStyleCnt="9" custRadScaleRad="96527" custRadScaleInc="20433">
        <dgm:presLayoutVars>
          <dgm:bulletEnabled val="1"/>
        </dgm:presLayoutVars>
      </dgm:prSet>
      <dgm:spPr/>
      <dgm:t>
        <a:bodyPr/>
        <a:lstStyle/>
        <a:p>
          <a:endParaRPr lang="en-US"/>
        </a:p>
      </dgm:t>
    </dgm:pt>
    <dgm:pt modelId="{011D19D7-08DE-4B6B-BCD3-2886A15784B5}" type="pres">
      <dgm:prSet presAssocID="{0E41C671-187D-44F1-ADD9-66C7A78AE109}" presName="nodeFollowingNodes" presStyleLbl="node1" presStyleIdx="7" presStyleCnt="9">
        <dgm:presLayoutVars>
          <dgm:bulletEnabled val="1"/>
        </dgm:presLayoutVars>
      </dgm:prSet>
      <dgm:spPr/>
      <dgm:t>
        <a:bodyPr/>
        <a:lstStyle/>
        <a:p>
          <a:endParaRPr lang="en-US"/>
        </a:p>
      </dgm:t>
    </dgm:pt>
    <dgm:pt modelId="{14333005-FD5A-42A8-AA63-EA62651E8166}" type="pres">
      <dgm:prSet presAssocID="{897ECF2C-3798-49C9-9A2B-17C0B9E53039}" presName="nodeFollowingNodes" presStyleLbl="node1" presStyleIdx="8" presStyleCnt="9" custRadScaleRad="100074" custRadScaleInc="-17847">
        <dgm:presLayoutVars>
          <dgm:bulletEnabled val="1"/>
        </dgm:presLayoutVars>
      </dgm:prSet>
      <dgm:spPr/>
      <dgm:t>
        <a:bodyPr/>
        <a:lstStyle/>
        <a:p>
          <a:endParaRPr lang="en-US"/>
        </a:p>
      </dgm:t>
    </dgm:pt>
  </dgm:ptLst>
  <dgm:cxnLst>
    <dgm:cxn modelId="{CF4B064E-88E1-4E9B-B0BE-1E8ED4CD647F}" type="presOf" srcId="{FE45CA82-0D71-4FB6-9386-D43BCAFAA522}" destId="{6E8752D1-7CA4-48AB-B325-2F251D01BCDC}" srcOrd="0" destOrd="0" presId="urn:microsoft.com/office/officeart/2005/8/layout/cycle3"/>
    <dgm:cxn modelId="{020307ED-D6A0-4EBA-AFA9-3B484FCB7C3F}" srcId="{62C15ADB-D0DE-4B9F-8AA3-6250035CD45A}" destId="{788FAF86-C4CF-4831-9649-915111B8AF78}" srcOrd="4" destOrd="0" parTransId="{24266433-1399-4611-8233-2FEF5FD53571}" sibTransId="{179A939C-15AF-4AB9-A13E-7345F5437505}"/>
    <dgm:cxn modelId="{DD86DE32-8512-4516-9C5A-ECD79FB25132}" type="presOf" srcId="{788FAF86-C4CF-4831-9649-915111B8AF78}" destId="{67D6866D-1114-4CF2-9986-F187C390B051}" srcOrd="0" destOrd="0" presId="urn:microsoft.com/office/officeart/2005/8/layout/cycle3"/>
    <dgm:cxn modelId="{19B8CE0E-8826-44FF-80DE-DC80661E3DA7}" srcId="{62C15ADB-D0DE-4B9F-8AA3-6250035CD45A}" destId="{0E41C671-187D-44F1-ADD9-66C7A78AE109}" srcOrd="7" destOrd="0" parTransId="{36867048-B3C8-4243-823A-A816EE2900D9}" sibTransId="{933FD0D7-10E4-48D7-8089-34881F6D06EA}"/>
    <dgm:cxn modelId="{DE35BFC1-F0DD-48B4-AEA2-A6CB73ACA349}" type="presOf" srcId="{0E41C671-187D-44F1-ADD9-66C7A78AE109}" destId="{011D19D7-08DE-4B6B-BCD3-2886A15784B5}" srcOrd="0" destOrd="0" presId="urn:microsoft.com/office/officeart/2005/8/layout/cycle3"/>
    <dgm:cxn modelId="{55FDE68B-5784-43FC-B28E-146F455E3DB0}" srcId="{62C15ADB-D0DE-4B9F-8AA3-6250035CD45A}" destId="{0D60B339-D07D-4BFF-9755-1D1C46F42B4C}" srcOrd="3" destOrd="0" parTransId="{E153A0F9-1EDF-4F32-B820-0E0FAF97F2C8}" sibTransId="{76B9C86D-0C7A-4412-AEBE-AC7F7E66FF03}"/>
    <dgm:cxn modelId="{0BF1CFF0-7B77-4F0E-A651-120BE7D1B5DC}" srcId="{62C15ADB-D0DE-4B9F-8AA3-6250035CD45A}" destId="{214DAB1A-083B-4E1F-A10C-7957F60A5918}" srcOrd="1" destOrd="0" parTransId="{6F32FC43-4163-444C-98F0-612656DB87E4}" sibTransId="{8909BDE4-3765-4C1B-997B-6AF413783151}"/>
    <dgm:cxn modelId="{CB855926-B705-4561-A957-4C638CFF7569}" srcId="{62C15ADB-D0DE-4B9F-8AA3-6250035CD45A}" destId="{897ECF2C-3798-49C9-9A2B-17C0B9E53039}" srcOrd="8" destOrd="0" parTransId="{904BB25A-3CAC-4934-8032-64C56E3F8CC8}" sibTransId="{A5D693DA-0D16-427D-BED6-0E2CACFD9189}"/>
    <dgm:cxn modelId="{E2350CD8-ECD9-4269-9998-B5B238C8D7E3}" type="presOf" srcId="{825A510D-7095-4D55-91B3-18077F483111}" destId="{4382BFEB-CE82-4155-9A53-4ED212008F13}" srcOrd="0" destOrd="0" presId="urn:microsoft.com/office/officeart/2005/8/layout/cycle3"/>
    <dgm:cxn modelId="{CC00E179-F347-47C6-BD5A-ECD38DA8426B}" type="presOf" srcId="{51960DE5-1C2F-4B80-A92E-2757A3286E3F}" destId="{5E2A7B23-E89A-4130-BC50-9D59446331A2}" srcOrd="0" destOrd="0" presId="urn:microsoft.com/office/officeart/2005/8/layout/cycle3"/>
    <dgm:cxn modelId="{0E95C8EA-2FFB-4CCB-9245-518F3171DB43}" srcId="{62C15ADB-D0DE-4B9F-8AA3-6250035CD45A}" destId="{51960DE5-1C2F-4B80-A92E-2757A3286E3F}" srcOrd="2" destOrd="0" parTransId="{A355A8A5-2FF9-4F3D-8D6C-FBF5154945A3}" sibTransId="{9F2E6A7E-60D8-421E-9FDB-19D41DE4932E}"/>
    <dgm:cxn modelId="{631C29E1-E3FD-4455-856C-123069C0929D}" type="presOf" srcId="{214DAB1A-083B-4E1F-A10C-7957F60A5918}" destId="{8CA97B8E-30C7-4F78-A9F3-1472FE40F956}" srcOrd="0" destOrd="0" presId="urn:microsoft.com/office/officeart/2005/8/layout/cycle3"/>
    <dgm:cxn modelId="{CEDFB9CC-0149-4D72-9D6F-B0AD7791CB2A}" srcId="{62C15ADB-D0DE-4B9F-8AA3-6250035CD45A}" destId="{7BF8C0D2-3E03-4718-B31A-A85893093061}" srcOrd="0" destOrd="0" parTransId="{2DE66981-5663-4323-A2A8-85E46A4A71F6}" sibTransId="{825A510D-7095-4D55-91B3-18077F483111}"/>
    <dgm:cxn modelId="{C551E0DF-7179-4E45-979C-D4E87F08D73F}" srcId="{62C15ADB-D0DE-4B9F-8AA3-6250035CD45A}" destId="{2C481EAE-53E9-47EA-9337-D109BB790D71}" srcOrd="6" destOrd="0" parTransId="{F18D0743-DB38-46EA-8A2A-EF339808B091}" sibTransId="{4945027E-C762-4383-A3F3-AB5D8A6E2E47}"/>
    <dgm:cxn modelId="{B7601BDF-E218-4CE8-BDC9-8B69A5B2DEBE}" type="presOf" srcId="{0D60B339-D07D-4BFF-9755-1D1C46F42B4C}" destId="{D79E28F7-5D6A-4D53-BBAA-CBDDD68F52D2}" srcOrd="0" destOrd="0" presId="urn:microsoft.com/office/officeart/2005/8/layout/cycle3"/>
    <dgm:cxn modelId="{C6B5544B-FDC2-4307-8B35-D937EE201B9F}" type="presOf" srcId="{897ECF2C-3798-49C9-9A2B-17C0B9E53039}" destId="{14333005-FD5A-42A8-AA63-EA62651E8166}" srcOrd="0" destOrd="0" presId="urn:microsoft.com/office/officeart/2005/8/layout/cycle3"/>
    <dgm:cxn modelId="{810F6FF1-1F43-412B-8DB0-7C922EDF09EC}" srcId="{62C15ADB-D0DE-4B9F-8AA3-6250035CD45A}" destId="{FE45CA82-0D71-4FB6-9386-D43BCAFAA522}" srcOrd="5" destOrd="0" parTransId="{20FAC7F2-DC8F-4C82-A92D-DDF5788484B4}" sibTransId="{1397DC63-5093-4FF1-9571-467FEF8360A2}"/>
    <dgm:cxn modelId="{460E6A41-2E14-4CF4-9D0F-74230BD12895}" type="presOf" srcId="{7BF8C0D2-3E03-4718-B31A-A85893093061}" destId="{3B4A7723-3A9E-4BA1-B845-31EDD2BF2A0E}" srcOrd="0" destOrd="0" presId="urn:microsoft.com/office/officeart/2005/8/layout/cycle3"/>
    <dgm:cxn modelId="{78AB63D3-A284-46A7-8109-CD2D10F9487A}" type="presOf" srcId="{62C15ADB-D0DE-4B9F-8AA3-6250035CD45A}" destId="{C03672CA-4DC7-4CA2-BEF6-851A68BF0C8E}" srcOrd="0" destOrd="0" presId="urn:microsoft.com/office/officeart/2005/8/layout/cycle3"/>
    <dgm:cxn modelId="{82A2EAA9-71B0-4268-A61A-84765068F200}" type="presOf" srcId="{2C481EAE-53E9-47EA-9337-D109BB790D71}" destId="{10E22B9E-0F6D-4F06-9E66-4CC19BE5D578}" srcOrd="0" destOrd="0" presId="urn:microsoft.com/office/officeart/2005/8/layout/cycle3"/>
    <dgm:cxn modelId="{4AA1E5D9-379D-4E6C-9B99-C427FA23A83A}" type="presParOf" srcId="{C03672CA-4DC7-4CA2-BEF6-851A68BF0C8E}" destId="{D4E195FF-8E30-4C19-97F6-61212A082EBD}" srcOrd="0" destOrd="0" presId="urn:microsoft.com/office/officeart/2005/8/layout/cycle3"/>
    <dgm:cxn modelId="{E7FD3775-BB47-4939-A743-6258A71381B1}" type="presParOf" srcId="{D4E195FF-8E30-4C19-97F6-61212A082EBD}" destId="{3B4A7723-3A9E-4BA1-B845-31EDD2BF2A0E}" srcOrd="0" destOrd="0" presId="urn:microsoft.com/office/officeart/2005/8/layout/cycle3"/>
    <dgm:cxn modelId="{941DF731-0C16-4B56-8248-69C1767B55C7}" type="presParOf" srcId="{D4E195FF-8E30-4C19-97F6-61212A082EBD}" destId="{4382BFEB-CE82-4155-9A53-4ED212008F13}" srcOrd="1" destOrd="0" presId="urn:microsoft.com/office/officeart/2005/8/layout/cycle3"/>
    <dgm:cxn modelId="{C55B30F3-4224-48CB-BDB8-333DF20A8E5B}" type="presParOf" srcId="{D4E195FF-8E30-4C19-97F6-61212A082EBD}" destId="{8CA97B8E-30C7-4F78-A9F3-1472FE40F956}" srcOrd="2" destOrd="0" presId="urn:microsoft.com/office/officeart/2005/8/layout/cycle3"/>
    <dgm:cxn modelId="{00FC1A88-0355-4638-8884-A6F07549B27C}" type="presParOf" srcId="{D4E195FF-8E30-4C19-97F6-61212A082EBD}" destId="{5E2A7B23-E89A-4130-BC50-9D59446331A2}" srcOrd="3" destOrd="0" presId="urn:microsoft.com/office/officeart/2005/8/layout/cycle3"/>
    <dgm:cxn modelId="{482C998F-71F7-47C4-A4CE-BA49AEA115A3}" type="presParOf" srcId="{D4E195FF-8E30-4C19-97F6-61212A082EBD}" destId="{D79E28F7-5D6A-4D53-BBAA-CBDDD68F52D2}" srcOrd="4" destOrd="0" presId="urn:microsoft.com/office/officeart/2005/8/layout/cycle3"/>
    <dgm:cxn modelId="{2A2E0095-B260-4C15-A666-C29D4F545CC1}" type="presParOf" srcId="{D4E195FF-8E30-4C19-97F6-61212A082EBD}" destId="{67D6866D-1114-4CF2-9986-F187C390B051}" srcOrd="5" destOrd="0" presId="urn:microsoft.com/office/officeart/2005/8/layout/cycle3"/>
    <dgm:cxn modelId="{46A1F2E6-8D2C-43EF-9EF2-BC45ABF5CA05}" type="presParOf" srcId="{D4E195FF-8E30-4C19-97F6-61212A082EBD}" destId="{6E8752D1-7CA4-48AB-B325-2F251D01BCDC}" srcOrd="6" destOrd="0" presId="urn:microsoft.com/office/officeart/2005/8/layout/cycle3"/>
    <dgm:cxn modelId="{3F9ED39D-3F57-4AB9-9E58-3B43F476533C}" type="presParOf" srcId="{D4E195FF-8E30-4C19-97F6-61212A082EBD}" destId="{10E22B9E-0F6D-4F06-9E66-4CC19BE5D578}" srcOrd="7" destOrd="0" presId="urn:microsoft.com/office/officeart/2005/8/layout/cycle3"/>
    <dgm:cxn modelId="{24132F10-DF46-439C-8B2B-4F0E84B742FA}" type="presParOf" srcId="{D4E195FF-8E30-4C19-97F6-61212A082EBD}" destId="{011D19D7-08DE-4B6B-BCD3-2886A15784B5}" srcOrd="8" destOrd="0" presId="urn:microsoft.com/office/officeart/2005/8/layout/cycle3"/>
    <dgm:cxn modelId="{A790B846-281A-47F5-8EEF-A6E65C9A657F}" type="presParOf" srcId="{D4E195FF-8E30-4C19-97F6-61212A082EBD}" destId="{14333005-FD5A-42A8-AA63-EA62651E8166}" srcOrd="9"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50709E-0712-46D4-B35B-41C3905B1874}"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64C6A316-32B6-4ADF-BD31-05937521FF02}">
      <dgm:prSet custT="1"/>
      <dgm:spPr/>
      <dgm:t>
        <a:bodyPr/>
        <a:lstStyle/>
        <a:p>
          <a:pPr rtl="0"/>
          <a:r>
            <a:rPr lang="en-US" sz="4000" b="0" dirty="0" smtClean="0"/>
            <a:t>Specify Equality Condition</a:t>
          </a:r>
          <a:endParaRPr lang="en-US" sz="4000" b="0" dirty="0"/>
        </a:p>
      </dgm:t>
    </dgm:pt>
    <dgm:pt modelId="{EE72EF3A-7B90-4951-AECA-7808CAD647AF}" type="parTrans" cxnId="{9397A054-B72B-4720-91B3-0A9B51882AA0}">
      <dgm:prSet/>
      <dgm:spPr/>
      <dgm:t>
        <a:bodyPr/>
        <a:lstStyle/>
        <a:p>
          <a:endParaRPr lang="en-US"/>
        </a:p>
      </dgm:t>
    </dgm:pt>
    <dgm:pt modelId="{0FCE888D-EB1A-4DE0-BF68-54859CE5482A}" type="sibTrans" cxnId="{9397A054-B72B-4720-91B3-0A9B51882AA0}">
      <dgm:prSet/>
      <dgm:spPr/>
      <dgm:t>
        <a:bodyPr/>
        <a:lstStyle/>
        <a:p>
          <a:endParaRPr lang="en-US"/>
        </a:p>
      </dgm:t>
    </dgm:pt>
    <dgm:pt modelId="{FC05C41A-2CA4-40DE-A8BA-521D971CA253}">
      <dgm:prSet custT="1"/>
      <dgm:spPr/>
      <dgm:t>
        <a:bodyPr/>
        <a:lstStyle/>
        <a:p>
          <a:pPr rtl="0">
            <a:lnSpc>
              <a:spcPct val="100000"/>
            </a:lnSpc>
          </a:pPr>
          <a:r>
            <a:rPr lang="en-US" sz="3600" dirty="0" smtClean="0"/>
            <a:t>use the query document                            { &lt;field&gt;: &lt;value&gt; } </a:t>
          </a:r>
          <a:endParaRPr lang="en-US" sz="3600" dirty="0"/>
        </a:p>
      </dgm:t>
    </dgm:pt>
    <dgm:pt modelId="{DC86C2E6-2CAC-4175-8974-201E4FE8D308}" type="parTrans" cxnId="{90F268E5-F88C-4300-9B18-B8770F09E4B3}">
      <dgm:prSet/>
      <dgm:spPr/>
      <dgm:t>
        <a:bodyPr/>
        <a:lstStyle/>
        <a:p>
          <a:endParaRPr lang="en-US"/>
        </a:p>
      </dgm:t>
    </dgm:pt>
    <dgm:pt modelId="{BD263EAB-234A-4452-8BD7-91276976C434}" type="sibTrans" cxnId="{90F268E5-F88C-4300-9B18-B8770F09E4B3}">
      <dgm:prSet/>
      <dgm:spPr/>
      <dgm:t>
        <a:bodyPr/>
        <a:lstStyle/>
        <a:p>
          <a:endParaRPr lang="en-US"/>
        </a:p>
      </dgm:t>
    </dgm:pt>
    <dgm:pt modelId="{013DDC4B-7946-4F05-97DD-8131638C15A0}">
      <dgm:prSet custT="1"/>
      <dgm:spPr/>
      <dgm:t>
        <a:bodyPr/>
        <a:lstStyle/>
        <a:p>
          <a:pPr rtl="0">
            <a:lnSpc>
              <a:spcPct val="100000"/>
            </a:lnSpc>
          </a:pPr>
          <a:r>
            <a:rPr lang="en-US" sz="3600" smtClean="0"/>
            <a:t>Examples:</a:t>
          </a:r>
          <a:endParaRPr lang="en-US" sz="3600" dirty="0"/>
        </a:p>
      </dgm:t>
    </dgm:pt>
    <dgm:pt modelId="{B8768646-91F1-444C-A303-0B4E196215C7}" type="parTrans" cxnId="{33AF04FA-6F85-4618-B33D-513A3C6251F5}">
      <dgm:prSet/>
      <dgm:spPr/>
      <dgm:t>
        <a:bodyPr/>
        <a:lstStyle/>
        <a:p>
          <a:endParaRPr lang="en-US"/>
        </a:p>
      </dgm:t>
    </dgm:pt>
    <dgm:pt modelId="{4AB13114-2945-4CE9-9560-087F372AC754}" type="sibTrans" cxnId="{33AF04FA-6F85-4618-B33D-513A3C6251F5}">
      <dgm:prSet/>
      <dgm:spPr/>
      <dgm:t>
        <a:bodyPr/>
        <a:lstStyle/>
        <a:p>
          <a:endParaRPr lang="en-US"/>
        </a:p>
      </dgm:t>
    </dgm:pt>
    <dgm:pt modelId="{AC296BD2-CCB4-4AA8-BF28-E1F8093DC4DF}">
      <dgm:prSet custT="1"/>
      <dgm:spPr/>
      <dgm:t>
        <a:bodyPr/>
        <a:lstStyle/>
        <a:p>
          <a:pPr rtl="0">
            <a:lnSpc>
              <a:spcPct val="100000"/>
            </a:lnSpc>
          </a:pPr>
          <a:r>
            <a:rPr lang="en-US" sz="3600" dirty="0" err="1" smtClean="0"/>
            <a:t>db.stud.find</a:t>
          </a:r>
          <a:r>
            <a:rPr lang="en-US" sz="3600" dirty="0" smtClean="0"/>
            <a:t>( name: “</a:t>
          </a:r>
          <a:r>
            <a:rPr lang="en-US" sz="3600" dirty="0" err="1" smtClean="0"/>
            <a:t>Jiya</a:t>
          </a:r>
          <a:r>
            <a:rPr lang="en-US" sz="3600" dirty="0" smtClean="0"/>
            <a:t>" } ) </a:t>
          </a:r>
          <a:endParaRPr lang="en-US" sz="3600" dirty="0"/>
        </a:p>
      </dgm:t>
    </dgm:pt>
    <dgm:pt modelId="{408BABC6-3611-44A1-B79F-06569C87DC79}" type="parTrans" cxnId="{2ED0E458-B7F3-489A-BE34-E8F681587717}">
      <dgm:prSet/>
      <dgm:spPr/>
      <dgm:t>
        <a:bodyPr/>
        <a:lstStyle/>
        <a:p>
          <a:endParaRPr lang="en-US"/>
        </a:p>
      </dgm:t>
    </dgm:pt>
    <dgm:pt modelId="{61A69A25-5F68-48BB-A67A-105F3BE8F86E}" type="sibTrans" cxnId="{2ED0E458-B7F3-489A-BE34-E8F681587717}">
      <dgm:prSet/>
      <dgm:spPr/>
      <dgm:t>
        <a:bodyPr/>
        <a:lstStyle/>
        <a:p>
          <a:endParaRPr lang="en-US"/>
        </a:p>
      </dgm:t>
    </dgm:pt>
    <dgm:pt modelId="{95C7FC61-204B-43AA-97E1-6132E3E7108D}">
      <dgm:prSet custT="1"/>
      <dgm:spPr/>
      <dgm:t>
        <a:bodyPr/>
        <a:lstStyle/>
        <a:p>
          <a:pPr rtl="0">
            <a:lnSpc>
              <a:spcPct val="100000"/>
            </a:lnSpc>
          </a:pPr>
          <a:r>
            <a:rPr lang="en-US" sz="3600" dirty="0" err="1" smtClean="0"/>
            <a:t>db.stud.find</a:t>
          </a:r>
          <a:r>
            <a:rPr lang="en-US" sz="3600" dirty="0" smtClean="0"/>
            <a:t>( { _id: 5 } )</a:t>
          </a:r>
          <a:endParaRPr lang="en-US" sz="3600" dirty="0"/>
        </a:p>
      </dgm:t>
    </dgm:pt>
    <dgm:pt modelId="{DFD3D2AD-59AD-4BE4-B9FF-5C1817C7A95E}" type="parTrans" cxnId="{43998F93-E1BD-4928-A8B0-990B56CFC428}">
      <dgm:prSet/>
      <dgm:spPr/>
      <dgm:t>
        <a:bodyPr/>
        <a:lstStyle/>
        <a:p>
          <a:endParaRPr lang="en-US"/>
        </a:p>
      </dgm:t>
    </dgm:pt>
    <dgm:pt modelId="{1D53FA9A-F11A-4C95-B6F9-76C4FCCE6CC5}" type="sibTrans" cxnId="{43998F93-E1BD-4928-A8B0-990B56CFC428}">
      <dgm:prSet/>
      <dgm:spPr/>
      <dgm:t>
        <a:bodyPr/>
        <a:lstStyle/>
        <a:p>
          <a:endParaRPr lang="en-US"/>
        </a:p>
      </dgm:t>
    </dgm:pt>
    <dgm:pt modelId="{F42BFCE7-F3EE-4AB0-A96D-7E6897CAFE30}" type="pres">
      <dgm:prSet presAssocID="{8350709E-0712-46D4-B35B-41C3905B1874}" presName="linear" presStyleCnt="0">
        <dgm:presLayoutVars>
          <dgm:animLvl val="lvl"/>
          <dgm:resizeHandles val="exact"/>
        </dgm:presLayoutVars>
      </dgm:prSet>
      <dgm:spPr/>
      <dgm:t>
        <a:bodyPr/>
        <a:lstStyle/>
        <a:p>
          <a:endParaRPr lang="en-US"/>
        </a:p>
      </dgm:t>
    </dgm:pt>
    <dgm:pt modelId="{5FB05078-8AA0-4FCD-9A53-751A8588325F}" type="pres">
      <dgm:prSet presAssocID="{64C6A316-32B6-4ADF-BD31-05937521FF02}" presName="parentText" presStyleLbl="node1" presStyleIdx="0" presStyleCnt="1" custScaleY="70875">
        <dgm:presLayoutVars>
          <dgm:chMax val="0"/>
          <dgm:bulletEnabled val="1"/>
        </dgm:presLayoutVars>
      </dgm:prSet>
      <dgm:spPr/>
      <dgm:t>
        <a:bodyPr/>
        <a:lstStyle/>
        <a:p>
          <a:endParaRPr lang="en-US"/>
        </a:p>
      </dgm:t>
    </dgm:pt>
    <dgm:pt modelId="{9B68035C-F04D-4633-8EE7-0A712CD0D48F}" type="pres">
      <dgm:prSet presAssocID="{64C6A316-32B6-4ADF-BD31-05937521FF02}" presName="childText" presStyleLbl="revTx" presStyleIdx="0" presStyleCnt="1">
        <dgm:presLayoutVars>
          <dgm:bulletEnabled val="1"/>
        </dgm:presLayoutVars>
      </dgm:prSet>
      <dgm:spPr/>
      <dgm:t>
        <a:bodyPr/>
        <a:lstStyle/>
        <a:p>
          <a:endParaRPr lang="en-US"/>
        </a:p>
      </dgm:t>
    </dgm:pt>
  </dgm:ptLst>
  <dgm:cxnLst>
    <dgm:cxn modelId="{44280858-DB2E-4F68-B310-D9D0D8F5203A}" type="presOf" srcId="{FC05C41A-2CA4-40DE-A8BA-521D971CA253}" destId="{9B68035C-F04D-4633-8EE7-0A712CD0D48F}" srcOrd="0" destOrd="0" presId="urn:microsoft.com/office/officeart/2005/8/layout/vList2"/>
    <dgm:cxn modelId="{53E5FF30-C2FB-4847-A814-B4855C4DE10F}" type="presOf" srcId="{AC296BD2-CCB4-4AA8-BF28-E1F8093DC4DF}" destId="{9B68035C-F04D-4633-8EE7-0A712CD0D48F}" srcOrd="0" destOrd="2" presId="urn:microsoft.com/office/officeart/2005/8/layout/vList2"/>
    <dgm:cxn modelId="{5856CEEB-19C0-4E78-9476-F4DF20168A12}" type="presOf" srcId="{8350709E-0712-46D4-B35B-41C3905B1874}" destId="{F42BFCE7-F3EE-4AB0-A96D-7E6897CAFE30}" srcOrd="0" destOrd="0" presId="urn:microsoft.com/office/officeart/2005/8/layout/vList2"/>
    <dgm:cxn modelId="{6F3F2199-16B6-4E41-95B2-BD6A35191413}" type="presOf" srcId="{013DDC4B-7946-4F05-97DD-8131638C15A0}" destId="{9B68035C-F04D-4633-8EE7-0A712CD0D48F}" srcOrd="0" destOrd="1" presId="urn:microsoft.com/office/officeart/2005/8/layout/vList2"/>
    <dgm:cxn modelId="{43998F93-E1BD-4928-A8B0-990B56CFC428}" srcId="{64C6A316-32B6-4ADF-BD31-05937521FF02}" destId="{95C7FC61-204B-43AA-97E1-6132E3E7108D}" srcOrd="3" destOrd="0" parTransId="{DFD3D2AD-59AD-4BE4-B9FF-5C1817C7A95E}" sibTransId="{1D53FA9A-F11A-4C95-B6F9-76C4FCCE6CC5}"/>
    <dgm:cxn modelId="{5FB3AB0A-5B6F-47AE-8B96-B55C544CA970}" type="presOf" srcId="{64C6A316-32B6-4ADF-BD31-05937521FF02}" destId="{5FB05078-8AA0-4FCD-9A53-751A8588325F}" srcOrd="0" destOrd="0" presId="urn:microsoft.com/office/officeart/2005/8/layout/vList2"/>
    <dgm:cxn modelId="{2ED0E458-B7F3-489A-BE34-E8F681587717}" srcId="{64C6A316-32B6-4ADF-BD31-05937521FF02}" destId="{AC296BD2-CCB4-4AA8-BF28-E1F8093DC4DF}" srcOrd="2" destOrd="0" parTransId="{408BABC6-3611-44A1-B79F-06569C87DC79}" sibTransId="{61A69A25-5F68-48BB-A67A-105F3BE8F86E}"/>
    <dgm:cxn modelId="{9397A054-B72B-4720-91B3-0A9B51882AA0}" srcId="{8350709E-0712-46D4-B35B-41C3905B1874}" destId="{64C6A316-32B6-4ADF-BD31-05937521FF02}" srcOrd="0" destOrd="0" parTransId="{EE72EF3A-7B90-4951-AECA-7808CAD647AF}" sibTransId="{0FCE888D-EB1A-4DE0-BF68-54859CE5482A}"/>
    <dgm:cxn modelId="{90F268E5-F88C-4300-9B18-B8770F09E4B3}" srcId="{64C6A316-32B6-4ADF-BD31-05937521FF02}" destId="{FC05C41A-2CA4-40DE-A8BA-521D971CA253}" srcOrd="0" destOrd="0" parTransId="{DC86C2E6-2CAC-4175-8974-201E4FE8D308}" sibTransId="{BD263EAB-234A-4452-8BD7-91276976C434}"/>
    <dgm:cxn modelId="{33AF04FA-6F85-4618-B33D-513A3C6251F5}" srcId="{64C6A316-32B6-4ADF-BD31-05937521FF02}" destId="{013DDC4B-7946-4F05-97DD-8131638C15A0}" srcOrd="1" destOrd="0" parTransId="{B8768646-91F1-444C-A303-0B4E196215C7}" sibTransId="{4AB13114-2945-4CE9-9560-087F372AC754}"/>
    <dgm:cxn modelId="{B268C200-E5F5-4079-85AF-97CB22393F7D}" type="presOf" srcId="{95C7FC61-204B-43AA-97E1-6132E3E7108D}" destId="{9B68035C-F04D-4633-8EE7-0A712CD0D48F}" srcOrd="0" destOrd="3" presId="urn:microsoft.com/office/officeart/2005/8/layout/vList2"/>
    <dgm:cxn modelId="{A5F198E5-F346-4F21-8139-04FCCA15B0CE}" type="presParOf" srcId="{F42BFCE7-F3EE-4AB0-A96D-7E6897CAFE30}" destId="{5FB05078-8AA0-4FCD-9A53-751A8588325F}" srcOrd="0" destOrd="0" presId="urn:microsoft.com/office/officeart/2005/8/layout/vList2"/>
    <dgm:cxn modelId="{D471D3D9-FB87-4A47-9A1F-D61043BE28BB}" type="presParOf" srcId="{F42BFCE7-F3EE-4AB0-A96D-7E6897CAFE30}" destId="{9B68035C-F04D-4633-8EE7-0A712CD0D48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FBED7DC-064E-463E-8B52-E28BEA315EAF}"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58B5326D-02C7-48CF-9126-508C77FAA736}">
      <dgm:prSet custT="1"/>
      <dgm:spPr/>
      <dgm:t>
        <a:bodyPr/>
        <a:lstStyle/>
        <a:p>
          <a:pPr rtl="0"/>
          <a:r>
            <a:rPr lang="en-US" sz="4000" dirty="0" err="1" smtClean="0"/>
            <a:t>db.stud.find</a:t>
          </a:r>
          <a:r>
            <a:rPr lang="en-US" sz="4000" dirty="0" smtClean="0"/>
            <a:t>( { </a:t>
          </a:r>
          <a:r>
            <a:rPr lang="en-US" sz="4000" dirty="0" err="1" smtClean="0"/>
            <a:t>rno</a:t>
          </a:r>
          <a:r>
            <a:rPr lang="en-US" sz="4000" dirty="0" smtClean="0"/>
            <a:t>: { $gt:5} } )   </a:t>
          </a:r>
          <a:r>
            <a:rPr lang="en-US" sz="4000" i="1" dirty="0" smtClean="0">
              <a:solidFill>
                <a:srgbClr val="FF0000"/>
              </a:solidFill>
            </a:rPr>
            <a:t>Shows all documents whose </a:t>
          </a:r>
          <a:r>
            <a:rPr lang="en-US" sz="4000" i="1" dirty="0" err="1" smtClean="0">
              <a:solidFill>
                <a:srgbClr val="FF0000"/>
              </a:solidFill>
            </a:rPr>
            <a:t>rno</a:t>
          </a:r>
          <a:r>
            <a:rPr lang="en-US" sz="4000" i="1" dirty="0" smtClean="0">
              <a:solidFill>
                <a:srgbClr val="FF0000"/>
              </a:solidFill>
            </a:rPr>
            <a:t>&gt;5</a:t>
          </a:r>
          <a:endParaRPr lang="en-US" sz="4000" i="1" dirty="0">
            <a:solidFill>
              <a:srgbClr val="FF0000"/>
            </a:solidFill>
          </a:endParaRPr>
        </a:p>
      </dgm:t>
    </dgm:pt>
    <dgm:pt modelId="{4C7D3740-93EE-4BB3-B913-11AA7F5A3363}" type="parTrans" cxnId="{48E55364-F9CF-43F2-B984-66FDED067992}">
      <dgm:prSet/>
      <dgm:spPr/>
      <dgm:t>
        <a:bodyPr/>
        <a:lstStyle/>
        <a:p>
          <a:endParaRPr lang="en-US" sz="1100"/>
        </a:p>
      </dgm:t>
    </dgm:pt>
    <dgm:pt modelId="{99FF9778-A6FB-4CD1-A6CB-13D53544685B}" type="sibTrans" cxnId="{48E55364-F9CF-43F2-B984-66FDED067992}">
      <dgm:prSet/>
      <dgm:spPr/>
      <dgm:t>
        <a:bodyPr/>
        <a:lstStyle/>
        <a:p>
          <a:endParaRPr lang="en-US" sz="1100"/>
        </a:p>
      </dgm:t>
    </dgm:pt>
    <dgm:pt modelId="{04985350-730E-48DF-9411-6B7E59FEA2D3}">
      <dgm:prSet custT="1"/>
      <dgm:spPr/>
      <dgm:t>
        <a:bodyPr/>
        <a:lstStyle/>
        <a:p>
          <a:pPr rtl="0"/>
          <a:r>
            <a:rPr lang="en-US" sz="4000" dirty="0" err="1" smtClean="0"/>
            <a:t>db.stud.find</a:t>
          </a:r>
          <a:r>
            <a:rPr lang="en-US" sz="4000" dirty="0" smtClean="0"/>
            <a:t>( { </a:t>
          </a:r>
          <a:r>
            <a:rPr lang="en-US" sz="4000" dirty="0" err="1" smtClean="0"/>
            <a:t>rno</a:t>
          </a:r>
          <a:r>
            <a:rPr lang="en-US" sz="4000" dirty="0" smtClean="0"/>
            <a:t>: { $</a:t>
          </a:r>
          <a:r>
            <a:rPr lang="en-US" sz="4000" dirty="0" err="1" smtClean="0"/>
            <a:t>gt</a:t>
          </a:r>
          <a:r>
            <a:rPr lang="en-US" sz="4000" dirty="0" smtClean="0"/>
            <a:t>: 0, $</a:t>
          </a:r>
          <a:r>
            <a:rPr lang="en-US" sz="4000" dirty="0" err="1" smtClean="0"/>
            <a:t>lt</a:t>
          </a:r>
          <a:r>
            <a:rPr lang="en-US" sz="4000" dirty="0" smtClean="0"/>
            <a:t>: 5} } ) </a:t>
          </a:r>
          <a:r>
            <a:rPr lang="en-US" sz="4000" i="1" dirty="0" smtClean="0">
              <a:solidFill>
                <a:srgbClr val="FF0000"/>
              </a:solidFill>
            </a:rPr>
            <a:t>Shows all documents whose </a:t>
          </a:r>
          <a:r>
            <a:rPr lang="en-US" sz="4000" i="1" dirty="0" err="1" smtClean="0">
              <a:solidFill>
                <a:srgbClr val="FF0000"/>
              </a:solidFill>
            </a:rPr>
            <a:t>rno</a:t>
          </a:r>
          <a:r>
            <a:rPr lang="en-US" sz="4000" i="1" dirty="0" smtClean="0">
              <a:solidFill>
                <a:srgbClr val="FF0000"/>
              </a:solidFill>
            </a:rPr>
            <a:t> greater than 0 and less than 5</a:t>
          </a:r>
          <a:endParaRPr lang="en-US" sz="4000" dirty="0">
            <a:solidFill>
              <a:srgbClr val="FF0000"/>
            </a:solidFill>
          </a:endParaRPr>
        </a:p>
      </dgm:t>
    </dgm:pt>
    <dgm:pt modelId="{B4F3994F-15C2-4ABD-AFBD-D4308CCC802F}" type="parTrans" cxnId="{32AFC810-D727-4158-AD5A-A69426FBB792}">
      <dgm:prSet/>
      <dgm:spPr/>
      <dgm:t>
        <a:bodyPr/>
        <a:lstStyle/>
        <a:p>
          <a:endParaRPr lang="en-US" sz="1100"/>
        </a:p>
      </dgm:t>
    </dgm:pt>
    <dgm:pt modelId="{51E27FE3-8DEB-48EC-9DA6-B09B26EC1CAF}" type="sibTrans" cxnId="{32AFC810-D727-4158-AD5A-A69426FBB792}">
      <dgm:prSet/>
      <dgm:spPr/>
      <dgm:t>
        <a:bodyPr/>
        <a:lstStyle/>
        <a:p>
          <a:endParaRPr lang="en-US" sz="1100"/>
        </a:p>
      </dgm:t>
    </dgm:pt>
    <dgm:pt modelId="{0324E59E-B9FF-4A58-AF4E-8F85FC94E08C}" type="pres">
      <dgm:prSet presAssocID="{5FBED7DC-064E-463E-8B52-E28BEA315EAF}" presName="linear" presStyleCnt="0">
        <dgm:presLayoutVars>
          <dgm:animLvl val="lvl"/>
          <dgm:resizeHandles val="exact"/>
        </dgm:presLayoutVars>
      </dgm:prSet>
      <dgm:spPr/>
      <dgm:t>
        <a:bodyPr/>
        <a:lstStyle/>
        <a:p>
          <a:endParaRPr lang="en-US"/>
        </a:p>
      </dgm:t>
    </dgm:pt>
    <dgm:pt modelId="{02FFFFFD-04BD-428E-94D0-22D98ACD845E}" type="pres">
      <dgm:prSet presAssocID="{58B5326D-02C7-48CF-9126-508C77FAA736}" presName="parentText" presStyleLbl="node1" presStyleIdx="0" presStyleCnt="2">
        <dgm:presLayoutVars>
          <dgm:chMax val="0"/>
          <dgm:bulletEnabled val="1"/>
        </dgm:presLayoutVars>
      </dgm:prSet>
      <dgm:spPr/>
      <dgm:t>
        <a:bodyPr/>
        <a:lstStyle/>
        <a:p>
          <a:endParaRPr lang="en-US"/>
        </a:p>
      </dgm:t>
    </dgm:pt>
    <dgm:pt modelId="{0BE689C1-8B7C-41A4-892E-A6B85ED70390}" type="pres">
      <dgm:prSet presAssocID="{99FF9778-A6FB-4CD1-A6CB-13D53544685B}" presName="spacer" presStyleCnt="0"/>
      <dgm:spPr/>
      <dgm:t>
        <a:bodyPr/>
        <a:lstStyle/>
        <a:p>
          <a:endParaRPr lang="en-US"/>
        </a:p>
      </dgm:t>
    </dgm:pt>
    <dgm:pt modelId="{0D03A510-13DD-4CBF-A3E7-DF31FEE6BAE9}" type="pres">
      <dgm:prSet presAssocID="{04985350-730E-48DF-9411-6B7E59FEA2D3}" presName="parentText" presStyleLbl="node1" presStyleIdx="1" presStyleCnt="2" custLinFactNeighborX="2913" custLinFactNeighborY="-30874">
        <dgm:presLayoutVars>
          <dgm:chMax val="0"/>
          <dgm:bulletEnabled val="1"/>
        </dgm:presLayoutVars>
      </dgm:prSet>
      <dgm:spPr/>
      <dgm:t>
        <a:bodyPr/>
        <a:lstStyle/>
        <a:p>
          <a:endParaRPr lang="en-US"/>
        </a:p>
      </dgm:t>
    </dgm:pt>
  </dgm:ptLst>
  <dgm:cxnLst>
    <dgm:cxn modelId="{008A8E2D-218B-43DF-A62C-5BB3204DA09A}" type="presOf" srcId="{5FBED7DC-064E-463E-8B52-E28BEA315EAF}" destId="{0324E59E-B9FF-4A58-AF4E-8F85FC94E08C}" srcOrd="0" destOrd="0" presId="urn:microsoft.com/office/officeart/2005/8/layout/vList2"/>
    <dgm:cxn modelId="{A3CE4871-4481-42E8-9FD6-63FAB010ED30}" type="presOf" srcId="{04985350-730E-48DF-9411-6B7E59FEA2D3}" destId="{0D03A510-13DD-4CBF-A3E7-DF31FEE6BAE9}" srcOrd="0" destOrd="0" presId="urn:microsoft.com/office/officeart/2005/8/layout/vList2"/>
    <dgm:cxn modelId="{48E55364-F9CF-43F2-B984-66FDED067992}" srcId="{5FBED7DC-064E-463E-8B52-E28BEA315EAF}" destId="{58B5326D-02C7-48CF-9126-508C77FAA736}" srcOrd="0" destOrd="0" parTransId="{4C7D3740-93EE-4BB3-B913-11AA7F5A3363}" sibTransId="{99FF9778-A6FB-4CD1-A6CB-13D53544685B}"/>
    <dgm:cxn modelId="{CB620529-F64F-4C7D-B350-F7E0A6FF4260}" type="presOf" srcId="{58B5326D-02C7-48CF-9126-508C77FAA736}" destId="{02FFFFFD-04BD-428E-94D0-22D98ACD845E}" srcOrd="0" destOrd="0" presId="urn:microsoft.com/office/officeart/2005/8/layout/vList2"/>
    <dgm:cxn modelId="{32AFC810-D727-4158-AD5A-A69426FBB792}" srcId="{5FBED7DC-064E-463E-8B52-E28BEA315EAF}" destId="{04985350-730E-48DF-9411-6B7E59FEA2D3}" srcOrd="1" destOrd="0" parTransId="{B4F3994F-15C2-4ABD-AFBD-D4308CCC802F}" sibTransId="{51E27FE3-8DEB-48EC-9DA6-B09B26EC1CAF}"/>
    <dgm:cxn modelId="{8F158C6F-71BB-40A4-B58E-3FDC3BDD5942}" type="presParOf" srcId="{0324E59E-B9FF-4A58-AF4E-8F85FC94E08C}" destId="{02FFFFFD-04BD-428E-94D0-22D98ACD845E}" srcOrd="0" destOrd="0" presId="urn:microsoft.com/office/officeart/2005/8/layout/vList2"/>
    <dgm:cxn modelId="{28FD4535-A620-449A-A08F-951B5BF5A8CC}" type="presParOf" srcId="{0324E59E-B9FF-4A58-AF4E-8F85FC94E08C}" destId="{0BE689C1-8B7C-41A4-892E-A6B85ED70390}" srcOrd="1" destOrd="0" presId="urn:microsoft.com/office/officeart/2005/8/layout/vList2"/>
    <dgm:cxn modelId="{C2D66CCB-6DC5-472D-AC7D-8D6A79CC646F}" type="presParOf" srcId="{0324E59E-B9FF-4A58-AF4E-8F85FC94E08C}" destId="{0D03A510-13DD-4CBF-A3E7-DF31FEE6BAE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FBED7DC-064E-463E-8B52-E28BEA315EAF}"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9FDBCFC3-A692-43ED-96AF-C6B908A0D499}">
      <dgm:prSet custT="1"/>
      <dgm:spPr/>
      <dgm:t>
        <a:bodyPr/>
        <a:lstStyle/>
        <a:p>
          <a:pPr rtl="0">
            <a:lnSpc>
              <a:spcPct val="100000"/>
            </a:lnSpc>
          </a:pPr>
          <a:r>
            <a:rPr lang="en-US" sz="4000" dirty="0" err="1" smtClean="0"/>
            <a:t>db.stud.find</a:t>
          </a:r>
          <a:r>
            <a:rPr lang="en-US" sz="4000" dirty="0" smtClean="0"/>
            <a:t>({name: “</a:t>
          </a:r>
          <a:r>
            <a:rPr lang="en-US" sz="4000" dirty="0" err="1" smtClean="0"/>
            <a:t>Jiya</a:t>
          </a:r>
          <a:r>
            <a:rPr lang="en-US" sz="4000" dirty="0" smtClean="0"/>
            <a:t>”},{Rno:1})  </a:t>
          </a:r>
          <a:r>
            <a:rPr lang="en-US" sz="2800" i="1" dirty="0" smtClean="0">
              <a:solidFill>
                <a:srgbClr val="C00000"/>
              </a:solidFill>
            </a:rPr>
            <a:t>To show the </a:t>
          </a:r>
          <a:r>
            <a:rPr lang="en-US" sz="2800" i="1" dirty="0" err="1" smtClean="0">
              <a:solidFill>
                <a:srgbClr val="C00000"/>
              </a:solidFill>
            </a:rPr>
            <a:t>rollno</a:t>
          </a:r>
          <a:r>
            <a:rPr lang="en-US" sz="2800" i="1" dirty="0" smtClean="0">
              <a:solidFill>
                <a:srgbClr val="C00000"/>
              </a:solidFill>
            </a:rPr>
            <a:t> of student whose name is equal to </a:t>
          </a:r>
          <a:r>
            <a:rPr lang="en-US" sz="2800" i="1" dirty="0" err="1" smtClean="0">
              <a:solidFill>
                <a:srgbClr val="C00000"/>
              </a:solidFill>
            </a:rPr>
            <a:t>Jiya</a:t>
          </a:r>
          <a:r>
            <a:rPr lang="en-US" sz="2800" i="1" dirty="0" smtClean="0">
              <a:solidFill>
                <a:srgbClr val="C00000"/>
              </a:solidFill>
            </a:rPr>
            <a:t> (by default  _id is also shown) </a:t>
          </a:r>
          <a:endParaRPr lang="en-US" sz="2800" i="1" dirty="0">
            <a:solidFill>
              <a:srgbClr val="C00000"/>
            </a:solidFill>
          </a:endParaRPr>
        </a:p>
      </dgm:t>
    </dgm:pt>
    <dgm:pt modelId="{E0CA9049-F61E-4D0C-8088-999C680C7E99}" type="parTrans" cxnId="{AA44CCB6-65EA-40D8-BA0B-8F79F35F2512}">
      <dgm:prSet/>
      <dgm:spPr/>
      <dgm:t>
        <a:bodyPr/>
        <a:lstStyle/>
        <a:p>
          <a:endParaRPr lang="en-US"/>
        </a:p>
      </dgm:t>
    </dgm:pt>
    <dgm:pt modelId="{1A704FAC-6A11-4133-ACEC-4800A672919E}" type="sibTrans" cxnId="{AA44CCB6-65EA-40D8-BA0B-8F79F35F2512}">
      <dgm:prSet/>
      <dgm:spPr/>
      <dgm:t>
        <a:bodyPr/>
        <a:lstStyle/>
        <a:p>
          <a:endParaRPr lang="en-US"/>
        </a:p>
      </dgm:t>
    </dgm:pt>
    <dgm:pt modelId="{EC210306-AC30-42DA-8AB1-3D9F0EADD63E}">
      <dgm:prSet custT="1"/>
      <dgm:spPr/>
      <dgm:t>
        <a:bodyPr/>
        <a:lstStyle/>
        <a:p>
          <a:pPr rtl="0"/>
          <a:r>
            <a:rPr lang="en-US" sz="3600" dirty="0" err="1" smtClean="0"/>
            <a:t>db.stud.find</a:t>
          </a:r>
          <a:r>
            <a:rPr lang="en-US" sz="3600" dirty="0" smtClean="0"/>
            <a:t>({name: “</a:t>
          </a:r>
          <a:r>
            <a:rPr lang="en-US" sz="3600" dirty="0" err="1" smtClean="0"/>
            <a:t>jiya</a:t>
          </a:r>
          <a:r>
            <a:rPr lang="en-US" sz="3600" dirty="0" smtClean="0"/>
            <a:t>”},{_id:0,Rno:1}) </a:t>
          </a:r>
          <a:r>
            <a:rPr lang="en-US" sz="2800" i="1" dirty="0" smtClean="0">
              <a:solidFill>
                <a:srgbClr val="C00000"/>
              </a:solidFill>
            </a:rPr>
            <a:t>show the </a:t>
          </a:r>
          <a:r>
            <a:rPr lang="en-US" sz="2800" i="1" dirty="0" err="1" smtClean="0">
              <a:solidFill>
                <a:srgbClr val="C00000"/>
              </a:solidFill>
            </a:rPr>
            <a:t>rollno</a:t>
          </a:r>
          <a:r>
            <a:rPr lang="en-US" sz="2800" i="1" dirty="0" smtClean="0">
              <a:solidFill>
                <a:srgbClr val="C00000"/>
              </a:solidFill>
            </a:rPr>
            <a:t> of student whose name is equal to </a:t>
          </a:r>
          <a:r>
            <a:rPr lang="en-US" sz="2800" i="1" dirty="0" err="1" smtClean="0">
              <a:solidFill>
                <a:srgbClr val="C00000"/>
              </a:solidFill>
            </a:rPr>
            <a:t>Jiya</a:t>
          </a:r>
          <a:r>
            <a:rPr lang="en-US" sz="2800" i="1" dirty="0" smtClean="0">
              <a:solidFill>
                <a:srgbClr val="C00000"/>
              </a:solidFill>
            </a:rPr>
            <a:t> (_id is not shown) </a:t>
          </a:r>
          <a:endParaRPr lang="en-US" sz="2800" i="1" dirty="0">
            <a:solidFill>
              <a:srgbClr val="C00000"/>
            </a:solidFill>
          </a:endParaRPr>
        </a:p>
      </dgm:t>
    </dgm:pt>
    <dgm:pt modelId="{024224E2-8938-4008-8B82-AA14524E1B97}" type="parTrans" cxnId="{4BA4BFB7-5554-44AB-AAC2-B2CE061CF3F5}">
      <dgm:prSet/>
      <dgm:spPr/>
      <dgm:t>
        <a:bodyPr/>
        <a:lstStyle/>
        <a:p>
          <a:endParaRPr lang="en-US"/>
        </a:p>
      </dgm:t>
    </dgm:pt>
    <dgm:pt modelId="{11588D63-20C5-472A-868C-A7441BE2AD82}" type="sibTrans" cxnId="{4BA4BFB7-5554-44AB-AAC2-B2CE061CF3F5}">
      <dgm:prSet/>
      <dgm:spPr/>
      <dgm:t>
        <a:bodyPr/>
        <a:lstStyle/>
        <a:p>
          <a:endParaRPr lang="en-US"/>
        </a:p>
      </dgm:t>
    </dgm:pt>
    <dgm:pt modelId="{0324E59E-B9FF-4A58-AF4E-8F85FC94E08C}" type="pres">
      <dgm:prSet presAssocID="{5FBED7DC-064E-463E-8B52-E28BEA315EAF}" presName="linear" presStyleCnt="0">
        <dgm:presLayoutVars>
          <dgm:animLvl val="lvl"/>
          <dgm:resizeHandles val="exact"/>
        </dgm:presLayoutVars>
      </dgm:prSet>
      <dgm:spPr/>
      <dgm:t>
        <a:bodyPr/>
        <a:lstStyle/>
        <a:p>
          <a:endParaRPr lang="en-US"/>
        </a:p>
      </dgm:t>
    </dgm:pt>
    <dgm:pt modelId="{21F1DE1A-26F7-40E2-8C6E-BBD33A04DCD5}" type="pres">
      <dgm:prSet presAssocID="{9FDBCFC3-A692-43ED-96AF-C6B908A0D499}" presName="parentText" presStyleLbl="node1" presStyleIdx="0" presStyleCnt="2">
        <dgm:presLayoutVars>
          <dgm:chMax val="0"/>
          <dgm:bulletEnabled val="1"/>
        </dgm:presLayoutVars>
      </dgm:prSet>
      <dgm:spPr/>
      <dgm:t>
        <a:bodyPr/>
        <a:lstStyle/>
        <a:p>
          <a:endParaRPr lang="en-US"/>
        </a:p>
      </dgm:t>
    </dgm:pt>
    <dgm:pt modelId="{09CFCC91-4A22-4720-904D-61DC11192852}" type="pres">
      <dgm:prSet presAssocID="{1A704FAC-6A11-4133-ACEC-4800A672919E}" presName="spacer" presStyleCnt="0"/>
      <dgm:spPr/>
    </dgm:pt>
    <dgm:pt modelId="{95EC7F22-D265-4838-ABF2-01763B243462}" type="pres">
      <dgm:prSet presAssocID="{EC210306-AC30-42DA-8AB1-3D9F0EADD63E}" presName="parentText" presStyleLbl="node1" presStyleIdx="1" presStyleCnt="2">
        <dgm:presLayoutVars>
          <dgm:chMax val="0"/>
          <dgm:bulletEnabled val="1"/>
        </dgm:presLayoutVars>
      </dgm:prSet>
      <dgm:spPr/>
      <dgm:t>
        <a:bodyPr/>
        <a:lstStyle/>
        <a:p>
          <a:endParaRPr lang="en-US"/>
        </a:p>
      </dgm:t>
    </dgm:pt>
  </dgm:ptLst>
  <dgm:cxnLst>
    <dgm:cxn modelId="{AA44CCB6-65EA-40D8-BA0B-8F79F35F2512}" srcId="{5FBED7DC-064E-463E-8B52-E28BEA315EAF}" destId="{9FDBCFC3-A692-43ED-96AF-C6B908A0D499}" srcOrd="0" destOrd="0" parTransId="{E0CA9049-F61E-4D0C-8088-999C680C7E99}" sibTransId="{1A704FAC-6A11-4133-ACEC-4800A672919E}"/>
    <dgm:cxn modelId="{187444E0-32CE-4CA6-BA0C-7E52E9BE40D1}" type="presOf" srcId="{9FDBCFC3-A692-43ED-96AF-C6B908A0D499}" destId="{21F1DE1A-26F7-40E2-8C6E-BBD33A04DCD5}" srcOrd="0" destOrd="0" presId="urn:microsoft.com/office/officeart/2005/8/layout/vList2"/>
    <dgm:cxn modelId="{692D4069-40B3-4965-926B-E380CE618CE6}" type="presOf" srcId="{5FBED7DC-064E-463E-8B52-E28BEA315EAF}" destId="{0324E59E-B9FF-4A58-AF4E-8F85FC94E08C}" srcOrd="0" destOrd="0" presId="urn:microsoft.com/office/officeart/2005/8/layout/vList2"/>
    <dgm:cxn modelId="{E99F9591-34D8-496D-9091-9D800D0872E1}" type="presOf" srcId="{EC210306-AC30-42DA-8AB1-3D9F0EADD63E}" destId="{95EC7F22-D265-4838-ABF2-01763B243462}" srcOrd="0" destOrd="0" presId="urn:microsoft.com/office/officeart/2005/8/layout/vList2"/>
    <dgm:cxn modelId="{4BA4BFB7-5554-44AB-AAC2-B2CE061CF3F5}" srcId="{5FBED7DC-064E-463E-8B52-E28BEA315EAF}" destId="{EC210306-AC30-42DA-8AB1-3D9F0EADD63E}" srcOrd="1" destOrd="0" parTransId="{024224E2-8938-4008-8B82-AA14524E1B97}" sibTransId="{11588D63-20C5-472A-868C-A7441BE2AD82}"/>
    <dgm:cxn modelId="{ABDA8639-A8EF-41E0-8D6C-8B8EBCD70018}" type="presParOf" srcId="{0324E59E-B9FF-4A58-AF4E-8F85FC94E08C}" destId="{21F1DE1A-26F7-40E2-8C6E-BBD33A04DCD5}" srcOrd="0" destOrd="0" presId="urn:microsoft.com/office/officeart/2005/8/layout/vList2"/>
    <dgm:cxn modelId="{B2DAF964-FC81-49F8-A9E4-403B7A66815F}" type="presParOf" srcId="{0324E59E-B9FF-4A58-AF4E-8F85FC94E08C}" destId="{09CFCC91-4A22-4720-904D-61DC11192852}" srcOrd="1" destOrd="0" presId="urn:microsoft.com/office/officeart/2005/8/layout/vList2"/>
    <dgm:cxn modelId="{0491DDB1-6BA4-495C-8C94-AF685AEDF7E2}" type="presParOf" srcId="{0324E59E-B9FF-4A58-AF4E-8F85FC94E08C}" destId="{95EC7F22-D265-4838-ABF2-01763B24346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FBED7DC-064E-463E-8B52-E28BEA315EAF}"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30886385-6A4D-439F-A816-90C76C40335B}">
      <dgm:prSet custT="1"/>
      <dgm:spPr/>
      <dgm:t>
        <a:bodyPr/>
        <a:lstStyle/>
        <a:p>
          <a:pPr rtl="0"/>
          <a:r>
            <a:rPr lang="en-US" sz="4400" dirty="0" err="1" smtClean="0"/>
            <a:t>db.stud.find</a:t>
          </a:r>
          <a:r>
            <a:rPr lang="en-US" sz="4400" dirty="0" smtClean="0"/>
            <a:t>().sort( { </a:t>
          </a:r>
          <a:r>
            <a:rPr lang="en-US" sz="4400" dirty="0" err="1" smtClean="0"/>
            <a:t>Rno</a:t>
          </a:r>
          <a:r>
            <a:rPr lang="en-US" sz="4400" dirty="0" smtClean="0"/>
            <a:t>: 1 } )</a:t>
          </a:r>
        </a:p>
        <a:p>
          <a:pPr rtl="0"/>
          <a:r>
            <a:rPr lang="en-US" sz="3600" i="1" dirty="0" smtClean="0">
              <a:solidFill>
                <a:srgbClr val="C00000"/>
              </a:solidFill>
            </a:rPr>
            <a:t>Sort on age field in Ascending order (1)</a:t>
          </a:r>
          <a:endParaRPr lang="en-US" sz="3600" i="1" dirty="0">
            <a:solidFill>
              <a:srgbClr val="C00000"/>
            </a:solidFill>
          </a:endParaRPr>
        </a:p>
      </dgm:t>
    </dgm:pt>
    <dgm:pt modelId="{802C0334-910A-4789-AD95-64F28239138C}" type="parTrans" cxnId="{09DD238E-E83C-4ECA-A99B-2270A54AF007}">
      <dgm:prSet/>
      <dgm:spPr/>
      <dgm:t>
        <a:bodyPr/>
        <a:lstStyle/>
        <a:p>
          <a:endParaRPr lang="en-US"/>
        </a:p>
      </dgm:t>
    </dgm:pt>
    <dgm:pt modelId="{0E20E30F-07AF-4BB2-9D14-780E7DC50579}" type="sibTrans" cxnId="{09DD238E-E83C-4ECA-A99B-2270A54AF007}">
      <dgm:prSet/>
      <dgm:spPr/>
      <dgm:t>
        <a:bodyPr/>
        <a:lstStyle/>
        <a:p>
          <a:endParaRPr lang="en-US"/>
        </a:p>
      </dgm:t>
    </dgm:pt>
    <dgm:pt modelId="{B2CA9C0E-5209-43A0-87C1-994B1CC31BA4}">
      <dgm:prSet custT="1"/>
      <dgm:spPr/>
      <dgm:t>
        <a:bodyPr/>
        <a:lstStyle/>
        <a:p>
          <a:pPr rtl="0"/>
          <a:r>
            <a:rPr lang="en-US" sz="4400" dirty="0" err="1" smtClean="0"/>
            <a:t>db.stud.find</a:t>
          </a:r>
          <a:r>
            <a:rPr lang="en-US" sz="4400" dirty="0" smtClean="0"/>
            <a:t>().sort( { </a:t>
          </a:r>
          <a:r>
            <a:rPr lang="en-US" sz="4400" dirty="0" err="1" smtClean="0"/>
            <a:t>Rno</a:t>
          </a:r>
          <a:r>
            <a:rPr lang="en-US" sz="4400" dirty="0" smtClean="0"/>
            <a:t>: -1 } )</a:t>
          </a:r>
        </a:p>
        <a:p>
          <a:pPr rtl="0"/>
          <a:r>
            <a:rPr lang="en-US" sz="3600" i="1" dirty="0" smtClean="0">
              <a:solidFill>
                <a:srgbClr val="C00000"/>
              </a:solidFill>
            </a:rPr>
            <a:t>Sort on age field in Ascending order(-1) </a:t>
          </a:r>
          <a:endParaRPr lang="en-US" sz="3600" dirty="0"/>
        </a:p>
      </dgm:t>
    </dgm:pt>
    <dgm:pt modelId="{BFECB706-4776-437D-8080-610838E55C84}" type="parTrans" cxnId="{0D7CF792-FBBE-4775-8E22-15701A3D742C}">
      <dgm:prSet/>
      <dgm:spPr/>
      <dgm:t>
        <a:bodyPr/>
        <a:lstStyle/>
        <a:p>
          <a:endParaRPr lang="en-US"/>
        </a:p>
      </dgm:t>
    </dgm:pt>
    <dgm:pt modelId="{66807250-3074-465F-8EC7-B7442201CE0A}" type="sibTrans" cxnId="{0D7CF792-FBBE-4775-8E22-15701A3D742C}">
      <dgm:prSet/>
      <dgm:spPr/>
      <dgm:t>
        <a:bodyPr/>
        <a:lstStyle/>
        <a:p>
          <a:endParaRPr lang="en-US"/>
        </a:p>
      </dgm:t>
    </dgm:pt>
    <dgm:pt modelId="{0324E59E-B9FF-4A58-AF4E-8F85FC94E08C}" type="pres">
      <dgm:prSet presAssocID="{5FBED7DC-064E-463E-8B52-E28BEA315EAF}" presName="linear" presStyleCnt="0">
        <dgm:presLayoutVars>
          <dgm:animLvl val="lvl"/>
          <dgm:resizeHandles val="exact"/>
        </dgm:presLayoutVars>
      </dgm:prSet>
      <dgm:spPr/>
      <dgm:t>
        <a:bodyPr/>
        <a:lstStyle/>
        <a:p>
          <a:endParaRPr lang="en-US"/>
        </a:p>
      </dgm:t>
    </dgm:pt>
    <dgm:pt modelId="{EC0DE24B-E4D8-44F0-87A9-413148AFFDFE}" type="pres">
      <dgm:prSet presAssocID="{30886385-6A4D-439F-A816-90C76C40335B}" presName="parentText" presStyleLbl="node1" presStyleIdx="0" presStyleCnt="2">
        <dgm:presLayoutVars>
          <dgm:chMax val="0"/>
          <dgm:bulletEnabled val="1"/>
        </dgm:presLayoutVars>
      </dgm:prSet>
      <dgm:spPr/>
      <dgm:t>
        <a:bodyPr/>
        <a:lstStyle/>
        <a:p>
          <a:endParaRPr lang="en-US"/>
        </a:p>
      </dgm:t>
    </dgm:pt>
    <dgm:pt modelId="{E6D90A4F-F7E9-41CE-9454-7175CCD05A68}" type="pres">
      <dgm:prSet presAssocID="{0E20E30F-07AF-4BB2-9D14-780E7DC50579}" presName="spacer" presStyleCnt="0"/>
      <dgm:spPr/>
    </dgm:pt>
    <dgm:pt modelId="{C1645430-9C72-4ABC-9C24-9BB86D3F8418}" type="pres">
      <dgm:prSet presAssocID="{B2CA9C0E-5209-43A0-87C1-994B1CC31BA4}" presName="parentText" presStyleLbl="node1" presStyleIdx="1" presStyleCnt="2">
        <dgm:presLayoutVars>
          <dgm:chMax val="0"/>
          <dgm:bulletEnabled val="1"/>
        </dgm:presLayoutVars>
      </dgm:prSet>
      <dgm:spPr/>
      <dgm:t>
        <a:bodyPr/>
        <a:lstStyle/>
        <a:p>
          <a:endParaRPr lang="en-US"/>
        </a:p>
      </dgm:t>
    </dgm:pt>
  </dgm:ptLst>
  <dgm:cxnLst>
    <dgm:cxn modelId="{A77CCD91-0952-4D00-B5DC-01DBE9CE2BFB}" type="presOf" srcId="{B2CA9C0E-5209-43A0-87C1-994B1CC31BA4}" destId="{C1645430-9C72-4ABC-9C24-9BB86D3F8418}" srcOrd="0" destOrd="0" presId="urn:microsoft.com/office/officeart/2005/8/layout/vList2"/>
    <dgm:cxn modelId="{0D7CF792-FBBE-4775-8E22-15701A3D742C}" srcId="{5FBED7DC-064E-463E-8B52-E28BEA315EAF}" destId="{B2CA9C0E-5209-43A0-87C1-994B1CC31BA4}" srcOrd="1" destOrd="0" parTransId="{BFECB706-4776-437D-8080-610838E55C84}" sibTransId="{66807250-3074-465F-8EC7-B7442201CE0A}"/>
    <dgm:cxn modelId="{0DA7B0FD-3E54-4CAC-9AD6-28D23A41B2C6}" type="presOf" srcId="{30886385-6A4D-439F-A816-90C76C40335B}" destId="{EC0DE24B-E4D8-44F0-87A9-413148AFFDFE}" srcOrd="0" destOrd="0" presId="urn:microsoft.com/office/officeart/2005/8/layout/vList2"/>
    <dgm:cxn modelId="{63A17080-2E5F-4D5C-9819-A3F0A7071D6A}" type="presOf" srcId="{5FBED7DC-064E-463E-8B52-E28BEA315EAF}" destId="{0324E59E-B9FF-4A58-AF4E-8F85FC94E08C}" srcOrd="0" destOrd="0" presId="urn:microsoft.com/office/officeart/2005/8/layout/vList2"/>
    <dgm:cxn modelId="{09DD238E-E83C-4ECA-A99B-2270A54AF007}" srcId="{5FBED7DC-064E-463E-8B52-E28BEA315EAF}" destId="{30886385-6A4D-439F-A816-90C76C40335B}" srcOrd="0" destOrd="0" parTransId="{802C0334-910A-4789-AD95-64F28239138C}" sibTransId="{0E20E30F-07AF-4BB2-9D14-780E7DC50579}"/>
    <dgm:cxn modelId="{641217B7-252F-4EFB-97C6-57962675C82F}" type="presParOf" srcId="{0324E59E-B9FF-4A58-AF4E-8F85FC94E08C}" destId="{EC0DE24B-E4D8-44F0-87A9-413148AFFDFE}" srcOrd="0" destOrd="0" presId="urn:microsoft.com/office/officeart/2005/8/layout/vList2"/>
    <dgm:cxn modelId="{BB6D2581-1122-4C05-8850-8D6C2CA779DD}" type="presParOf" srcId="{0324E59E-B9FF-4A58-AF4E-8F85FC94E08C}" destId="{E6D90A4F-F7E9-41CE-9454-7175CCD05A68}" srcOrd="1" destOrd="0" presId="urn:microsoft.com/office/officeart/2005/8/layout/vList2"/>
    <dgm:cxn modelId="{187D3A18-5753-49B1-B9DB-AE2BB74039DD}" type="presParOf" srcId="{0324E59E-B9FF-4A58-AF4E-8F85FC94E08C}" destId="{C1645430-9C72-4ABC-9C24-9BB86D3F841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606E132-F386-4A3C-A5E3-D5FEBDEAF8B7}"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A810E403-213E-4C2B-8156-CF61B7898191}">
      <dgm:prSet custT="1"/>
      <dgm:spPr/>
      <dgm:t>
        <a:bodyPr/>
        <a:lstStyle/>
        <a:p>
          <a:pPr rtl="0"/>
          <a:r>
            <a:rPr lang="en-US" sz="4400" dirty="0" err="1" smtClean="0"/>
            <a:t>db.stud.find</a:t>
          </a:r>
          <a:r>
            <a:rPr lang="en-US" sz="4400" dirty="0" smtClean="0"/>
            <a:t>().count()</a:t>
          </a:r>
        </a:p>
        <a:p>
          <a:pPr rtl="0"/>
          <a:r>
            <a:rPr lang="en-US" sz="3600" i="1" dirty="0" smtClean="0">
              <a:solidFill>
                <a:srgbClr val="C00000"/>
              </a:solidFill>
            </a:rPr>
            <a:t>Returns no of documents in the collection</a:t>
          </a:r>
          <a:endParaRPr lang="en-US" sz="3600" i="1" dirty="0">
            <a:solidFill>
              <a:srgbClr val="C00000"/>
            </a:solidFill>
          </a:endParaRPr>
        </a:p>
      </dgm:t>
    </dgm:pt>
    <dgm:pt modelId="{77EEE7C6-F571-4263-A3E9-FF06A08D0D62}" type="parTrans" cxnId="{FAD2436F-30A6-4B1F-8FF5-1E742FAC6FD8}">
      <dgm:prSet/>
      <dgm:spPr/>
      <dgm:t>
        <a:bodyPr/>
        <a:lstStyle/>
        <a:p>
          <a:endParaRPr lang="en-US"/>
        </a:p>
      </dgm:t>
    </dgm:pt>
    <dgm:pt modelId="{38A8964C-D020-490B-9C23-B4658A209ABA}" type="sibTrans" cxnId="{FAD2436F-30A6-4B1F-8FF5-1E742FAC6FD8}">
      <dgm:prSet/>
      <dgm:spPr/>
      <dgm:t>
        <a:bodyPr/>
        <a:lstStyle/>
        <a:p>
          <a:endParaRPr lang="en-US"/>
        </a:p>
      </dgm:t>
    </dgm:pt>
    <dgm:pt modelId="{6E905729-4BEE-479F-A044-7F7F9BDAC489}">
      <dgm:prSet custT="1"/>
      <dgm:spPr/>
      <dgm:t>
        <a:bodyPr/>
        <a:lstStyle/>
        <a:p>
          <a:pPr rtl="0"/>
          <a:r>
            <a:rPr lang="en-US" sz="4800" dirty="0" err="1" smtClean="0"/>
            <a:t>db.stud.find</a:t>
          </a:r>
          <a:r>
            <a:rPr lang="en-US" sz="4800" dirty="0" smtClean="0"/>
            <a:t>({Rno:2}).count()</a:t>
          </a:r>
        </a:p>
        <a:p>
          <a:pPr rtl="0"/>
          <a:r>
            <a:rPr lang="en-US" sz="3200" i="1" dirty="0" smtClean="0">
              <a:solidFill>
                <a:srgbClr val="C00000"/>
              </a:solidFill>
            </a:rPr>
            <a:t>Returns no of documents in the collection which satisfies the given condition </a:t>
          </a:r>
          <a:r>
            <a:rPr lang="en-US" sz="3200" i="1" dirty="0" err="1" smtClean="0">
              <a:solidFill>
                <a:srgbClr val="C00000"/>
              </a:solidFill>
            </a:rPr>
            <a:t>Rno</a:t>
          </a:r>
          <a:r>
            <a:rPr lang="en-US" sz="3200" i="1" dirty="0" smtClean="0">
              <a:solidFill>
                <a:srgbClr val="C00000"/>
              </a:solidFill>
            </a:rPr>
            <a:t>=2</a:t>
          </a:r>
          <a:endParaRPr lang="en-US" sz="3200" dirty="0"/>
        </a:p>
      </dgm:t>
    </dgm:pt>
    <dgm:pt modelId="{0D15D2A0-D6CB-4B86-B578-558316EE3D89}" type="parTrans" cxnId="{67E16E66-430B-402C-8297-79675A44E192}">
      <dgm:prSet/>
      <dgm:spPr/>
      <dgm:t>
        <a:bodyPr/>
        <a:lstStyle/>
        <a:p>
          <a:endParaRPr lang="en-US"/>
        </a:p>
      </dgm:t>
    </dgm:pt>
    <dgm:pt modelId="{FD67313A-237F-4865-8568-959CBEFC6F59}" type="sibTrans" cxnId="{67E16E66-430B-402C-8297-79675A44E192}">
      <dgm:prSet/>
      <dgm:spPr/>
      <dgm:t>
        <a:bodyPr/>
        <a:lstStyle/>
        <a:p>
          <a:endParaRPr lang="en-US"/>
        </a:p>
      </dgm:t>
    </dgm:pt>
    <dgm:pt modelId="{C5F8D997-9EED-46E3-AE13-4FD43884872C}" type="pres">
      <dgm:prSet presAssocID="{0606E132-F386-4A3C-A5E3-D5FEBDEAF8B7}" presName="linear" presStyleCnt="0">
        <dgm:presLayoutVars>
          <dgm:animLvl val="lvl"/>
          <dgm:resizeHandles val="exact"/>
        </dgm:presLayoutVars>
      </dgm:prSet>
      <dgm:spPr/>
      <dgm:t>
        <a:bodyPr/>
        <a:lstStyle/>
        <a:p>
          <a:endParaRPr lang="en-US"/>
        </a:p>
      </dgm:t>
    </dgm:pt>
    <dgm:pt modelId="{8A5119A2-76C1-40AA-9264-81825D0DDD50}" type="pres">
      <dgm:prSet presAssocID="{A810E403-213E-4C2B-8156-CF61B7898191}" presName="parentText" presStyleLbl="node1" presStyleIdx="0" presStyleCnt="2" custScaleY="71571">
        <dgm:presLayoutVars>
          <dgm:chMax val="0"/>
          <dgm:bulletEnabled val="1"/>
        </dgm:presLayoutVars>
      </dgm:prSet>
      <dgm:spPr/>
      <dgm:t>
        <a:bodyPr/>
        <a:lstStyle/>
        <a:p>
          <a:endParaRPr lang="en-US"/>
        </a:p>
      </dgm:t>
    </dgm:pt>
    <dgm:pt modelId="{F83B7AB8-BEB2-43CF-AFFD-9C11FCC99755}" type="pres">
      <dgm:prSet presAssocID="{38A8964C-D020-490B-9C23-B4658A209ABA}" presName="spacer" presStyleCnt="0"/>
      <dgm:spPr/>
    </dgm:pt>
    <dgm:pt modelId="{DA0632F9-EB2C-49D8-AE29-610897D091E8}" type="pres">
      <dgm:prSet presAssocID="{6E905729-4BEE-479F-A044-7F7F9BDAC489}" presName="parentText" presStyleLbl="node1" presStyleIdx="1" presStyleCnt="2" custScaleY="112071">
        <dgm:presLayoutVars>
          <dgm:chMax val="0"/>
          <dgm:bulletEnabled val="1"/>
        </dgm:presLayoutVars>
      </dgm:prSet>
      <dgm:spPr/>
      <dgm:t>
        <a:bodyPr/>
        <a:lstStyle/>
        <a:p>
          <a:endParaRPr lang="en-US"/>
        </a:p>
      </dgm:t>
    </dgm:pt>
  </dgm:ptLst>
  <dgm:cxnLst>
    <dgm:cxn modelId="{DAFE2245-34BF-4518-ABB8-3371B065D9AC}" type="presOf" srcId="{A810E403-213E-4C2B-8156-CF61B7898191}" destId="{8A5119A2-76C1-40AA-9264-81825D0DDD50}" srcOrd="0" destOrd="0" presId="urn:microsoft.com/office/officeart/2005/8/layout/vList2"/>
    <dgm:cxn modelId="{67E16E66-430B-402C-8297-79675A44E192}" srcId="{0606E132-F386-4A3C-A5E3-D5FEBDEAF8B7}" destId="{6E905729-4BEE-479F-A044-7F7F9BDAC489}" srcOrd="1" destOrd="0" parTransId="{0D15D2A0-D6CB-4B86-B578-558316EE3D89}" sibTransId="{FD67313A-237F-4865-8568-959CBEFC6F59}"/>
    <dgm:cxn modelId="{DE62D90D-AD4E-49E8-A880-13D7B294DF1D}" type="presOf" srcId="{6E905729-4BEE-479F-A044-7F7F9BDAC489}" destId="{DA0632F9-EB2C-49D8-AE29-610897D091E8}" srcOrd="0" destOrd="0" presId="urn:microsoft.com/office/officeart/2005/8/layout/vList2"/>
    <dgm:cxn modelId="{0D82B45A-F283-4C1D-9FE7-F40C2AE4B498}" type="presOf" srcId="{0606E132-F386-4A3C-A5E3-D5FEBDEAF8B7}" destId="{C5F8D997-9EED-46E3-AE13-4FD43884872C}" srcOrd="0" destOrd="0" presId="urn:microsoft.com/office/officeart/2005/8/layout/vList2"/>
    <dgm:cxn modelId="{FAD2436F-30A6-4B1F-8FF5-1E742FAC6FD8}" srcId="{0606E132-F386-4A3C-A5E3-D5FEBDEAF8B7}" destId="{A810E403-213E-4C2B-8156-CF61B7898191}" srcOrd="0" destOrd="0" parTransId="{77EEE7C6-F571-4263-A3E9-FF06A08D0D62}" sibTransId="{38A8964C-D020-490B-9C23-B4658A209ABA}"/>
    <dgm:cxn modelId="{E412AAFA-66C4-486F-96F6-155C77237E5B}" type="presParOf" srcId="{C5F8D997-9EED-46E3-AE13-4FD43884872C}" destId="{8A5119A2-76C1-40AA-9264-81825D0DDD50}" srcOrd="0" destOrd="0" presId="urn:microsoft.com/office/officeart/2005/8/layout/vList2"/>
    <dgm:cxn modelId="{F954060A-0F2B-4D3D-A6B3-0A9A6A8531AC}" type="presParOf" srcId="{C5F8D997-9EED-46E3-AE13-4FD43884872C}" destId="{F83B7AB8-BEB2-43CF-AFFD-9C11FCC99755}" srcOrd="1" destOrd="0" presId="urn:microsoft.com/office/officeart/2005/8/layout/vList2"/>
    <dgm:cxn modelId="{9EBCBEEA-B085-4192-9F09-C9CD5FCFF331}" type="presParOf" srcId="{C5F8D997-9EED-46E3-AE13-4FD43884872C}" destId="{DA0632F9-EB2C-49D8-AE29-610897D091E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606E132-F386-4A3C-A5E3-D5FEBDEAF8B7}"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982250E5-4977-4E42-9088-7460AE9F81B4}">
      <dgm:prSet custT="1"/>
      <dgm:spPr/>
      <dgm:t>
        <a:bodyPr/>
        <a:lstStyle/>
        <a:p>
          <a:pPr rtl="0"/>
          <a:r>
            <a:rPr lang="en-US" sz="3900" dirty="0" err="1" smtClean="0"/>
            <a:t>db.stud.find</a:t>
          </a:r>
          <a:r>
            <a:rPr lang="en-US" sz="3900" dirty="0" smtClean="0"/>
            <a:t>().limit(2)</a:t>
          </a:r>
        </a:p>
        <a:p>
          <a:pPr rtl="0"/>
          <a:r>
            <a:rPr lang="en-US" sz="3600" i="1" dirty="0" smtClean="0">
              <a:solidFill>
                <a:srgbClr val="C00000"/>
              </a:solidFill>
            </a:rPr>
            <a:t>Returns only first 2 documents</a:t>
          </a:r>
          <a:endParaRPr lang="en-US" sz="3600" i="1" dirty="0">
            <a:solidFill>
              <a:srgbClr val="C00000"/>
            </a:solidFill>
          </a:endParaRPr>
        </a:p>
      </dgm:t>
    </dgm:pt>
    <dgm:pt modelId="{58A9B9BF-E9FF-48A4-A311-F9AA2CC24F97}" type="parTrans" cxnId="{3CFE2495-2F1F-4A98-91A6-266DE0BE7AF1}">
      <dgm:prSet/>
      <dgm:spPr/>
      <dgm:t>
        <a:bodyPr/>
        <a:lstStyle/>
        <a:p>
          <a:endParaRPr lang="en-US"/>
        </a:p>
      </dgm:t>
    </dgm:pt>
    <dgm:pt modelId="{B24C5F53-1E97-43ED-A6B4-AA3AAAD8F51D}" type="sibTrans" cxnId="{3CFE2495-2F1F-4A98-91A6-266DE0BE7AF1}">
      <dgm:prSet/>
      <dgm:spPr/>
      <dgm:t>
        <a:bodyPr/>
        <a:lstStyle/>
        <a:p>
          <a:endParaRPr lang="en-US"/>
        </a:p>
      </dgm:t>
    </dgm:pt>
    <dgm:pt modelId="{71F75647-25A7-41F3-895F-1BED7D140612}">
      <dgm:prSet custT="1"/>
      <dgm:spPr/>
      <dgm:t>
        <a:bodyPr/>
        <a:lstStyle/>
        <a:p>
          <a:pPr rtl="0"/>
          <a:r>
            <a:rPr lang="en-US" sz="4500" dirty="0" err="1" smtClean="0"/>
            <a:t>db.stud.find</a:t>
          </a:r>
          <a:r>
            <a:rPr lang="en-US" sz="4500" dirty="0" smtClean="0"/>
            <a:t>().skip(5)</a:t>
          </a:r>
        </a:p>
        <a:p>
          <a:pPr rtl="0"/>
          <a:r>
            <a:rPr lang="en-US" sz="4000" i="1" dirty="0" smtClean="0">
              <a:solidFill>
                <a:srgbClr val="C00000"/>
              </a:solidFill>
            </a:rPr>
            <a:t>Returns all documents except first 5 documents</a:t>
          </a:r>
          <a:endParaRPr lang="en-US" sz="4000" i="1" dirty="0">
            <a:solidFill>
              <a:srgbClr val="C00000"/>
            </a:solidFill>
          </a:endParaRPr>
        </a:p>
      </dgm:t>
    </dgm:pt>
    <dgm:pt modelId="{72A857BA-E7C7-4437-8FAB-C5DB60A8D066}" type="parTrans" cxnId="{5CCD72E4-780A-420A-A6BD-ABE62DECE3B7}">
      <dgm:prSet/>
      <dgm:spPr/>
      <dgm:t>
        <a:bodyPr/>
        <a:lstStyle/>
        <a:p>
          <a:endParaRPr lang="en-US"/>
        </a:p>
      </dgm:t>
    </dgm:pt>
    <dgm:pt modelId="{EC5C5056-EB4D-48A4-B07E-70BC2E87726F}" type="sibTrans" cxnId="{5CCD72E4-780A-420A-A6BD-ABE62DECE3B7}">
      <dgm:prSet/>
      <dgm:spPr/>
      <dgm:t>
        <a:bodyPr/>
        <a:lstStyle/>
        <a:p>
          <a:endParaRPr lang="en-US"/>
        </a:p>
      </dgm:t>
    </dgm:pt>
    <dgm:pt modelId="{C5F8D997-9EED-46E3-AE13-4FD43884872C}" type="pres">
      <dgm:prSet presAssocID="{0606E132-F386-4A3C-A5E3-D5FEBDEAF8B7}" presName="linear" presStyleCnt="0">
        <dgm:presLayoutVars>
          <dgm:animLvl val="lvl"/>
          <dgm:resizeHandles val="exact"/>
        </dgm:presLayoutVars>
      </dgm:prSet>
      <dgm:spPr/>
      <dgm:t>
        <a:bodyPr/>
        <a:lstStyle/>
        <a:p>
          <a:endParaRPr lang="en-US"/>
        </a:p>
      </dgm:t>
    </dgm:pt>
    <dgm:pt modelId="{5E0EA48C-1D2D-42D9-8B57-58613D790BC6}" type="pres">
      <dgm:prSet presAssocID="{982250E5-4977-4E42-9088-7460AE9F81B4}" presName="parentText" presStyleLbl="node1" presStyleIdx="0" presStyleCnt="2" custScaleY="70867">
        <dgm:presLayoutVars>
          <dgm:chMax val="0"/>
          <dgm:bulletEnabled val="1"/>
        </dgm:presLayoutVars>
      </dgm:prSet>
      <dgm:spPr/>
      <dgm:t>
        <a:bodyPr/>
        <a:lstStyle/>
        <a:p>
          <a:endParaRPr lang="en-US"/>
        </a:p>
      </dgm:t>
    </dgm:pt>
    <dgm:pt modelId="{E9350739-6884-42C5-978C-85859224B1C0}" type="pres">
      <dgm:prSet presAssocID="{B24C5F53-1E97-43ED-A6B4-AA3AAAD8F51D}" presName="spacer" presStyleCnt="0"/>
      <dgm:spPr/>
    </dgm:pt>
    <dgm:pt modelId="{56356C26-B756-4F08-8E9D-FD463AD78621}" type="pres">
      <dgm:prSet presAssocID="{71F75647-25A7-41F3-895F-1BED7D140612}" presName="parentText" presStyleLbl="node1" presStyleIdx="1" presStyleCnt="2" custScaleY="86653">
        <dgm:presLayoutVars>
          <dgm:chMax val="0"/>
          <dgm:bulletEnabled val="1"/>
        </dgm:presLayoutVars>
      </dgm:prSet>
      <dgm:spPr/>
      <dgm:t>
        <a:bodyPr/>
        <a:lstStyle/>
        <a:p>
          <a:endParaRPr lang="en-US"/>
        </a:p>
      </dgm:t>
    </dgm:pt>
  </dgm:ptLst>
  <dgm:cxnLst>
    <dgm:cxn modelId="{3CFE2495-2F1F-4A98-91A6-266DE0BE7AF1}" srcId="{0606E132-F386-4A3C-A5E3-D5FEBDEAF8B7}" destId="{982250E5-4977-4E42-9088-7460AE9F81B4}" srcOrd="0" destOrd="0" parTransId="{58A9B9BF-E9FF-48A4-A311-F9AA2CC24F97}" sibTransId="{B24C5F53-1E97-43ED-A6B4-AA3AAAD8F51D}"/>
    <dgm:cxn modelId="{ACD4866B-C2B5-4E78-822A-AC09CA4B919D}" type="presOf" srcId="{0606E132-F386-4A3C-A5E3-D5FEBDEAF8B7}" destId="{C5F8D997-9EED-46E3-AE13-4FD43884872C}" srcOrd="0" destOrd="0" presId="urn:microsoft.com/office/officeart/2005/8/layout/vList2"/>
    <dgm:cxn modelId="{DF1978C8-E350-4584-A25F-EC189D9442E1}" type="presOf" srcId="{982250E5-4977-4E42-9088-7460AE9F81B4}" destId="{5E0EA48C-1D2D-42D9-8B57-58613D790BC6}" srcOrd="0" destOrd="0" presId="urn:microsoft.com/office/officeart/2005/8/layout/vList2"/>
    <dgm:cxn modelId="{5CCD72E4-780A-420A-A6BD-ABE62DECE3B7}" srcId="{0606E132-F386-4A3C-A5E3-D5FEBDEAF8B7}" destId="{71F75647-25A7-41F3-895F-1BED7D140612}" srcOrd="1" destOrd="0" parTransId="{72A857BA-E7C7-4437-8FAB-C5DB60A8D066}" sibTransId="{EC5C5056-EB4D-48A4-B07E-70BC2E87726F}"/>
    <dgm:cxn modelId="{D1381242-E0D7-4533-9F73-98E9F3F9C9FD}" type="presOf" srcId="{71F75647-25A7-41F3-895F-1BED7D140612}" destId="{56356C26-B756-4F08-8E9D-FD463AD78621}" srcOrd="0" destOrd="0" presId="urn:microsoft.com/office/officeart/2005/8/layout/vList2"/>
    <dgm:cxn modelId="{1AE31A0D-D357-4E4D-9399-372721B2C2C5}" type="presParOf" srcId="{C5F8D997-9EED-46E3-AE13-4FD43884872C}" destId="{5E0EA48C-1D2D-42D9-8B57-58613D790BC6}" srcOrd="0" destOrd="0" presId="urn:microsoft.com/office/officeart/2005/8/layout/vList2"/>
    <dgm:cxn modelId="{6469B3FE-C7D9-426B-B3A2-4AC81BD77E7C}" type="presParOf" srcId="{C5F8D997-9EED-46E3-AE13-4FD43884872C}" destId="{E9350739-6884-42C5-978C-85859224B1C0}" srcOrd="1" destOrd="0" presId="urn:microsoft.com/office/officeart/2005/8/layout/vList2"/>
    <dgm:cxn modelId="{5CB187A0-C241-43AA-88A8-94FE871B5C7A}" type="presParOf" srcId="{C5F8D997-9EED-46E3-AE13-4FD43884872C}" destId="{56356C26-B756-4F08-8E9D-FD463AD7862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606E132-F386-4A3C-A5E3-D5FEBDEAF8B7}" type="doc">
      <dgm:prSet loTypeId="urn:microsoft.com/office/officeart/2008/layout/LinedList" loCatId="list" qsTypeId="urn:microsoft.com/office/officeart/2005/8/quickstyle/simple3" qsCatId="simple" csTypeId="urn:microsoft.com/office/officeart/2005/8/colors/colorful2" csCatId="colorful" phldr="1"/>
      <dgm:spPr/>
      <dgm:t>
        <a:bodyPr/>
        <a:lstStyle/>
        <a:p>
          <a:endParaRPr lang="en-US"/>
        </a:p>
      </dgm:t>
    </dgm:pt>
    <dgm:pt modelId="{71F75647-25A7-41F3-895F-1BED7D140612}">
      <dgm:prSet custT="1"/>
      <dgm:spPr/>
      <dgm:t>
        <a:bodyPr/>
        <a:lstStyle/>
        <a:p>
          <a:pPr rtl="0"/>
          <a:r>
            <a:rPr lang="en-US" sz="3900" dirty="0" err="1" smtClean="0"/>
            <a:t>db.stud.find</a:t>
          </a:r>
          <a:r>
            <a:rPr lang="en-US" sz="3900" dirty="0" smtClean="0"/>
            <a:t>({ </a:t>
          </a:r>
          <a:r>
            <a:rPr lang="en-US" sz="3900" dirty="0" err="1" smtClean="0"/>
            <a:t>rno</a:t>
          </a:r>
          <a:r>
            <a:rPr lang="en-US" sz="3900" dirty="0" smtClean="0"/>
            <a:t>: { $gt:5} } ).skip(5)</a:t>
          </a:r>
        </a:p>
        <a:p>
          <a:pPr rtl="0"/>
          <a:r>
            <a:rPr lang="en-US" sz="3600" i="1" dirty="0" smtClean="0">
              <a:solidFill>
                <a:srgbClr val="C00000"/>
              </a:solidFill>
            </a:rPr>
            <a:t>Returns all documents except first 5 documents whose </a:t>
          </a:r>
          <a:r>
            <a:rPr lang="en-US" sz="3600" i="1" dirty="0" err="1" smtClean="0">
              <a:solidFill>
                <a:srgbClr val="C00000"/>
              </a:solidFill>
            </a:rPr>
            <a:t>rno</a:t>
          </a:r>
          <a:r>
            <a:rPr lang="en-US" sz="3600" i="1" dirty="0" smtClean="0">
              <a:solidFill>
                <a:srgbClr val="C00000"/>
              </a:solidFill>
            </a:rPr>
            <a:t> is greater than 5</a:t>
          </a:r>
          <a:endParaRPr lang="en-US" sz="3600" i="1" dirty="0">
            <a:solidFill>
              <a:srgbClr val="C00000"/>
            </a:solidFill>
          </a:endParaRPr>
        </a:p>
      </dgm:t>
    </dgm:pt>
    <dgm:pt modelId="{72A857BA-E7C7-4437-8FAB-C5DB60A8D066}" type="parTrans" cxnId="{5CCD72E4-780A-420A-A6BD-ABE62DECE3B7}">
      <dgm:prSet/>
      <dgm:spPr/>
      <dgm:t>
        <a:bodyPr/>
        <a:lstStyle/>
        <a:p>
          <a:endParaRPr lang="en-US"/>
        </a:p>
      </dgm:t>
    </dgm:pt>
    <dgm:pt modelId="{EC5C5056-EB4D-48A4-B07E-70BC2E87726F}" type="sibTrans" cxnId="{5CCD72E4-780A-420A-A6BD-ABE62DECE3B7}">
      <dgm:prSet/>
      <dgm:spPr/>
      <dgm:t>
        <a:bodyPr/>
        <a:lstStyle/>
        <a:p>
          <a:endParaRPr lang="en-US"/>
        </a:p>
      </dgm:t>
    </dgm:pt>
    <dgm:pt modelId="{982250E5-4977-4E42-9088-7460AE9F81B4}">
      <dgm:prSet custT="1"/>
      <dgm:spPr/>
      <dgm:t>
        <a:bodyPr/>
        <a:lstStyle/>
        <a:p>
          <a:pPr rtl="0"/>
          <a:r>
            <a:rPr lang="en-US" sz="3900" dirty="0" err="1" smtClean="0"/>
            <a:t>db.stud.find</a:t>
          </a:r>
          <a:r>
            <a:rPr lang="en-US" sz="3900" dirty="0" smtClean="0"/>
            <a:t>({ </a:t>
          </a:r>
          <a:r>
            <a:rPr lang="en-US" sz="3900" dirty="0" err="1" smtClean="0"/>
            <a:t>rno</a:t>
          </a:r>
          <a:r>
            <a:rPr lang="en-US" sz="3900" dirty="0" smtClean="0"/>
            <a:t>: { $gt:5} } ).limit(2)</a:t>
          </a:r>
        </a:p>
        <a:p>
          <a:pPr rtl="0"/>
          <a:r>
            <a:rPr lang="en-US" sz="3600" i="1" dirty="0" smtClean="0">
              <a:solidFill>
                <a:srgbClr val="C00000"/>
              </a:solidFill>
            </a:rPr>
            <a:t>Returns only first 2 documents whose </a:t>
          </a:r>
          <a:r>
            <a:rPr lang="en-US" sz="3600" i="1" dirty="0" err="1" smtClean="0">
              <a:solidFill>
                <a:srgbClr val="C00000"/>
              </a:solidFill>
            </a:rPr>
            <a:t>rno</a:t>
          </a:r>
          <a:r>
            <a:rPr lang="en-US" sz="3600" i="1" dirty="0" smtClean="0">
              <a:solidFill>
                <a:srgbClr val="C00000"/>
              </a:solidFill>
            </a:rPr>
            <a:t> is greater than 5</a:t>
          </a:r>
          <a:endParaRPr lang="en-US" sz="3600" i="1" dirty="0">
            <a:solidFill>
              <a:srgbClr val="C00000"/>
            </a:solidFill>
          </a:endParaRPr>
        </a:p>
      </dgm:t>
    </dgm:pt>
    <dgm:pt modelId="{B24C5F53-1E97-43ED-A6B4-AA3AAAD8F51D}" type="sibTrans" cxnId="{3CFE2495-2F1F-4A98-91A6-266DE0BE7AF1}">
      <dgm:prSet/>
      <dgm:spPr/>
      <dgm:t>
        <a:bodyPr/>
        <a:lstStyle/>
        <a:p>
          <a:endParaRPr lang="en-US"/>
        </a:p>
      </dgm:t>
    </dgm:pt>
    <dgm:pt modelId="{58A9B9BF-E9FF-48A4-A311-F9AA2CC24F97}" type="parTrans" cxnId="{3CFE2495-2F1F-4A98-91A6-266DE0BE7AF1}">
      <dgm:prSet/>
      <dgm:spPr/>
      <dgm:t>
        <a:bodyPr/>
        <a:lstStyle/>
        <a:p>
          <a:endParaRPr lang="en-US"/>
        </a:p>
      </dgm:t>
    </dgm:pt>
    <dgm:pt modelId="{5575AC6C-71E9-4BFF-9EA2-0A40D0BAA0CA}" type="pres">
      <dgm:prSet presAssocID="{0606E132-F386-4A3C-A5E3-D5FEBDEAF8B7}" presName="vert0" presStyleCnt="0">
        <dgm:presLayoutVars>
          <dgm:dir/>
          <dgm:animOne val="branch"/>
          <dgm:animLvl val="lvl"/>
        </dgm:presLayoutVars>
      </dgm:prSet>
      <dgm:spPr/>
      <dgm:t>
        <a:bodyPr/>
        <a:lstStyle/>
        <a:p>
          <a:endParaRPr lang="en-US"/>
        </a:p>
      </dgm:t>
    </dgm:pt>
    <dgm:pt modelId="{B987D076-A993-4008-A5F1-068C400F1C21}" type="pres">
      <dgm:prSet presAssocID="{982250E5-4977-4E42-9088-7460AE9F81B4}" presName="thickLine" presStyleLbl="alignNode1" presStyleIdx="0" presStyleCnt="2"/>
      <dgm:spPr/>
    </dgm:pt>
    <dgm:pt modelId="{5FF04565-3786-405A-93F5-A150589A32C9}" type="pres">
      <dgm:prSet presAssocID="{982250E5-4977-4E42-9088-7460AE9F81B4}" presName="horz1" presStyleCnt="0"/>
      <dgm:spPr/>
    </dgm:pt>
    <dgm:pt modelId="{BE8C8A08-7E44-4F5F-ACA5-CE94E8BB7D53}" type="pres">
      <dgm:prSet presAssocID="{982250E5-4977-4E42-9088-7460AE9F81B4}" presName="tx1" presStyleLbl="revTx" presStyleIdx="0" presStyleCnt="2"/>
      <dgm:spPr/>
      <dgm:t>
        <a:bodyPr/>
        <a:lstStyle/>
        <a:p>
          <a:endParaRPr lang="en-US"/>
        </a:p>
      </dgm:t>
    </dgm:pt>
    <dgm:pt modelId="{8AFF8A5D-B927-4CB0-A3B1-385A19F3B69C}" type="pres">
      <dgm:prSet presAssocID="{982250E5-4977-4E42-9088-7460AE9F81B4}" presName="vert1" presStyleCnt="0"/>
      <dgm:spPr/>
    </dgm:pt>
    <dgm:pt modelId="{79BB7F2F-9F01-4D77-BB24-104D284BEA01}" type="pres">
      <dgm:prSet presAssocID="{71F75647-25A7-41F3-895F-1BED7D140612}" presName="thickLine" presStyleLbl="alignNode1" presStyleIdx="1" presStyleCnt="2"/>
      <dgm:spPr/>
    </dgm:pt>
    <dgm:pt modelId="{B572EFCD-5190-4CD3-9C59-697669D3E63B}" type="pres">
      <dgm:prSet presAssocID="{71F75647-25A7-41F3-895F-1BED7D140612}" presName="horz1" presStyleCnt="0"/>
      <dgm:spPr/>
    </dgm:pt>
    <dgm:pt modelId="{C72CC4D5-0D42-4341-822B-D0AD026FF7C3}" type="pres">
      <dgm:prSet presAssocID="{71F75647-25A7-41F3-895F-1BED7D140612}" presName="tx1" presStyleLbl="revTx" presStyleIdx="1" presStyleCnt="2"/>
      <dgm:spPr/>
      <dgm:t>
        <a:bodyPr/>
        <a:lstStyle/>
        <a:p>
          <a:endParaRPr lang="en-US"/>
        </a:p>
      </dgm:t>
    </dgm:pt>
    <dgm:pt modelId="{C0F39D18-EB12-4720-AC74-FB8D6E9CB93D}" type="pres">
      <dgm:prSet presAssocID="{71F75647-25A7-41F3-895F-1BED7D140612}" presName="vert1" presStyleCnt="0"/>
      <dgm:spPr/>
    </dgm:pt>
  </dgm:ptLst>
  <dgm:cxnLst>
    <dgm:cxn modelId="{3CFE2495-2F1F-4A98-91A6-266DE0BE7AF1}" srcId="{0606E132-F386-4A3C-A5E3-D5FEBDEAF8B7}" destId="{982250E5-4977-4E42-9088-7460AE9F81B4}" srcOrd="0" destOrd="0" parTransId="{58A9B9BF-E9FF-48A4-A311-F9AA2CC24F97}" sibTransId="{B24C5F53-1E97-43ED-A6B4-AA3AAAD8F51D}"/>
    <dgm:cxn modelId="{29C829DE-7834-4B28-8A52-AA43BC8D8CD8}" type="presOf" srcId="{71F75647-25A7-41F3-895F-1BED7D140612}" destId="{C72CC4D5-0D42-4341-822B-D0AD026FF7C3}" srcOrd="0" destOrd="0" presId="urn:microsoft.com/office/officeart/2008/layout/LinedList"/>
    <dgm:cxn modelId="{5CCD72E4-780A-420A-A6BD-ABE62DECE3B7}" srcId="{0606E132-F386-4A3C-A5E3-D5FEBDEAF8B7}" destId="{71F75647-25A7-41F3-895F-1BED7D140612}" srcOrd="1" destOrd="0" parTransId="{72A857BA-E7C7-4437-8FAB-C5DB60A8D066}" sibTransId="{EC5C5056-EB4D-48A4-B07E-70BC2E87726F}"/>
    <dgm:cxn modelId="{BBAC376C-D7DB-4E50-8C70-B38D7D867C6B}" type="presOf" srcId="{0606E132-F386-4A3C-A5E3-D5FEBDEAF8B7}" destId="{5575AC6C-71E9-4BFF-9EA2-0A40D0BAA0CA}" srcOrd="0" destOrd="0" presId="urn:microsoft.com/office/officeart/2008/layout/LinedList"/>
    <dgm:cxn modelId="{4243DA93-68A9-49DE-B3BA-67B9F0328460}" type="presOf" srcId="{982250E5-4977-4E42-9088-7460AE9F81B4}" destId="{BE8C8A08-7E44-4F5F-ACA5-CE94E8BB7D53}" srcOrd="0" destOrd="0" presId="urn:microsoft.com/office/officeart/2008/layout/LinedList"/>
    <dgm:cxn modelId="{3B0E290E-6154-49F5-BAD6-9A704604D36F}" type="presParOf" srcId="{5575AC6C-71E9-4BFF-9EA2-0A40D0BAA0CA}" destId="{B987D076-A993-4008-A5F1-068C400F1C21}" srcOrd="0" destOrd="0" presId="urn:microsoft.com/office/officeart/2008/layout/LinedList"/>
    <dgm:cxn modelId="{B15BCE9A-F9AB-49E6-AE2E-EB823935D9D1}" type="presParOf" srcId="{5575AC6C-71E9-4BFF-9EA2-0A40D0BAA0CA}" destId="{5FF04565-3786-405A-93F5-A150589A32C9}" srcOrd="1" destOrd="0" presId="urn:microsoft.com/office/officeart/2008/layout/LinedList"/>
    <dgm:cxn modelId="{5E1A71F4-5278-4C1F-9691-B5144895C20D}" type="presParOf" srcId="{5FF04565-3786-405A-93F5-A150589A32C9}" destId="{BE8C8A08-7E44-4F5F-ACA5-CE94E8BB7D53}" srcOrd="0" destOrd="0" presId="urn:microsoft.com/office/officeart/2008/layout/LinedList"/>
    <dgm:cxn modelId="{76527D94-ED54-4D55-AA1B-D19FBF56EC49}" type="presParOf" srcId="{5FF04565-3786-405A-93F5-A150589A32C9}" destId="{8AFF8A5D-B927-4CB0-A3B1-385A19F3B69C}" srcOrd="1" destOrd="0" presId="urn:microsoft.com/office/officeart/2008/layout/LinedList"/>
    <dgm:cxn modelId="{55A89CA3-E2AE-47F7-9F05-BF20BC99ED42}" type="presParOf" srcId="{5575AC6C-71E9-4BFF-9EA2-0A40D0BAA0CA}" destId="{79BB7F2F-9F01-4D77-BB24-104D284BEA01}" srcOrd="2" destOrd="0" presId="urn:microsoft.com/office/officeart/2008/layout/LinedList"/>
    <dgm:cxn modelId="{EAB7C4C1-3C4C-4473-BBC4-3F98DAF989E9}" type="presParOf" srcId="{5575AC6C-71E9-4BFF-9EA2-0A40D0BAA0CA}" destId="{B572EFCD-5190-4CD3-9C59-697669D3E63B}" srcOrd="3" destOrd="0" presId="urn:microsoft.com/office/officeart/2008/layout/LinedList"/>
    <dgm:cxn modelId="{4EE68EAF-6A69-4AC6-8897-FA393C00AFC2}" type="presParOf" srcId="{B572EFCD-5190-4CD3-9C59-697669D3E63B}" destId="{C72CC4D5-0D42-4341-822B-D0AD026FF7C3}" srcOrd="0" destOrd="0" presId="urn:microsoft.com/office/officeart/2008/layout/LinedList"/>
    <dgm:cxn modelId="{7F4FE675-0313-4646-A83A-6F695C56629D}" type="presParOf" srcId="{B572EFCD-5190-4CD3-9C59-697669D3E63B}" destId="{C0F39D18-EB12-4720-AC74-FB8D6E9CB93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606E132-F386-4A3C-A5E3-D5FEBDEAF8B7}"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80BB0AEC-95E4-4F97-9322-83E577BB6457}">
      <dgm:prSet/>
      <dgm:spPr/>
      <dgm:t>
        <a:bodyPr/>
        <a:lstStyle/>
        <a:p>
          <a:pPr rtl="0"/>
          <a:r>
            <a:rPr lang="en-US" dirty="0" err="1" smtClean="0"/>
            <a:t>db.stud.findOne</a:t>
          </a:r>
          <a:r>
            <a:rPr lang="en-US" dirty="0" smtClean="0"/>
            <a:t>()  - </a:t>
          </a:r>
          <a:r>
            <a:rPr lang="en-US" i="1" dirty="0" smtClean="0">
              <a:solidFill>
                <a:srgbClr val="C00000"/>
              </a:solidFill>
            </a:rPr>
            <a:t>Find first document only</a:t>
          </a:r>
          <a:endParaRPr lang="en-US" i="1" dirty="0">
            <a:solidFill>
              <a:srgbClr val="C00000"/>
            </a:solidFill>
          </a:endParaRPr>
        </a:p>
      </dgm:t>
    </dgm:pt>
    <dgm:pt modelId="{C2BA328D-23EC-4DD0-8FB7-FC4FA7F2D77C}" type="parTrans" cxnId="{501333AA-EE6F-450D-9268-6263C2880E91}">
      <dgm:prSet/>
      <dgm:spPr/>
      <dgm:t>
        <a:bodyPr/>
        <a:lstStyle/>
        <a:p>
          <a:endParaRPr lang="en-US"/>
        </a:p>
      </dgm:t>
    </dgm:pt>
    <dgm:pt modelId="{61213400-AED6-4C8A-852B-E9F1B673539D}" type="sibTrans" cxnId="{501333AA-EE6F-450D-9268-6263C2880E91}">
      <dgm:prSet/>
      <dgm:spPr/>
      <dgm:t>
        <a:bodyPr/>
        <a:lstStyle/>
        <a:p>
          <a:endParaRPr lang="en-US"/>
        </a:p>
      </dgm:t>
    </dgm:pt>
    <dgm:pt modelId="{559B0542-8B32-4D6C-89F2-9C47BDD7BFCA}">
      <dgm:prSet/>
      <dgm:spPr/>
      <dgm:t>
        <a:bodyPr/>
        <a:lstStyle/>
        <a:p>
          <a:pPr rtl="0"/>
          <a:r>
            <a:rPr lang="en-US" dirty="0" err="1" smtClean="0"/>
            <a:t>db.stud.find</a:t>
          </a:r>
          <a:r>
            <a:rPr lang="en-US" dirty="0" smtClean="0"/>
            <a:t>({“</a:t>
          </a:r>
          <a:r>
            <a:rPr lang="en-US" dirty="0" err="1" smtClean="0"/>
            <a:t>Address.city</a:t>
          </a:r>
          <a:r>
            <a:rPr lang="en-US" dirty="0" smtClean="0"/>
            <a:t>”: “Pune”})-          </a:t>
          </a:r>
          <a:r>
            <a:rPr lang="en-US" i="1" dirty="0" smtClean="0">
              <a:solidFill>
                <a:srgbClr val="C00000"/>
              </a:solidFill>
            </a:rPr>
            <a:t>Finding in </a:t>
          </a:r>
          <a:r>
            <a:rPr lang="en-US" i="1" dirty="0" err="1" smtClean="0">
              <a:solidFill>
                <a:srgbClr val="C00000"/>
              </a:solidFill>
            </a:rPr>
            <a:t>Multicolumned</a:t>
          </a:r>
          <a:r>
            <a:rPr lang="en-US" i="1" dirty="0" smtClean="0">
              <a:solidFill>
                <a:srgbClr val="C00000"/>
              </a:solidFill>
            </a:rPr>
            <a:t> attribute  </a:t>
          </a:r>
          <a:endParaRPr lang="en-US" i="1" dirty="0">
            <a:solidFill>
              <a:srgbClr val="C00000"/>
            </a:solidFill>
          </a:endParaRPr>
        </a:p>
      </dgm:t>
    </dgm:pt>
    <dgm:pt modelId="{D98029A7-C05D-4F1A-923A-821D83E8CE9C}" type="parTrans" cxnId="{3CD860D4-83FF-4303-8D7E-724855F2151B}">
      <dgm:prSet/>
      <dgm:spPr/>
      <dgm:t>
        <a:bodyPr/>
        <a:lstStyle/>
        <a:p>
          <a:endParaRPr lang="en-US"/>
        </a:p>
      </dgm:t>
    </dgm:pt>
    <dgm:pt modelId="{96B72DEF-9B7C-4411-9199-C7AA01846F41}" type="sibTrans" cxnId="{3CD860D4-83FF-4303-8D7E-724855F2151B}">
      <dgm:prSet/>
      <dgm:spPr/>
      <dgm:t>
        <a:bodyPr/>
        <a:lstStyle/>
        <a:p>
          <a:endParaRPr lang="en-US"/>
        </a:p>
      </dgm:t>
    </dgm:pt>
    <dgm:pt modelId="{D1915CDB-816F-4271-87F9-B194DCD6C376}">
      <dgm:prSet/>
      <dgm:spPr/>
      <dgm:t>
        <a:bodyPr/>
        <a:lstStyle/>
        <a:p>
          <a:pPr rtl="0"/>
          <a:r>
            <a:rPr lang="en-US" dirty="0" err="1" smtClean="0"/>
            <a:t>db.stud.find</a:t>
          </a:r>
          <a:r>
            <a:rPr lang="en-US" dirty="0" smtClean="0"/>
            <a:t>({name: “Riya”,age:20})                       </a:t>
          </a:r>
          <a:r>
            <a:rPr lang="en-US" i="1" dirty="0" smtClean="0">
              <a:solidFill>
                <a:srgbClr val="C00000"/>
              </a:solidFill>
            </a:rPr>
            <a:t>Find documents whose name is Riya and </a:t>
          </a:r>
          <a:r>
            <a:rPr lang="en-US" i="1" dirty="0" err="1" smtClean="0">
              <a:solidFill>
                <a:srgbClr val="C00000"/>
              </a:solidFill>
            </a:rPr>
            <a:t>Rno</a:t>
          </a:r>
          <a:r>
            <a:rPr lang="en-US" i="1" dirty="0" smtClean="0">
              <a:solidFill>
                <a:srgbClr val="C00000"/>
              </a:solidFill>
            </a:rPr>
            <a:t> is 20</a:t>
          </a:r>
          <a:endParaRPr lang="en-US" i="1" dirty="0">
            <a:solidFill>
              <a:srgbClr val="C00000"/>
            </a:solidFill>
          </a:endParaRPr>
        </a:p>
      </dgm:t>
    </dgm:pt>
    <dgm:pt modelId="{9300737F-5948-4B3B-BBFD-BAD91C9A9F07}" type="parTrans" cxnId="{895B633D-F283-4FC9-A930-6AEE11239316}">
      <dgm:prSet/>
      <dgm:spPr/>
      <dgm:t>
        <a:bodyPr/>
        <a:lstStyle/>
        <a:p>
          <a:endParaRPr lang="en-US"/>
        </a:p>
      </dgm:t>
    </dgm:pt>
    <dgm:pt modelId="{73C5F886-D7F2-4C37-9F74-4A2153788BF1}" type="sibTrans" cxnId="{895B633D-F283-4FC9-A930-6AEE11239316}">
      <dgm:prSet/>
      <dgm:spPr/>
      <dgm:t>
        <a:bodyPr/>
        <a:lstStyle/>
        <a:p>
          <a:endParaRPr lang="en-US"/>
        </a:p>
      </dgm:t>
    </dgm:pt>
    <dgm:pt modelId="{C5F8D997-9EED-46E3-AE13-4FD43884872C}" type="pres">
      <dgm:prSet presAssocID="{0606E132-F386-4A3C-A5E3-D5FEBDEAF8B7}" presName="linear" presStyleCnt="0">
        <dgm:presLayoutVars>
          <dgm:animLvl val="lvl"/>
          <dgm:resizeHandles val="exact"/>
        </dgm:presLayoutVars>
      </dgm:prSet>
      <dgm:spPr/>
      <dgm:t>
        <a:bodyPr/>
        <a:lstStyle/>
        <a:p>
          <a:endParaRPr lang="en-US"/>
        </a:p>
      </dgm:t>
    </dgm:pt>
    <dgm:pt modelId="{A1A96EE6-2617-4B82-AB21-47070A407076}" type="pres">
      <dgm:prSet presAssocID="{80BB0AEC-95E4-4F97-9322-83E577BB6457}" presName="parentText" presStyleLbl="node1" presStyleIdx="0" presStyleCnt="3" custLinFactY="-8136" custLinFactNeighborY="-100000">
        <dgm:presLayoutVars>
          <dgm:chMax val="0"/>
          <dgm:bulletEnabled val="1"/>
        </dgm:presLayoutVars>
      </dgm:prSet>
      <dgm:spPr/>
      <dgm:t>
        <a:bodyPr/>
        <a:lstStyle/>
        <a:p>
          <a:endParaRPr lang="en-US"/>
        </a:p>
      </dgm:t>
    </dgm:pt>
    <dgm:pt modelId="{36EA88D1-2D7D-4F42-9F77-69D6AB098A4C}" type="pres">
      <dgm:prSet presAssocID="{61213400-AED6-4C8A-852B-E9F1B673539D}" presName="spacer" presStyleCnt="0"/>
      <dgm:spPr/>
    </dgm:pt>
    <dgm:pt modelId="{ACF94F90-D9DF-4B8A-944A-15FADB3548C6}" type="pres">
      <dgm:prSet presAssocID="{559B0542-8B32-4D6C-89F2-9C47BDD7BFCA}" presName="parentText" presStyleLbl="node1" presStyleIdx="1" presStyleCnt="3" custLinFactNeighborY="72313">
        <dgm:presLayoutVars>
          <dgm:chMax val="0"/>
          <dgm:bulletEnabled val="1"/>
        </dgm:presLayoutVars>
      </dgm:prSet>
      <dgm:spPr/>
      <dgm:t>
        <a:bodyPr/>
        <a:lstStyle/>
        <a:p>
          <a:endParaRPr lang="en-US"/>
        </a:p>
      </dgm:t>
    </dgm:pt>
    <dgm:pt modelId="{C265049F-A074-4611-B50E-E9DCFFFFA777}" type="pres">
      <dgm:prSet presAssocID="{96B72DEF-9B7C-4411-9199-C7AA01846F41}" presName="spacer" presStyleCnt="0"/>
      <dgm:spPr/>
    </dgm:pt>
    <dgm:pt modelId="{149BA9D4-9120-47D6-974D-B7569F188F27}" type="pres">
      <dgm:prSet presAssocID="{D1915CDB-816F-4271-87F9-B194DCD6C376}" presName="parentText" presStyleLbl="node1" presStyleIdx="2" presStyleCnt="3" custLinFactY="18622" custLinFactNeighborY="100000">
        <dgm:presLayoutVars>
          <dgm:chMax val="0"/>
          <dgm:bulletEnabled val="1"/>
        </dgm:presLayoutVars>
      </dgm:prSet>
      <dgm:spPr/>
      <dgm:t>
        <a:bodyPr/>
        <a:lstStyle/>
        <a:p>
          <a:endParaRPr lang="en-US"/>
        </a:p>
      </dgm:t>
    </dgm:pt>
  </dgm:ptLst>
  <dgm:cxnLst>
    <dgm:cxn modelId="{4883E05B-9F68-4129-B170-BCD14C7D7DBA}" type="presOf" srcId="{80BB0AEC-95E4-4F97-9322-83E577BB6457}" destId="{A1A96EE6-2617-4B82-AB21-47070A407076}" srcOrd="0" destOrd="0" presId="urn:microsoft.com/office/officeart/2005/8/layout/vList2"/>
    <dgm:cxn modelId="{3CD860D4-83FF-4303-8D7E-724855F2151B}" srcId="{0606E132-F386-4A3C-A5E3-D5FEBDEAF8B7}" destId="{559B0542-8B32-4D6C-89F2-9C47BDD7BFCA}" srcOrd="1" destOrd="0" parTransId="{D98029A7-C05D-4F1A-923A-821D83E8CE9C}" sibTransId="{96B72DEF-9B7C-4411-9199-C7AA01846F41}"/>
    <dgm:cxn modelId="{C22FBB26-143C-4FB5-BED7-45F2DE7724CD}" type="presOf" srcId="{D1915CDB-816F-4271-87F9-B194DCD6C376}" destId="{149BA9D4-9120-47D6-974D-B7569F188F27}" srcOrd="0" destOrd="0" presId="urn:microsoft.com/office/officeart/2005/8/layout/vList2"/>
    <dgm:cxn modelId="{06ABA0C0-4945-4556-B2CA-F12C0B3A9ACB}" type="presOf" srcId="{559B0542-8B32-4D6C-89F2-9C47BDD7BFCA}" destId="{ACF94F90-D9DF-4B8A-944A-15FADB3548C6}" srcOrd="0" destOrd="0" presId="urn:microsoft.com/office/officeart/2005/8/layout/vList2"/>
    <dgm:cxn modelId="{501333AA-EE6F-450D-9268-6263C2880E91}" srcId="{0606E132-F386-4A3C-A5E3-D5FEBDEAF8B7}" destId="{80BB0AEC-95E4-4F97-9322-83E577BB6457}" srcOrd="0" destOrd="0" parTransId="{C2BA328D-23EC-4DD0-8FB7-FC4FA7F2D77C}" sibTransId="{61213400-AED6-4C8A-852B-E9F1B673539D}"/>
    <dgm:cxn modelId="{33C7A43F-5ECC-4CC0-BC33-DFF0244E2E72}" type="presOf" srcId="{0606E132-F386-4A3C-A5E3-D5FEBDEAF8B7}" destId="{C5F8D997-9EED-46E3-AE13-4FD43884872C}" srcOrd="0" destOrd="0" presId="urn:microsoft.com/office/officeart/2005/8/layout/vList2"/>
    <dgm:cxn modelId="{895B633D-F283-4FC9-A930-6AEE11239316}" srcId="{0606E132-F386-4A3C-A5E3-D5FEBDEAF8B7}" destId="{D1915CDB-816F-4271-87F9-B194DCD6C376}" srcOrd="2" destOrd="0" parTransId="{9300737F-5948-4B3B-BBFD-BAD91C9A9F07}" sibTransId="{73C5F886-D7F2-4C37-9F74-4A2153788BF1}"/>
    <dgm:cxn modelId="{EB66EA54-0DC5-4F96-85C9-64173BB988D0}" type="presParOf" srcId="{C5F8D997-9EED-46E3-AE13-4FD43884872C}" destId="{A1A96EE6-2617-4B82-AB21-47070A407076}" srcOrd="0" destOrd="0" presId="urn:microsoft.com/office/officeart/2005/8/layout/vList2"/>
    <dgm:cxn modelId="{490779D0-B137-4DCA-BB36-1027814F8773}" type="presParOf" srcId="{C5F8D997-9EED-46E3-AE13-4FD43884872C}" destId="{36EA88D1-2D7D-4F42-9F77-69D6AB098A4C}" srcOrd="1" destOrd="0" presId="urn:microsoft.com/office/officeart/2005/8/layout/vList2"/>
    <dgm:cxn modelId="{6AAADBD0-D0A8-4F62-99A6-73077B601B93}" type="presParOf" srcId="{C5F8D997-9EED-46E3-AE13-4FD43884872C}" destId="{ACF94F90-D9DF-4B8A-944A-15FADB3548C6}" srcOrd="2" destOrd="0" presId="urn:microsoft.com/office/officeart/2005/8/layout/vList2"/>
    <dgm:cxn modelId="{8FF14876-C898-44D0-B531-73CA232B4889}" type="presParOf" srcId="{C5F8D997-9EED-46E3-AE13-4FD43884872C}" destId="{C265049F-A074-4611-B50E-E9DCFFFFA777}" srcOrd="3" destOrd="0" presId="urn:microsoft.com/office/officeart/2005/8/layout/vList2"/>
    <dgm:cxn modelId="{4857DF28-411B-44B3-AFC5-9BDBD9380DFA}" type="presParOf" srcId="{C5F8D997-9EED-46E3-AE13-4FD43884872C}" destId="{149BA9D4-9120-47D6-974D-B7569F188F2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F7B2FEC-92F5-491A-86DE-48BC52C6306C}"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AA987D29-4F0A-4AF4-8B47-5724D1D35400}">
      <dgm:prSet custT="1"/>
      <dgm:spPr/>
      <dgm:t>
        <a:bodyPr/>
        <a:lstStyle/>
        <a:p>
          <a:pPr rtl="0">
            <a:lnSpc>
              <a:spcPct val="150000"/>
            </a:lnSpc>
          </a:pPr>
          <a:r>
            <a:rPr lang="en-US" sz="3500" dirty="0" err="1" smtClean="0"/>
            <a:t>db.stud.find</a:t>
          </a:r>
          <a:r>
            <a:rPr lang="en-US" sz="3500" dirty="0" smtClean="0"/>
            <a:t>({name:{$in:[“</a:t>
          </a:r>
          <a:r>
            <a:rPr lang="en-US" sz="3500" dirty="0" err="1" smtClean="0"/>
            <a:t>riya</a:t>
          </a:r>
          <a:r>
            <a:rPr lang="en-US" sz="3500" dirty="0" smtClean="0"/>
            <a:t>”,”</a:t>
          </a:r>
          <a:r>
            <a:rPr lang="en-US" sz="3500" dirty="0" err="1" smtClean="0"/>
            <a:t>jiya</a:t>
          </a:r>
          <a:r>
            <a:rPr lang="en-US" sz="3500" dirty="0" smtClean="0"/>
            <a:t>”]}}) </a:t>
          </a:r>
          <a:r>
            <a:rPr lang="en-US" sz="3200" i="1" dirty="0" smtClean="0">
              <a:solidFill>
                <a:srgbClr val="C00000"/>
              </a:solidFill>
            </a:rPr>
            <a:t>Find information whose name is </a:t>
          </a:r>
          <a:r>
            <a:rPr lang="en-US" sz="3200" i="1" dirty="0" err="1" smtClean="0">
              <a:solidFill>
                <a:srgbClr val="C00000"/>
              </a:solidFill>
            </a:rPr>
            <a:t>riya</a:t>
          </a:r>
          <a:r>
            <a:rPr lang="en-US" sz="3200" i="1" dirty="0" smtClean="0">
              <a:solidFill>
                <a:srgbClr val="C00000"/>
              </a:solidFill>
            </a:rPr>
            <a:t> or </a:t>
          </a:r>
          <a:r>
            <a:rPr lang="en-US" sz="3200" i="1" dirty="0" err="1" smtClean="0">
              <a:solidFill>
                <a:srgbClr val="C00000"/>
              </a:solidFill>
            </a:rPr>
            <a:t>jiya</a:t>
          </a:r>
          <a:endParaRPr lang="en-US" sz="3200" i="1" dirty="0">
            <a:solidFill>
              <a:srgbClr val="C00000"/>
            </a:solidFill>
          </a:endParaRPr>
        </a:p>
      </dgm:t>
    </dgm:pt>
    <dgm:pt modelId="{8D6E280F-3D7E-4015-85C7-B070A814CD9B}" type="parTrans" cxnId="{9EC62C5C-1D5D-44D7-92C7-5CFEC480CD10}">
      <dgm:prSet/>
      <dgm:spPr/>
      <dgm:t>
        <a:bodyPr/>
        <a:lstStyle/>
        <a:p>
          <a:endParaRPr lang="en-US"/>
        </a:p>
      </dgm:t>
    </dgm:pt>
    <dgm:pt modelId="{D91A58C4-64E7-4843-A89A-DC0D7C58A32C}" type="sibTrans" cxnId="{9EC62C5C-1D5D-44D7-92C7-5CFEC480CD10}">
      <dgm:prSet/>
      <dgm:spPr/>
      <dgm:t>
        <a:bodyPr/>
        <a:lstStyle/>
        <a:p>
          <a:endParaRPr lang="en-US"/>
        </a:p>
      </dgm:t>
    </dgm:pt>
    <dgm:pt modelId="{01577E53-9665-4EE0-8C07-8D5D336BC15F}">
      <dgm:prSet custT="1"/>
      <dgm:spPr/>
      <dgm:t>
        <a:bodyPr/>
        <a:lstStyle/>
        <a:p>
          <a:pPr rtl="0">
            <a:lnSpc>
              <a:spcPct val="150000"/>
            </a:lnSpc>
          </a:pPr>
          <a:r>
            <a:rPr lang="en-US" sz="3500" dirty="0" err="1" smtClean="0"/>
            <a:t>db.stud.find</a:t>
          </a:r>
          <a:r>
            <a:rPr lang="en-US" sz="3500" dirty="0" smtClean="0"/>
            <a:t>({</a:t>
          </a:r>
          <a:r>
            <a:rPr lang="en-US" sz="3500" dirty="0" err="1" smtClean="0"/>
            <a:t>Rno</a:t>
          </a:r>
          <a:r>
            <a:rPr lang="en-US" sz="3500" dirty="0" smtClean="0"/>
            <a:t>:{$</a:t>
          </a:r>
          <a:r>
            <a:rPr lang="en-US" sz="3500" dirty="0" err="1" smtClean="0"/>
            <a:t>nin</a:t>
          </a:r>
          <a:r>
            <a:rPr lang="en-US" sz="3500" dirty="0" smtClean="0"/>
            <a:t>:[20,25]}})         </a:t>
          </a:r>
          <a:r>
            <a:rPr lang="en-US" sz="3200" i="1" dirty="0" smtClean="0">
              <a:solidFill>
                <a:srgbClr val="C00000"/>
              </a:solidFill>
            </a:rPr>
            <a:t>Find information whose </a:t>
          </a:r>
          <a:r>
            <a:rPr lang="en-US" sz="3200" i="1" dirty="0" err="1" smtClean="0">
              <a:solidFill>
                <a:srgbClr val="C00000"/>
              </a:solidFill>
            </a:rPr>
            <a:t>rollno</a:t>
          </a:r>
          <a:r>
            <a:rPr lang="en-US" sz="3200" i="1" dirty="0" smtClean="0">
              <a:solidFill>
                <a:srgbClr val="C00000"/>
              </a:solidFill>
            </a:rPr>
            <a:t> is not 20 or 25</a:t>
          </a:r>
          <a:endParaRPr lang="en-US" sz="3200" dirty="0"/>
        </a:p>
      </dgm:t>
    </dgm:pt>
    <dgm:pt modelId="{39146656-9BDF-41E2-8280-16BF2993EB2B}" type="parTrans" cxnId="{3BFBBA08-DFD2-4523-BDEC-069595CB6B01}">
      <dgm:prSet/>
      <dgm:spPr/>
      <dgm:t>
        <a:bodyPr/>
        <a:lstStyle/>
        <a:p>
          <a:endParaRPr lang="en-US"/>
        </a:p>
      </dgm:t>
    </dgm:pt>
    <dgm:pt modelId="{B185AFD0-60E1-4813-BDA6-F44D05EBE5B8}" type="sibTrans" cxnId="{3BFBBA08-DFD2-4523-BDEC-069595CB6B01}">
      <dgm:prSet/>
      <dgm:spPr/>
      <dgm:t>
        <a:bodyPr/>
        <a:lstStyle/>
        <a:p>
          <a:endParaRPr lang="en-US"/>
        </a:p>
      </dgm:t>
    </dgm:pt>
    <dgm:pt modelId="{18D1C586-FC5D-448D-9FC8-1A8EEB8673AF}" type="pres">
      <dgm:prSet presAssocID="{6F7B2FEC-92F5-491A-86DE-48BC52C6306C}" presName="linear" presStyleCnt="0">
        <dgm:presLayoutVars>
          <dgm:animLvl val="lvl"/>
          <dgm:resizeHandles val="exact"/>
        </dgm:presLayoutVars>
      </dgm:prSet>
      <dgm:spPr/>
      <dgm:t>
        <a:bodyPr/>
        <a:lstStyle/>
        <a:p>
          <a:endParaRPr lang="en-US"/>
        </a:p>
      </dgm:t>
    </dgm:pt>
    <dgm:pt modelId="{44447F74-1FAD-4B15-97D6-9A55E5C39DF2}" type="pres">
      <dgm:prSet presAssocID="{AA987D29-4F0A-4AF4-8B47-5724D1D35400}" presName="parentText" presStyleLbl="node1" presStyleIdx="0" presStyleCnt="2" custLinFactY="-64647" custLinFactNeighborX="-980" custLinFactNeighborY="-100000">
        <dgm:presLayoutVars>
          <dgm:chMax val="0"/>
          <dgm:bulletEnabled val="1"/>
        </dgm:presLayoutVars>
      </dgm:prSet>
      <dgm:spPr/>
      <dgm:t>
        <a:bodyPr/>
        <a:lstStyle/>
        <a:p>
          <a:endParaRPr lang="en-US"/>
        </a:p>
      </dgm:t>
    </dgm:pt>
    <dgm:pt modelId="{AF6C6E7B-07DE-4406-AFE8-97D81817D49F}" type="pres">
      <dgm:prSet presAssocID="{D91A58C4-64E7-4843-A89A-DC0D7C58A32C}" presName="spacer" presStyleCnt="0"/>
      <dgm:spPr/>
    </dgm:pt>
    <dgm:pt modelId="{D9249D4D-7E77-4C8D-B832-EB864359B91C}" type="pres">
      <dgm:prSet presAssocID="{01577E53-9665-4EE0-8C07-8D5D336BC15F}" presName="parentText" presStyleLbl="node1" presStyleIdx="1" presStyleCnt="2">
        <dgm:presLayoutVars>
          <dgm:chMax val="0"/>
          <dgm:bulletEnabled val="1"/>
        </dgm:presLayoutVars>
      </dgm:prSet>
      <dgm:spPr/>
      <dgm:t>
        <a:bodyPr/>
        <a:lstStyle/>
        <a:p>
          <a:endParaRPr lang="en-US"/>
        </a:p>
      </dgm:t>
    </dgm:pt>
  </dgm:ptLst>
  <dgm:cxnLst>
    <dgm:cxn modelId="{8B91FEAD-41CE-41ED-B68C-61EDCC1856BC}" type="presOf" srcId="{6F7B2FEC-92F5-491A-86DE-48BC52C6306C}" destId="{18D1C586-FC5D-448D-9FC8-1A8EEB8673AF}" srcOrd="0" destOrd="0" presId="urn:microsoft.com/office/officeart/2005/8/layout/vList2"/>
    <dgm:cxn modelId="{0E8F81E6-BDA5-4EE8-A792-3B791FC90FA2}" type="presOf" srcId="{01577E53-9665-4EE0-8C07-8D5D336BC15F}" destId="{D9249D4D-7E77-4C8D-B832-EB864359B91C}" srcOrd="0" destOrd="0" presId="urn:microsoft.com/office/officeart/2005/8/layout/vList2"/>
    <dgm:cxn modelId="{9EC62C5C-1D5D-44D7-92C7-5CFEC480CD10}" srcId="{6F7B2FEC-92F5-491A-86DE-48BC52C6306C}" destId="{AA987D29-4F0A-4AF4-8B47-5724D1D35400}" srcOrd="0" destOrd="0" parTransId="{8D6E280F-3D7E-4015-85C7-B070A814CD9B}" sibTransId="{D91A58C4-64E7-4843-A89A-DC0D7C58A32C}"/>
    <dgm:cxn modelId="{3BFBBA08-DFD2-4523-BDEC-069595CB6B01}" srcId="{6F7B2FEC-92F5-491A-86DE-48BC52C6306C}" destId="{01577E53-9665-4EE0-8C07-8D5D336BC15F}" srcOrd="1" destOrd="0" parTransId="{39146656-9BDF-41E2-8280-16BF2993EB2B}" sibTransId="{B185AFD0-60E1-4813-BDA6-F44D05EBE5B8}"/>
    <dgm:cxn modelId="{7C607862-390B-42DF-AECC-CAED71A8628F}" type="presOf" srcId="{AA987D29-4F0A-4AF4-8B47-5724D1D35400}" destId="{44447F74-1FAD-4B15-97D6-9A55E5C39DF2}" srcOrd="0" destOrd="0" presId="urn:microsoft.com/office/officeart/2005/8/layout/vList2"/>
    <dgm:cxn modelId="{FAB4D9F9-2430-419D-86D1-31B634DC4610}" type="presParOf" srcId="{18D1C586-FC5D-448D-9FC8-1A8EEB8673AF}" destId="{44447F74-1FAD-4B15-97D6-9A55E5C39DF2}" srcOrd="0" destOrd="0" presId="urn:microsoft.com/office/officeart/2005/8/layout/vList2"/>
    <dgm:cxn modelId="{2260BB6B-D1F6-446A-8C9F-13997C85C6AD}" type="presParOf" srcId="{18D1C586-FC5D-448D-9FC8-1A8EEB8673AF}" destId="{AF6C6E7B-07DE-4406-AFE8-97D81817D49F}" srcOrd="1" destOrd="0" presId="urn:microsoft.com/office/officeart/2005/8/layout/vList2"/>
    <dgm:cxn modelId="{9D734FAE-25EA-46E7-A2F5-FF422D712DCD}" type="presParOf" srcId="{18D1C586-FC5D-448D-9FC8-1A8EEB8673AF}" destId="{D9249D4D-7E77-4C8D-B832-EB864359B91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F7B2FEC-92F5-491A-86DE-48BC52C6306C}"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A45FFEFE-1809-4E1D-BB2A-89538B015A1E}">
      <dgm:prSet custT="1"/>
      <dgm:spPr/>
      <dgm:t>
        <a:bodyPr/>
        <a:lstStyle/>
        <a:p>
          <a:pPr rtl="0">
            <a:lnSpc>
              <a:spcPct val="150000"/>
            </a:lnSpc>
          </a:pPr>
          <a:r>
            <a:rPr lang="en-US" sz="5100" dirty="0" err="1" smtClean="0"/>
            <a:t>db.stud.distinct</a:t>
          </a:r>
          <a:r>
            <a:rPr lang="en-US" sz="5100" dirty="0" smtClean="0"/>
            <a:t>(“Address”) </a:t>
          </a:r>
          <a:r>
            <a:rPr lang="en-US" sz="3200" i="1" dirty="0" smtClean="0">
              <a:solidFill>
                <a:srgbClr val="C00000"/>
              </a:solidFill>
            </a:rPr>
            <a:t>Find from which different  cities students are coming</a:t>
          </a:r>
          <a:endParaRPr lang="en-US" sz="3200" i="1" dirty="0">
            <a:solidFill>
              <a:srgbClr val="C00000"/>
            </a:solidFill>
          </a:endParaRPr>
        </a:p>
      </dgm:t>
    </dgm:pt>
    <dgm:pt modelId="{04F3624F-80A6-4519-8D2F-ACDC31755A5C}" type="parTrans" cxnId="{B4E79D3F-D1B5-483F-B4DF-B79F316F0534}">
      <dgm:prSet/>
      <dgm:spPr/>
      <dgm:t>
        <a:bodyPr/>
        <a:lstStyle/>
        <a:p>
          <a:endParaRPr lang="en-US"/>
        </a:p>
      </dgm:t>
    </dgm:pt>
    <dgm:pt modelId="{B2977C9C-3BA4-4043-A470-A1EB90913FF9}" type="sibTrans" cxnId="{B4E79D3F-D1B5-483F-B4DF-B79F316F0534}">
      <dgm:prSet/>
      <dgm:spPr/>
      <dgm:t>
        <a:bodyPr/>
        <a:lstStyle/>
        <a:p>
          <a:endParaRPr lang="en-US"/>
        </a:p>
      </dgm:t>
    </dgm:pt>
    <dgm:pt modelId="{18D1C586-FC5D-448D-9FC8-1A8EEB8673AF}" type="pres">
      <dgm:prSet presAssocID="{6F7B2FEC-92F5-491A-86DE-48BC52C6306C}" presName="linear" presStyleCnt="0">
        <dgm:presLayoutVars>
          <dgm:animLvl val="lvl"/>
          <dgm:resizeHandles val="exact"/>
        </dgm:presLayoutVars>
      </dgm:prSet>
      <dgm:spPr/>
      <dgm:t>
        <a:bodyPr/>
        <a:lstStyle/>
        <a:p>
          <a:endParaRPr lang="en-US"/>
        </a:p>
      </dgm:t>
    </dgm:pt>
    <dgm:pt modelId="{7E0846BC-62E0-4E21-8964-381A63C9EA93}" type="pres">
      <dgm:prSet presAssocID="{A45FFEFE-1809-4E1D-BB2A-89538B015A1E}" presName="parentText" presStyleLbl="node1" presStyleIdx="0" presStyleCnt="1" custScaleY="124611">
        <dgm:presLayoutVars>
          <dgm:chMax val="0"/>
          <dgm:bulletEnabled val="1"/>
        </dgm:presLayoutVars>
      </dgm:prSet>
      <dgm:spPr/>
      <dgm:t>
        <a:bodyPr/>
        <a:lstStyle/>
        <a:p>
          <a:endParaRPr lang="en-US"/>
        </a:p>
      </dgm:t>
    </dgm:pt>
  </dgm:ptLst>
  <dgm:cxnLst>
    <dgm:cxn modelId="{60BE9BCE-DBE3-4D64-A9D4-3C4A0A2B0D5F}" type="presOf" srcId="{6F7B2FEC-92F5-491A-86DE-48BC52C6306C}" destId="{18D1C586-FC5D-448D-9FC8-1A8EEB8673AF}" srcOrd="0" destOrd="0" presId="urn:microsoft.com/office/officeart/2005/8/layout/vList2"/>
    <dgm:cxn modelId="{0CC0F79E-D51C-4059-9D9E-2E166AD00977}" type="presOf" srcId="{A45FFEFE-1809-4E1D-BB2A-89538B015A1E}" destId="{7E0846BC-62E0-4E21-8964-381A63C9EA93}" srcOrd="0" destOrd="0" presId="urn:microsoft.com/office/officeart/2005/8/layout/vList2"/>
    <dgm:cxn modelId="{B4E79D3F-D1B5-483F-B4DF-B79F316F0534}" srcId="{6F7B2FEC-92F5-491A-86DE-48BC52C6306C}" destId="{A45FFEFE-1809-4E1D-BB2A-89538B015A1E}" srcOrd="0" destOrd="0" parTransId="{04F3624F-80A6-4519-8D2F-ACDC31755A5C}" sibTransId="{B2977C9C-3BA4-4043-A470-A1EB90913FF9}"/>
    <dgm:cxn modelId="{27B7A96C-8A7D-493C-BDEF-629FA8975ADA}" type="presParOf" srcId="{18D1C586-FC5D-448D-9FC8-1A8EEB8673AF}" destId="{7E0846BC-62E0-4E21-8964-381A63C9EA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F4638D-31D3-49E6-8E56-1546DF2EB8F6}" type="doc">
      <dgm:prSet loTypeId="urn:microsoft.com/office/officeart/2005/8/layout/vList2" loCatId="list" qsTypeId="urn:microsoft.com/office/officeart/2005/8/quickstyle/3d1" qsCatId="3D" csTypeId="urn:microsoft.com/office/officeart/2005/8/colors/colorful3" csCatId="colorful"/>
      <dgm:spPr/>
      <dgm:t>
        <a:bodyPr/>
        <a:lstStyle/>
        <a:p>
          <a:endParaRPr lang="en-US"/>
        </a:p>
      </dgm:t>
    </dgm:pt>
    <dgm:pt modelId="{760D423F-8C32-4ADF-A957-9720F2B94D25}">
      <dgm:prSet/>
      <dgm:spPr/>
      <dgm:t>
        <a:bodyPr/>
        <a:lstStyle/>
        <a:p>
          <a:pPr rtl="0"/>
          <a:r>
            <a:rPr lang="en-US" dirty="0" smtClean="0"/>
            <a:t>Database</a:t>
          </a:r>
          <a:endParaRPr lang="en-US" dirty="0"/>
        </a:p>
      </dgm:t>
    </dgm:pt>
    <dgm:pt modelId="{B1C8F492-52A1-4C0B-8E04-D982C4EC9C39}" type="parTrans" cxnId="{A085D1F3-17F5-4950-9E70-66F435CA871C}">
      <dgm:prSet/>
      <dgm:spPr/>
      <dgm:t>
        <a:bodyPr/>
        <a:lstStyle/>
        <a:p>
          <a:endParaRPr lang="en-US"/>
        </a:p>
      </dgm:t>
    </dgm:pt>
    <dgm:pt modelId="{F934F108-0093-4774-9722-3DD5AE85FDE2}" type="sibTrans" cxnId="{A085D1F3-17F5-4950-9E70-66F435CA871C}">
      <dgm:prSet/>
      <dgm:spPr/>
      <dgm:t>
        <a:bodyPr/>
        <a:lstStyle/>
        <a:p>
          <a:endParaRPr lang="en-US"/>
        </a:p>
      </dgm:t>
    </dgm:pt>
    <dgm:pt modelId="{4CAF9BAA-D05B-4B05-87A1-63EAECA1EE2B}">
      <dgm:prSet/>
      <dgm:spPr/>
      <dgm:t>
        <a:bodyPr/>
        <a:lstStyle/>
        <a:p>
          <a:pPr rtl="0"/>
          <a:r>
            <a:rPr lang="en-US" dirty="0" smtClean="0"/>
            <a:t>collection</a:t>
          </a:r>
          <a:endParaRPr lang="en-US" dirty="0"/>
        </a:p>
      </dgm:t>
    </dgm:pt>
    <dgm:pt modelId="{40A16786-9D57-4C04-BE56-915066DFE4B8}" type="parTrans" cxnId="{7A434221-6FA0-4F7F-B098-8380F918C5BA}">
      <dgm:prSet/>
      <dgm:spPr/>
      <dgm:t>
        <a:bodyPr/>
        <a:lstStyle/>
        <a:p>
          <a:endParaRPr lang="en-US"/>
        </a:p>
      </dgm:t>
    </dgm:pt>
    <dgm:pt modelId="{3A1BFDCF-22BC-4DA8-88AA-D3062191FD52}" type="sibTrans" cxnId="{7A434221-6FA0-4F7F-B098-8380F918C5BA}">
      <dgm:prSet/>
      <dgm:spPr/>
      <dgm:t>
        <a:bodyPr/>
        <a:lstStyle/>
        <a:p>
          <a:endParaRPr lang="en-US"/>
        </a:p>
      </dgm:t>
    </dgm:pt>
    <dgm:pt modelId="{2DF29508-6AEC-40AB-907A-625E6252C9BC}" type="pres">
      <dgm:prSet presAssocID="{F1F4638D-31D3-49E6-8E56-1546DF2EB8F6}" presName="linear" presStyleCnt="0">
        <dgm:presLayoutVars>
          <dgm:animLvl val="lvl"/>
          <dgm:resizeHandles val="exact"/>
        </dgm:presLayoutVars>
      </dgm:prSet>
      <dgm:spPr/>
      <dgm:t>
        <a:bodyPr/>
        <a:lstStyle/>
        <a:p>
          <a:endParaRPr lang="en-US"/>
        </a:p>
      </dgm:t>
    </dgm:pt>
    <dgm:pt modelId="{F09E5D83-8B80-4BE7-8DF5-FCB6553A9B45}" type="pres">
      <dgm:prSet presAssocID="{760D423F-8C32-4ADF-A957-9720F2B94D25}" presName="parentText" presStyleLbl="node1" presStyleIdx="0" presStyleCnt="2">
        <dgm:presLayoutVars>
          <dgm:chMax val="0"/>
          <dgm:bulletEnabled val="1"/>
        </dgm:presLayoutVars>
      </dgm:prSet>
      <dgm:spPr/>
      <dgm:t>
        <a:bodyPr/>
        <a:lstStyle/>
        <a:p>
          <a:endParaRPr lang="en-US"/>
        </a:p>
      </dgm:t>
    </dgm:pt>
    <dgm:pt modelId="{9390F62D-972F-468E-886F-D795F5CCDF6B}" type="pres">
      <dgm:prSet presAssocID="{F934F108-0093-4774-9722-3DD5AE85FDE2}" presName="spacer" presStyleCnt="0"/>
      <dgm:spPr/>
      <dgm:t>
        <a:bodyPr/>
        <a:lstStyle/>
        <a:p>
          <a:endParaRPr lang="en-US"/>
        </a:p>
      </dgm:t>
    </dgm:pt>
    <dgm:pt modelId="{F44AA7BA-03EE-4B4A-A5FA-160CD89FDC0D}" type="pres">
      <dgm:prSet presAssocID="{4CAF9BAA-D05B-4B05-87A1-63EAECA1EE2B}" presName="parentText" presStyleLbl="node1" presStyleIdx="1" presStyleCnt="2">
        <dgm:presLayoutVars>
          <dgm:chMax val="0"/>
          <dgm:bulletEnabled val="1"/>
        </dgm:presLayoutVars>
      </dgm:prSet>
      <dgm:spPr/>
      <dgm:t>
        <a:bodyPr/>
        <a:lstStyle/>
        <a:p>
          <a:endParaRPr lang="en-US"/>
        </a:p>
      </dgm:t>
    </dgm:pt>
  </dgm:ptLst>
  <dgm:cxnLst>
    <dgm:cxn modelId="{7A434221-6FA0-4F7F-B098-8380F918C5BA}" srcId="{F1F4638D-31D3-49E6-8E56-1546DF2EB8F6}" destId="{4CAF9BAA-D05B-4B05-87A1-63EAECA1EE2B}" srcOrd="1" destOrd="0" parTransId="{40A16786-9D57-4C04-BE56-915066DFE4B8}" sibTransId="{3A1BFDCF-22BC-4DA8-88AA-D3062191FD52}"/>
    <dgm:cxn modelId="{A085D1F3-17F5-4950-9E70-66F435CA871C}" srcId="{F1F4638D-31D3-49E6-8E56-1546DF2EB8F6}" destId="{760D423F-8C32-4ADF-A957-9720F2B94D25}" srcOrd="0" destOrd="0" parTransId="{B1C8F492-52A1-4C0B-8E04-D982C4EC9C39}" sibTransId="{F934F108-0093-4774-9722-3DD5AE85FDE2}"/>
    <dgm:cxn modelId="{E760F4F3-9CE8-46CC-9BA2-51C219217564}" type="presOf" srcId="{F1F4638D-31D3-49E6-8E56-1546DF2EB8F6}" destId="{2DF29508-6AEC-40AB-907A-625E6252C9BC}" srcOrd="0" destOrd="0" presId="urn:microsoft.com/office/officeart/2005/8/layout/vList2"/>
    <dgm:cxn modelId="{29ECFCF0-5946-46DC-B655-18695B12905D}" type="presOf" srcId="{760D423F-8C32-4ADF-A957-9720F2B94D25}" destId="{F09E5D83-8B80-4BE7-8DF5-FCB6553A9B45}" srcOrd="0" destOrd="0" presId="urn:microsoft.com/office/officeart/2005/8/layout/vList2"/>
    <dgm:cxn modelId="{2A8FF44F-D386-4ACC-B981-FE4558B95E18}" type="presOf" srcId="{4CAF9BAA-D05B-4B05-87A1-63EAECA1EE2B}" destId="{F44AA7BA-03EE-4B4A-A5FA-160CD89FDC0D}" srcOrd="0" destOrd="0" presId="urn:microsoft.com/office/officeart/2005/8/layout/vList2"/>
    <dgm:cxn modelId="{A17ECE4C-798E-4AFA-93AD-0E6E3FC61935}" type="presParOf" srcId="{2DF29508-6AEC-40AB-907A-625E6252C9BC}" destId="{F09E5D83-8B80-4BE7-8DF5-FCB6553A9B45}" srcOrd="0" destOrd="0" presId="urn:microsoft.com/office/officeart/2005/8/layout/vList2"/>
    <dgm:cxn modelId="{989F2EF7-F165-46CF-8982-1E9593A923E4}" type="presParOf" srcId="{2DF29508-6AEC-40AB-907A-625E6252C9BC}" destId="{9390F62D-972F-468E-886F-D795F5CCDF6B}" srcOrd="1" destOrd="0" presId="urn:microsoft.com/office/officeart/2005/8/layout/vList2"/>
    <dgm:cxn modelId="{9C7FB09D-E4D7-4156-B135-364764268416}" type="presParOf" srcId="{2DF29508-6AEC-40AB-907A-625E6252C9BC}" destId="{F44AA7BA-03EE-4B4A-A5FA-160CD89FDC0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F7B2FEC-92F5-491A-86DE-48BC52C6306C}"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D5C14D34-06F8-4B13-93F3-860E569C0D48}">
      <dgm:prSet custT="1"/>
      <dgm:spPr/>
      <dgm:t>
        <a:bodyPr/>
        <a:lstStyle/>
        <a:p>
          <a:pPr rtl="0"/>
          <a:r>
            <a:rPr lang="en-US" sz="3600" dirty="0" err="1" smtClean="0"/>
            <a:t>db.stud.find</a:t>
          </a:r>
          <a:r>
            <a:rPr lang="en-US" sz="3600" dirty="0" smtClean="0"/>
            <a:t>({name:/^n/})                    </a:t>
          </a:r>
          <a:r>
            <a:rPr lang="en-US" sz="3200" i="1" dirty="0" smtClean="0">
              <a:solidFill>
                <a:srgbClr val="C00000"/>
              </a:solidFill>
            </a:rPr>
            <a:t>Find students whose name starts with n</a:t>
          </a:r>
          <a:endParaRPr lang="en-US" sz="3200" i="1" dirty="0">
            <a:solidFill>
              <a:srgbClr val="C00000"/>
            </a:solidFill>
          </a:endParaRPr>
        </a:p>
      </dgm:t>
    </dgm:pt>
    <dgm:pt modelId="{480D72D0-3A33-4A15-AB88-083FE2DAA59F}" type="parTrans" cxnId="{B16441F8-A549-4371-84BE-BF69AE5DA6A0}">
      <dgm:prSet/>
      <dgm:spPr/>
      <dgm:t>
        <a:bodyPr/>
        <a:lstStyle/>
        <a:p>
          <a:endParaRPr lang="en-US"/>
        </a:p>
      </dgm:t>
    </dgm:pt>
    <dgm:pt modelId="{54A20DE4-3144-4C16-9BF0-E14844AD4B5E}" type="sibTrans" cxnId="{B16441F8-A549-4371-84BE-BF69AE5DA6A0}">
      <dgm:prSet/>
      <dgm:spPr/>
      <dgm:t>
        <a:bodyPr/>
        <a:lstStyle/>
        <a:p>
          <a:endParaRPr lang="en-US"/>
        </a:p>
      </dgm:t>
    </dgm:pt>
    <dgm:pt modelId="{F37F5215-199A-4ED9-A773-C8086F41DDAB}">
      <dgm:prSet/>
      <dgm:spPr/>
      <dgm:t>
        <a:bodyPr/>
        <a:lstStyle/>
        <a:p>
          <a:pPr rtl="0"/>
          <a:r>
            <a:rPr lang="en-US" dirty="0" err="1" smtClean="0"/>
            <a:t>db.stud.find</a:t>
          </a:r>
          <a:r>
            <a:rPr lang="en-US" dirty="0" smtClean="0"/>
            <a:t>({name:/n/})                             </a:t>
          </a:r>
          <a:r>
            <a:rPr lang="en-US" i="1" dirty="0" smtClean="0">
              <a:solidFill>
                <a:srgbClr val="C00000"/>
              </a:solidFill>
            </a:rPr>
            <a:t>Find students whose name contains n letter </a:t>
          </a:r>
          <a:endParaRPr lang="en-US" dirty="0"/>
        </a:p>
      </dgm:t>
    </dgm:pt>
    <dgm:pt modelId="{4CE9F194-3268-4B5B-AD0F-FC306431E080}" type="parTrans" cxnId="{5A399C81-12C4-489F-BF61-432D48905252}">
      <dgm:prSet/>
      <dgm:spPr/>
      <dgm:t>
        <a:bodyPr/>
        <a:lstStyle/>
        <a:p>
          <a:endParaRPr lang="en-US"/>
        </a:p>
      </dgm:t>
    </dgm:pt>
    <dgm:pt modelId="{0323EB17-8F31-408B-AD8B-4DE443BEC9A3}" type="sibTrans" cxnId="{5A399C81-12C4-489F-BF61-432D48905252}">
      <dgm:prSet/>
      <dgm:spPr/>
      <dgm:t>
        <a:bodyPr/>
        <a:lstStyle/>
        <a:p>
          <a:endParaRPr lang="en-US"/>
        </a:p>
      </dgm:t>
    </dgm:pt>
    <dgm:pt modelId="{57716AA8-74D1-40FC-980E-DE8A952344BC}">
      <dgm:prSet/>
      <dgm:spPr/>
      <dgm:t>
        <a:bodyPr/>
        <a:lstStyle/>
        <a:p>
          <a:pPr rtl="0"/>
          <a:r>
            <a:rPr lang="en-US" dirty="0" err="1" smtClean="0"/>
            <a:t>db.stud.find</a:t>
          </a:r>
          <a:r>
            <a:rPr lang="en-US" dirty="0" smtClean="0"/>
            <a:t>({name:/n$/})                            </a:t>
          </a:r>
          <a:r>
            <a:rPr lang="en-US" i="1" dirty="0" smtClean="0">
              <a:solidFill>
                <a:srgbClr val="C00000"/>
              </a:solidFill>
            </a:rPr>
            <a:t>Find students whose name ends with n</a:t>
          </a:r>
          <a:endParaRPr lang="en-US" dirty="0"/>
        </a:p>
      </dgm:t>
    </dgm:pt>
    <dgm:pt modelId="{15970161-1F76-433E-9192-77A6D122B410}" type="parTrans" cxnId="{6BE95BD8-FEF6-478C-AC33-AE78EE33DC78}">
      <dgm:prSet/>
      <dgm:spPr/>
      <dgm:t>
        <a:bodyPr/>
        <a:lstStyle/>
        <a:p>
          <a:endParaRPr lang="en-US"/>
        </a:p>
      </dgm:t>
    </dgm:pt>
    <dgm:pt modelId="{A9D4EB1D-DE6E-467C-AB3C-781BDC04B920}" type="sibTrans" cxnId="{6BE95BD8-FEF6-478C-AC33-AE78EE33DC78}">
      <dgm:prSet/>
      <dgm:spPr/>
      <dgm:t>
        <a:bodyPr/>
        <a:lstStyle/>
        <a:p>
          <a:endParaRPr lang="en-US"/>
        </a:p>
      </dgm:t>
    </dgm:pt>
    <dgm:pt modelId="{18D1C586-FC5D-448D-9FC8-1A8EEB8673AF}" type="pres">
      <dgm:prSet presAssocID="{6F7B2FEC-92F5-491A-86DE-48BC52C6306C}" presName="linear" presStyleCnt="0">
        <dgm:presLayoutVars>
          <dgm:animLvl val="lvl"/>
          <dgm:resizeHandles val="exact"/>
        </dgm:presLayoutVars>
      </dgm:prSet>
      <dgm:spPr/>
      <dgm:t>
        <a:bodyPr/>
        <a:lstStyle/>
        <a:p>
          <a:endParaRPr lang="en-US"/>
        </a:p>
      </dgm:t>
    </dgm:pt>
    <dgm:pt modelId="{7B67BB41-6359-46CB-A101-78C473084A22}" type="pres">
      <dgm:prSet presAssocID="{D5C14D34-06F8-4B13-93F3-860E569C0D48}" presName="parentText" presStyleLbl="node1" presStyleIdx="0" presStyleCnt="3">
        <dgm:presLayoutVars>
          <dgm:chMax val="0"/>
          <dgm:bulletEnabled val="1"/>
        </dgm:presLayoutVars>
      </dgm:prSet>
      <dgm:spPr/>
      <dgm:t>
        <a:bodyPr/>
        <a:lstStyle/>
        <a:p>
          <a:endParaRPr lang="en-US"/>
        </a:p>
      </dgm:t>
    </dgm:pt>
    <dgm:pt modelId="{AEE85528-C702-4446-BAD5-EE4F59E6BFFE}" type="pres">
      <dgm:prSet presAssocID="{54A20DE4-3144-4C16-9BF0-E14844AD4B5E}" presName="spacer" presStyleCnt="0"/>
      <dgm:spPr/>
    </dgm:pt>
    <dgm:pt modelId="{2379298C-EB6C-428D-8C96-C13728E309C6}" type="pres">
      <dgm:prSet presAssocID="{F37F5215-199A-4ED9-A773-C8086F41DDAB}" presName="parentText" presStyleLbl="node1" presStyleIdx="1" presStyleCnt="3">
        <dgm:presLayoutVars>
          <dgm:chMax val="0"/>
          <dgm:bulletEnabled val="1"/>
        </dgm:presLayoutVars>
      </dgm:prSet>
      <dgm:spPr/>
      <dgm:t>
        <a:bodyPr/>
        <a:lstStyle/>
        <a:p>
          <a:endParaRPr lang="en-US"/>
        </a:p>
      </dgm:t>
    </dgm:pt>
    <dgm:pt modelId="{761373D0-D260-4D88-9A12-FBBC850EBD7B}" type="pres">
      <dgm:prSet presAssocID="{0323EB17-8F31-408B-AD8B-4DE443BEC9A3}" presName="spacer" presStyleCnt="0"/>
      <dgm:spPr/>
    </dgm:pt>
    <dgm:pt modelId="{360A8D4A-85A5-4850-9599-5C441C2C312F}" type="pres">
      <dgm:prSet presAssocID="{57716AA8-74D1-40FC-980E-DE8A952344BC}" presName="parentText" presStyleLbl="node1" presStyleIdx="2" presStyleCnt="3">
        <dgm:presLayoutVars>
          <dgm:chMax val="0"/>
          <dgm:bulletEnabled val="1"/>
        </dgm:presLayoutVars>
      </dgm:prSet>
      <dgm:spPr/>
      <dgm:t>
        <a:bodyPr/>
        <a:lstStyle/>
        <a:p>
          <a:endParaRPr lang="en-US"/>
        </a:p>
      </dgm:t>
    </dgm:pt>
  </dgm:ptLst>
  <dgm:cxnLst>
    <dgm:cxn modelId="{B16441F8-A549-4371-84BE-BF69AE5DA6A0}" srcId="{6F7B2FEC-92F5-491A-86DE-48BC52C6306C}" destId="{D5C14D34-06F8-4B13-93F3-860E569C0D48}" srcOrd="0" destOrd="0" parTransId="{480D72D0-3A33-4A15-AB88-083FE2DAA59F}" sibTransId="{54A20DE4-3144-4C16-9BF0-E14844AD4B5E}"/>
    <dgm:cxn modelId="{E8D05AD5-BD5E-4882-8642-291D391DC558}" type="presOf" srcId="{57716AA8-74D1-40FC-980E-DE8A952344BC}" destId="{360A8D4A-85A5-4850-9599-5C441C2C312F}" srcOrd="0" destOrd="0" presId="urn:microsoft.com/office/officeart/2005/8/layout/vList2"/>
    <dgm:cxn modelId="{45D263B0-DD6E-4F02-B61D-7A8D3B0A13F0}" type="presOf" srcId="{F37F5215-199A-4ED9-A773-C8086F41DDAB}" destId="{2379298C-EB6C-428D-8C96-C13728E309C6}" srcOrd="0" destOrd="0" presId="urn:microsoft.com/office/officeart/2005/8/layout/vList2"/>
    <dgm:cxn modelId="{6BE95BD8-FEF6-478C-AC33-AE78EE33DC78}" srcId="{6F7B2FEC-92F5-491A-86DE-48BC52C6306C}" destId="{57716AA8-74D1-40FC-980E-DE8A952344BC}" srcOrd="2" destOrd="0" parTransId="{15970161-1F76-433E-9192-77A6D122B410}" sibTransId="{A9D4EB1D-DE6E-467C-AB3C-781BDC04B920}"/>
    <dgm:cxn modelId="{5A399C81-12C4-489F-BF61-432D48905252}" srcId="{6F7B2FEC-92F5-491A-86DE-48BC52C6306C}" destId="{F37F5215-199A-4ED9-A773-C8086F41DDAB}" srcOrd="1" destOrd="0" parTransId="{4CE9F194-3268-4B5B-AD0F-FC306431E080}" sibTransId="{0323EB17-8F31-408B-AD8B-4DE443BEC9A3}"/>
    <dgm:cxn modelId="{7392514F-FAD0-463D-A085-2EFD303E8D67}" type="presOf" srcId="{D5C14D34-06F8-4B13-93F3-860E569C0D48}" destId="{7B67BB41-6359-46CB-A101-78C473084A22}" srcOrd="0" destOrd="0" presId="urn:microsoft.com/office/officeart/2005/8/layout/vList2"/>
    <dgm:cxn modelId="{56DFEF6B-B391-43E3-B835-C9F748A47E39}" type="presOf" srcId="{6F7B2FEC-92F5-491A-86DE-48BC52C6306C}" destId="{18D1C586-FC5D-448D-9FC8-1A8EEB8673AF}" srcOrd="0" destOrd="0" presId="urn:microsoft.com/office/officeart/2005/8/layout/vList2"/>
    <dgm:cxn modelId="{D0CACBE9-E209-4D64-9F38-69D207DB52DE}" type="presParOf" srcId="{18D1C586-FC5D-448D-9FC8-1A8EEB8673AF}" destId="{7B67BB41-6359-46CB-A101-78C473084A22}" srcOrd="0" destOrd="0" presId="urn:microsoft.com/office/officeart/2005/8/layout/vList2"/>
    <dgm:cxn modelId="{2BC393F0-B02B-401D-BFEC-EA0397F38688}" type="presParOf" srcId="{18D1C586-FC5D-448D-9FC8-1A8EEB8673AF}" destId="{AEE85528-C702-4446-BAD5-EE4F59E6BFFE}" srcOrd="1" destOrd="0" presId="urn:microsoft.com/office/officeart/2005/8/layout/vList2"/>
    <dgm:cxn modelId="{CC17C76F-228C-40E6-940A-976FC48E10A8}" type="presParOf" srcId="{18D1C586-FC5D-448D-9FC8-1A8EEB8673AF}" destId="{2379298C-EB6C-428D-8C96-C13728E309C6}" srcOrd="2" destOrd="0" presId="urn:microsoft.com/office/officeart/2005/8/layout/vList2"/>
    <dgm:cxn modelId="{E6301DB9-444D-4D98-A0CB-8F7F5909C30A}" type="presParOf" srcId="{18D1C586-FC5D-448D-9FC8-1A8EEB8673AF}" destId="{761373D0-D260-4D88-9A12-FBBC850EBD7B}" srcOrd="3" destOrd="0" presId="urn:microsoft.com/office/officeart/2005/8/layout/vList2"/>
    <dgm:cxn modelId="{B7EF1520-3F3D-4572-9047-C5A84056C729}" type="presParOf" srcId="{18D1C586-FC5D-448D-9FC8-1A8EEB8673AF}" destId="{360A8D4A-85A5-4850-9599-5C441C2C312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889E765-80A7-4231-946D-346016C93407}"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50374121-479F-4B26-9ECD-81B31866F762}">
      <dgm:prSet custT="1"/>
      <dgm:spPr/>
      <dgm:t>
        <a:bodyPr/>
        <a:lstStyle/>
        <a:p>
          <a:pPr rtl="0"/>
          <a:r>
            <a:rPr lang="en-US" sz="2800" dirty="0" err="1" smtClean="0"/>
            <a:t>db.collection.stats</a:t>
          </a:r>
          <a:r>
            <a:rPr lang="en-US" sz="2800" dirty="0" smtClean="0"/>
            <a:t>()</a:t>
          </a:r>
          <a:endParaRPr lang="en-US" sz="2800" dirty="0"/>
        </a:p>
      </dgm:t>
    </dgm:pt>
    <dgm:pt modelId="{D8BB3FA2-7E0D-4ED9-B056-BC3A0CB40B07}" type="parTrans" cxnId="{5C2928C7-7887-4FF4-BE6D-79E6E9B3F0BA}">
      <dgm:prSet/>
      <dgm:spPr/>
      <dgm:t>
        <a:bodyPr/>
        <a:lstStyle/>
        <a:p>
          <a:endParaRPr lang="en-US" sz="2400"/>
        </a:p>
      </dgm:t>
    </dgm:pt>
    <dgm:pt modelId="{86760F82-4B1D-4098-B6A2-2864ED2A9AAD}" type="sibTrans" cxnId="{5C2928C7-7887-4FF4-BE6D-79E6E9B3F0BA}">
      <dgm:prSet/>
      <dgm:spPr/>
      <dgm:t>
        <a:bodyPr/>
        <a:lstStyle/>
        <a:p>
          <a:endParaRPr lang="en-US" sz="2400"/>
        </a:p>
      </dgm:t>
    </dgm:pt>
    <dgm:pt modelId="{8699709E-8C32-4295-8102-8D43346852AC}">
      <dgm:prSet custT="1"/>
      <dgm:spPr/>
      <dgm:t>
        <a:bodyPr/>
        <a:lstStyle/>
        <a:p>
          <a:pPr rtl="0"/>
          <a:r>
            <a:rPr lang="en-US" sz="2800" dirty="0" err="1" smtClean="0"/>
            <a:t>db.collection.explain</a:t>
          </a:r>
          <a:r>
            <a:rPr lang="en-US" sz="2800" dirty="0" smtClean="0"/>
            <a:t>().find()</a:t>
          </a:r>
          <a:endParaRPr lang="en-US" sz="2800" dirty="0"/>
        </a:p>
      </dgm:t>
    </dgm:pt>
    <dgm:pt modelId="{073EA0B2-DEC9-47B3-8433-9A22B4DC8369}" type="parTrans" cxnId="{25DCB3E2-94CD-4B2A-B3EB-A53E171390CD}">
      <dgm:prSet/>
      <dgm:spPr/>
      <dgm:t>
        <a:bodyPr/>
        <a:lstStyle/>
        <a:p>
          <a:endParaRPr lang="en-US" sz="2400"/>
        </a:p>
      </dgm:t>
    </dgm:pt>
    <dgm:pt modelId="{DFE00FB6-7919-425E-868B-A97285FC3CBD}" type="sibTrans" cxnId="{25DCB3E2-94CD-4B2A-B3EB-A53E171390CD}">
      <dgm:prSet/>
      <dgm:spPr/>
      <dgm:t>
        <a:bodyPr/>
        <a:lstStyle/>
        <a:p>
          <a:endParaRPr lang="en-US" sz="2400"/>
        </a:p>
      </dgm:t>
    </dgm:pt>
    <dgm:pt modelId="{54BE0386-CEB5-4421-A96C-4CD0FC0114E5}">
      <dgm:prSet custT="1"/>
      <dgm:spPr/>
      <dgm:t>
        <a:bodyPr/>
        <a:lstStyle/>
        <a:p>
          <a:pPr rtl="0"/>
          <a:r>
            <a:rPr lang="en-US" sz="2800" dirty="0" err="1" smtClean="0"/>
            <a:t>db.collection.explain</a:t>
          </a:r>
          <a:r>
            <a:rPr lang="en-US" sz="2800" dirty="0" smtClean="0"/>
            <a:t>().find().help()</a:t>
          </a:r>
          <a:endParaRPr lang="en-US" sz="2800" dirty="0"/>
        </a:p>
      </dgm:t>
    </dgm:pt>
    <dgm:pt modelId="{5B9CDD3F-FF78-4B0A-AB26-744535FEA8D3}" type="parTrans" cxnId="{C6D6E47D-012F-4B35-9E35-E1038602CB2A}">
      <dgm:prSet/>
      <dgm:spPr/>
      <dgm:t>
        <a:bodyPr/>
        <a:lstStyle/>
        <a:p>
          <a:endParaRPr lang="en-US" sz="2400"/>
        </a:p>
      </dgm:t>
    </dgm:pt>
    <dgm:pt modelId="{B89BD73C-A83C-4053-A537-707876653518}" type="sibTrans" cxnId="{C6D6E47D-012F-4B35-9E35-E1038602CB2A}">
      <dgm:prSet/>
      <dgm:spPr/>
      <dgm:t>
        <a:bodyPr/>
        <a:lstStyle/>
        <a:p>
          <a:endParaRPr lang="en-US" sz="2400"/>
        </a:p>
      </dgm:t>
    </dgm:pt>
    <dgm:pt modelId="{A99EAE03-D3B9-4C0C-BE6F-5E5151B02DCF}" type="pres">
      <dgm:prSet presAssocID="{C889E765-80A7-4231-946D-346016C93407}" presName="linear" presStyleCnt="0">
        <dgm:presLayoutVars>
          <dgm:animLvl val="lvl"/>
          <dgm:resizeHandles val="exact"/>
        </dgm:presLayoutVars>
      </dgm:prSet>
      <dgm:spPr/>
      <dgm:t>
        <a:bodyPr/>
        <a:lstStyle/>
        <a:p>
          <a:endParaRPr lang="en-US"/>
        </a:p>
      </dgm:t>
    </dgm:pt>
    <dgm:pt modelId="{064228C6-4A5D-4582-91C4-46BCD6FB3F88}" type="pres">
      <dgm:prSet presAssocID="{50374121-479F-4B26-9ECD-81B31866F762}" presName="parentText" presStyleLbl="node1" presStyleIdx="0" presStyleCnt="3">
        <dgm:presLayoutVars>
          <dgm:chMax val="0"/>
          <dgm:bulletEnabled val="1"/>
        </dgm:presLayoutVars>
      </dgm:prSet>
      <dgm:spPr/>
      <dgm:t>
        <a:bodyPr/>
        <a:lstStyle/>
        <a:p>
          <a:endParaRPr lang="en-US"/>
        </a:p>
      </dgm:t>
    </dgm:pt>
    <dgm:pt modelId="{892CABA9-7EF7-4550-94D9-68F824C5188F}" type="pres">
      <dgm:prSet presAssocID="{86760F82-4B1D-4098-B6A2-2864ED2A9AAD}" presName="spacer" presStyleCnt="0"/>
      <dgm:spPr/>
    </dgm:pt>
    <dgm:pt modelId="{5564989C-3237-43A4-9E0E-6C7AACDE7823}" type="pres">
      <dgm:prSet presAssocID="{8699709E-8C32-4295-8102-8D43346852AC}" presName="parentText" presStyleLbl="node1" presStyleIdx="1" presStyleCnt="3">
        <dgm:presLayoutVars>
          <dgm:chMax val="0"/>
          <dgm:bulletEnabled val="1"/>
        </dgm:presLayoutVars>
      </dgm:prSet>
      <dgm:spPr/>
      <dgm:t>
        <a:bodyPr/>
        <a:lstStyle/>
        <a:p>
          <a:endParaRPr lang="en-US"/>
        </a:p>
      </dgm:t>
    </dgm:pt>
    <dgm:pt modelId="{3574B44B-7321-433E-A796-9CBF71F25FD2}" type="pres">
      <dgm:prSet presAssocID="{DFE00FB6-7919-425E-868B-A97285FC3CBD}" presName="spacer" presStyleCnt="0"/>
      <dgm:spPr/>
    </dgm:pt>
    <dgm:pt modelId="{1E913D54-E501-4BEC-92BB-F44270731853}" type="pres">
      <dgm:prSet presAssocID="{54BE0386-CEB5-4421-A96C-4CD0FC0114E5}" presName="parentText" presStyleLbl="node1" presStyleIdx="2" presStyleCnt="3">
        <dgm:presLayoutVars>
          <dgm:chMax val="0"/>
          <dgm:bulletEnabled val="1"/>
        </dgm:presLayoutVars>
      </dgm:prSet>
      <dgm:spPr/>
      <dgm:t>
        <a:bodyPr/>
        <a:lstStyle/>
        <a:p>
          <a:endParaRPr lang="en-US"/>
        </a:p>
      </dgm:t>
    </dgm:pt>
  </dgm:ptLst>
  <dgm:cxnLst>
    <dgm:cxn modelId="{8916CCA7-EFEF-411C-9841-5D5650CE4AA3}" type="presOf" srcId="{C889E765-80A7-4231-946D-346016C93407}" destId="{A99EAE03-D3B9-4C0C-BE6F-5E5151B02DCF}" srcOrd="0" destOrd="0" presId="urn:microsoft.com/office/officeart/2005/8/layout/vList2"/>
    <dgm:cxn modelId="{C6D6E47D-012F-4B35-9E35-E1038602CB2A}" srcId="{C889E765-80A7-4231-946D-346016C93407}" destId="{54BE0386-CEB5-4421-A96C-4CD0FC0114E5}" srcOrd="2" destOrd="0" parTransId="{5B9CDD3F-FF78-4B0A-AB26-744535FEA8D3}" sibTransId="{B89BD73C-A83C-4053-A537-707876653518}"/>
    <dgm:cxn modelId="{25DCB3E2-94CD-4B2A-B3EB-A53E171390CD}" srcId="{C889E765-80A7-4231-946D-346016C93407}" destId="{8699709E-8C32-4295-8102-8D43346852AC}" srcOrd="1" destOrd="0" parTransId="{073EA0B2-DEC9-47B3-8433-9A22B4DC8369}" sibTransId="{DFE00FB6-7919-425E-868B-A97285FC3CBD}"/>
    <dgm:cxn modelId="{4C524A22-D38D-4FC0-A7BB-5DF6060F4F46}" type="presOf" srcId="{50374121-479F-4B26-9ECD-81B31866F762}" destId="{064228C6-4A5D-4582-91C4-46BCD6FB3F88}" srcOrd="0" destOrd="0" presId="urn:microsoft.com/office/officeart/2005/8/layout/vList2"/>
    <dgm:cxn modelId="{5C2928C7-7887-4FF4-BE6D-79E6E9B3F0BA}" srcId="{C889E765-80A7-4231-946D-346016C93407}" destId="{50374121-479F-4B26-9ECD-81B31866F762}" srcOrd="0" destOrd="0" parTransId="{D8BB3FA2-7E0D-4ED9-B056-BC3A0CB40B07}" sibTransId="{86760F82-4B1D-4098-B6A2-2864ED2A9AAD}"/>
    <dgm:cxn modelId="{9342B6E7-C323-464A-9636-8600EAFDF561}" type="presOf" srcId="{54BE0386-CEB5-4421-A96C-4CD0FC0114E5}" destId="{1E913D54-E501-4BEC-92BB-F44270731853}" srcOrd="0" destOrd="0" presId="urn:microsoft.com/office/officeart/2005/8/layout/vList2"/>
    <dgm:cxn modelId="{048FBEDE-2B74-4545-8EEA-B6D76176DBEC}" type="presOf" srcId="{8699709E-8C32-4295-8102-8D43346852AC}" destId="{5564989C-3237-43A4-9E0E-6C7AACDE7823}" srcOrd="0" destOrd="0" presId="urn:microsoft.com/office/officeart/2005/8/layout/vList2"/>
    <dgm:cxn modelId="{08540588-0444-4417-8E2A-BA23C6900F97}" type="presParOf" srcId="{A99EAE03-D3B9-4C0C-BE6F-5E5151B02DCF}" destId="{064228C6-4A5D-4582-91C4-46BCD6FB3F88}" srcOrd="0" destOrd="0" presId="urn:microsoft.com/office/officeart/2005/8/layout/vList2"/>
    <dgm:cxn modelId="{3AE8FF74-11CC-44F3-8DE6-197CCD9FAD88}" type="presParOf" srcId="{A99EAE03-D3B9-4C0C-BE6F-5E5151B02DCF}" destId="{892CABA9-7EF7-4550-94D9-68F824C5188F}" srcOrd="1" destOrd="0" presId="urn:microsoft.com/office/officeart/2005/8/layout/vList2"/>
    <dgm:cxn modelId="{21A12C10-A22C-4CE6-8629-C6811321D2AC}" type="presParOf" srcId="{A99EAE03-D3B9-4C0C-BE6F-5E5151B02DCF}" destId="{5564989C-3237-43A4-9E0E-6C7AACDE7823}" srcOrd="2" destOrd="0" presId="urn:microsoft.com/office/officeart/2005/8/layout/vList2"/>
    <dgm:cxn modelId="{666F6FDE-51F8-4CDF-8660-47A1119E4D52}" type="presParOf" srcId="{A99EAE03-D3B9-4C0C-BE6F-5E5151B02DCF}" destId="{3574B44B-7321-433E-A796-9CBF71F25FD2}" srcOrd="3" destOrd="0" presId="urn:microsoft.com/office/officeart/2005/8/layout/vList2"/>
    <dgm:cxn modelId="{8353E079-1AD4-45FF-9020-B70A19E3A700}" type="presParOf" srcId="{A99EAE03-D3B9-4C0C-BE6F-5E5151B02DCF}" destId="{1E913D54-E501-4BEC-92BB-F4427073185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D87EA32-F2E6-4536-AEFF-5D71D8B5490C}" type="doc">
      <dgm:prSet loTypeId="urn:microsoft.com/office/officeart/2005/8/layout/vList2" loCatId="list" qsTypeId="urn:microsoft.com/office/officeart/2005/8/quickstyle/simple5" qsCatId="simple" csTypeId="urn:microsoft.com/office/officeart/2005/8/colors/colorful1#16" csCatId="colorful"/>
      <dgm:spPr/>
      <dgm:t>
        <a:bodyPr/>
        <a:lstStyle/>
        <a:p>
          <a:endParaRPr lang="en-US"/>
        </a:p>
      </dgm:t>
    </dgm:pt>
    <dgm:pt modelId="{1EC765B1-43E9-4C60-BBF9-CEE6BC1F9858}">
      <dgm:prSet/>
      <dgm:spPr/>
      <dgm:t>
        <a:bodyPr/>
        <a:lstStyle/>
        <a:p>
          <a:pPr rtl="0"/>
          <a:r>
            <a:rPr lang="en-US" dirty="0" smtClean="0"/>
            <a:t>Insert</a:t>
          </a:r>
          <a:endParaRPr lang="en-US" dirty="0"/>
        </a:p>
      </dgm:t>
    </dgm:pt>
    <dgm:pt modelId="{3169088F-1F78-4B0B-A850-14BB0BA3CEFC}" type="parTrans" cxnId="{55A3C54B-37C5-4D23-9820-ECD80CD6ECF1}">
      <dgm:prSet/>
      <dgm:spPr/>
      <dgm:t>
        <a:bodyPr/>
        <a:lstStyle/>
        <a:p>
          <a:endParaRPr lang="en-US"/>
        </a:p>
      </dgm:t>
    </dgm:pt>
    <dgm:pt modelId="{DEEF840B-F838-43F2-A493-63795BD80F75}" type="sibTrans" cxnId="{55A3C54B-37C5-4D23-9820-ECD80CD6ECF1}">
      <dgm:prSet/>
      <dgm:spPr/>
      <dgm:t>
        <a:bodyPr/>
        <a:lstStyle/>
        <a:p>
          <a:endParaRPr lang="en-US"/>
        </a:p>
      </dgm:t>
    </dgm:pt>
    <dgm:pt modelId="{806A884D-CBB0-40CF-A420-5EAB4DCAEDD9}">
      <dgm:prSet/>
      <dgm:spPr/>
      <dgm:t>
        <a:bodyPr/>
        <a:lstStyle/>
        <a:p>
          <a:pPr rtl="0"/>
          <a:r>
            <a:rPr lang="en-US" dirty="0" smtClean="0"/>
            <a:t>Find</a:t>
          </a:r>
          <a:endParaRPr lang="en-US" dirty="0"/>
        </a:p>
      </dgm:t>
    </dgm:pt>
    <dgm:pt modelId="{4E9A1B16-7F0D-4DA1-9D79-4DE2D901036B}" type="parTrans" cxnId="{C2F167B5-2226-43E7-A953-205914F4DAE2}">
      <dgm:prSet/>
      <dgm:spPr/>
      <dgm:t>
        <a:bodyPr/>
        <a:lstStyle/>
        <a:p>
          <a:endParaRPr lang="en-US"/>
        </a:p>
      </dgm:t>
    </dgm:pt>
    <dgm:pt modelId="{01D8FCF9-F3D4-474F-8B34-1680AB7760CE}" type="sibTrans" cxnId="{C2F167B5-2226-43E7-A953-205914F4DAE2}">
      <dgm:prSet/>
      <dgm:spPr/>
      <dgm:t>
        <a:bodyPr/>
        <a:lstStyle/>
        <a:p>
          <a:endParaRPr lang="en-US"/>
        </a:p>
      </dgm:t>
    </dgm:pt>
    <dgm:pt modelId="{E2CF5254-B686-423D-B8C6-7701AC794DA5}">
      <dgm:prSet/>
      <dgm:spPr/>
      <dgm:t>
        <a:bodyPr/>
        <a:lstStyle/>
        <a:p>
          <a:pPr rtl="0"/>
          <a:r>
            <a:rPr lang="en-US" b="1" dirty="0" smtClean="0">
              <a:solidFill>
                <a:srgbClr val="FF0000"/>
              </a:solidFill>
            </a:rPr>
            <a:t>Update</a:t>
          </a:r>
          <a:endParaRPr lang="en-US" b="1" dirty="0">
            <a:solidFill>
              <a:srgbClr val="FF0000"/>
            </a:solidFill>
          </a:endParaRPr>
        </a:p>
      </dgm:t>
    </dgm:pt>
    <dgm:pt modelId="{E12B5F71-7E52-4B21-A7ED-8F118CDB6550}" type="parTrans" cxnId="{CE0ABF80-937D-47C8-9664-7F7666F0727B}">
      <dgm:prSet/>
      <dgm:spPr/>
      <dgm:t>
        <a:bodyPr/>
        <a:lstStyle/>
        <a:p>
          <a:endParaRPr lang="en-US"/>
        </a:p>
      </dgm:t>
    </dgm:pt>
    <dgm:pt modelId="{2146DD76-2CDF-47CB-8300-510F2C56B9F2}" type="sibTrans" cxnId="{CE0ABF80-937D-47C8-9664-7F7666F0727B}">
      <dgm:prSet/>
      <dgm:spPr/>
      <dgm:t>
        <a:bodyPr/>
        <a:lstStyle/>
        <a:p>
          <a:endParaRPr lang="en-US"/>
        </a:p>
      </dgm:t>
    </dgm:pt>
    <dgm:pt modelId="{830F62B9-484E-4F85-9528-3320ED204278}">
      <dgm:prSet/>
      <dgm:spPr/>
      <dgm:t>
        <a:bodyPr/>
        <a:lstStyle/>
        <a:p>
          <a:pPr rtl="0"/>
          <a:r>
            <a:rPr lang="en-US" dirty="0" smtClean="0"/>
            <a:t>Delete</a:t>
          </a:r>
          <a:endParaRPr lang="en-US" dirty="0"/>
        </a:p>
      </dgm:t>
    </dgm:pt>
    <dgm:pt modelId="{258AF653-2793-473D-9461-62108632F949}" type="parTrans" cxnId="{A8C3CB5D-F0A4-45CF-B05B-0796E44DBF32}">
      <dgm:prSet/>
      <dgm:spPr/>
      <dgm:t>
        <a:bodyPr/>
        <a:lstStyle/>
        <a:p>
          <a:endParaRPr lang="en-US"/>
        </a:p>
      </dgm:t>
    </dgm:pt>
    <dgm:pt modelId="{2807FA31-0FE9-4289-907A-939A2EC92D21}" type="sibTrans" cxnId="{A8C3CB5D-F0A4-45CF-B05B-0796E44DBF32}">
      <dgm:prSet/>
      <dgm:spPr/>
      <dgm:t>
        <a:bodyPr/>
        <a:lstStyle/>
        <a:p>
          <a:endParaRPr lang="en-US"/>
        </a:p>
      </dgm:t>
    </dgm:pt>
    <dgm:pt modelId="{1A81C26E-53FF-4CA3-91C6-48218458033E}" type="pres">
      <dgm:prSet presAssocID="{4D87EA32-F2E6-4536-AEFF-5D71D8B5490C}" presName="linear" presStyleCnt="0">
        <dgm:presLayoutVars>
          <dgm:animLvl val="lvl"/>
          <dgm:resizeHandles val="exact"/>
        </dgm:presLayoutVars>
      </dgm:prSet>
      <dgm:spPr/>
      <dgm:t>
        <a:bodyPr/>
        <a:lstStyle/>
        <a:p>
          <a:endParaRPr lang="en-US"/>
        </a:p>
      </dgm:t>
    </dgm:pt>
    <dgm:pt modelId="{B10AA7D6-3A32-4C13-8773-D3F98E9B52A3}" type="pres">
      <dgm:prSet presAssocID="{1EC765B1-43E9-4C60-BBF9-CEE6BC1F9858}" presName="parentText" presStyleLbl="node1" presStyleIdx="0" presStyleCnt="4">
        <dgm:presLayoutVars>
          <dgm:chMax val="0"/>
          <dgm:bulletEnabled val="1"/>
        </dgm:presLayoutVars>
      </dgm:prSet>
      <dgm:spPr/>
      <dgm:t>
        <a:bodyPr/>
        <a:lstStyle/>
        <a:p>
          <a:endParaRPr lang="en-US"/>
        </a:p>
      </dgm:t>
    </dgm:pt>
    <dgm:pt modelId="{7C9B763A-6495-494B-9AE9-F5DFED1CDF73}" type="pres">
      <dgm:prSet presAssocID="{DEEF840B-F838-43F2-A493-63795BD80F75}" presName="spacer" presStyleCnt="0"/>
      <dgm:spPr/>
      <dgm:t>
        <a:bodyPr/>
        <a:lstStyle/>
        <a:p>
          <a:endParaRPr lang="en-US"/>
        </a:p>
      </dgm:t>
    </dgm:pt>
    <dgm:pt modelId="{63020E31-317F-48FE-ACF8-9169C4791482}" type="pres">
      <dgm:prSet presAssocID="{806A884D-CBB0-40CF-A420-5EAB4DCAEDD9}" presName="parentText" presStyleLbl="node1" presStyleIdx="1" presStyleCnt="4">
        <dgm:presLayoutVars>
          <dgm:chMax val="0"/>
          <dgm:bulletEnabled val="1"/>
        </dgm:presLayoutVars>
      </dgm:prSet>
      <dgm:spPr/>
      <dgm:t>
        <a:bodyPr/>
        <a:lstStyle/>
        <a:p>
          <a:endParaRPr lang="en-US"/>
        </a:p>
      </dgm:t>
    </dgm:pt>
    <dgm:pt modelId="{33634AE6-E858-488C-9F58-02F932193841}" type="pres">
      <dgm:prSet presAssocID="{01D8FCF9-F3D4-474F-8B34-1680AB7760CE}" presName="spacer" presStyleCnt="0"/>
      <dgm:spPr/>
      <dgm:t>
        <a:bodyPr/>
        <a:lstStyle/>
        <a:p>
          <a:endParaRPr lang="en-US"/>
        </a:p>
      </dgm:t>
    </dgm:pt>
    <dgm:pt modelId="{6043F6CC-40CE-42B9-989B-EE93FB2093D3}" type="pres">
      <dgm:prSet presAssocID="{E2CF5254-B686-423D-B8C6-7701AC794DA5}" presName="parentText" presStyleLbl="node1" presStyleIdx="2" presStyleCnt="4">
        <dgm:presLayoutVars>
          <dgm:chMax val="0"/>
          <dgm:bulletEnabled val="1"/>
        </dgm:presLayoutVars>
      </dgm:prSet>
      <dgm:spPr/>
      <dgm:t>
        <a:bodyPr/>
        <a:lstStyle/>
        <a:p>
          <a:endParaRPr lang="en-US"/>
        </a:p>
      </dgm:t>
    </dgm:pt>
    <dgm:pt modelId="{71E2B4D5-7E22-4736-98C7-2E337B0E4729}" type="pres">
      <dgm:prSet presAssocID="{2146DD76-2CDF-47CB-8300-510F2C56B9F2}" presName="spacer" presStyleCnt="0"/>
      <dgm:spPr/>
      <dgm:t>
        <a:bodyPr/>
        <a:lstStyle/>
        <a:p>
          <a:endParaRPr lang="en-US"/>
        </a:p>
      </dgm:t>
    </dgm:pt>
    <dgm:pt modelId="{89C59073-4401-49AC-AF70-E74E2B8823E4}" type="pres">
      <dgm:prSet presAssocID="{830F62B9-484E-4F85-9528-3320ED204278}" presName="parentText" presStyleLbl="node1" presStyleIdx="3" presStyleCnt="4">
        <dgm:presLayoutVars>
          <dgm:chMax val="0"/>
          <dgm:bulletEnabled val="1"/>
        </dgm:presLayoutVars>
      </dgm:prSet>
      <dgm:spPr/>
      <dgm:t>
        <a:bodyPr/>
        <a:lstStyle/>
        <a:p>
          <a:endParaRPr lang="en-US"/>
        </a:p>
      </dgm:t>
    </dgm:pt>
  </dgm:ptLst>
  <dgm:cxnLst>
    <dgm:cxn modelId="{863F2F62-8CCE-493D-83CC-C59089D1F685}" type="presOf" srcId="{806A884D-CBB0-40CF-A420-5EAB4DCAEDD9}" destId="{63020E31-317F-48FE-ACF8-9169C4791482}" srcOrd="0" destOrd="0" presId="urn:microsoft.com/office/officeart/2005/8/layout/vList2"/>
    <dgm:cxn modelId="{BF31E980-E36F-43FB-8D40-6DF1860E2201}" type="presOf" srcId="{4D87EA32-F2E6-4536-AEFF-5D71D8B5490C}" destId="{1A81C26E-53FF-4CA3-91C6-48218458033E}" srcOrd="0" destOrd="0" presId="urn:microsoft.com/office/officeart/2005/8/layout/vList2"/>
    <dgm:cxn modelId="{A8C3CB5D-F0A4-45CF-B05B-0796E44DBF32}" srcId="{4D87EA32-F2E6-4536-AEFF-5D71D8B5490C}" destId="{830F62B9-484E-4F85-9528-3320ED204278}" srcOrd="3" destOrd="0" parTransId="{258AF653-2793-473D-9461-62108632F949}" sibTransId="{2807FA31-0FE9-4289-907A-939A2EC92D21}"/>
    <dgm:cxn modelId="{77FF8A69-C8C5-4E5B-BA4C-B95A2498D536}" type="presOf" srcId="{830F62B9-484E-4F85-9528-3320ED204278}" destId="{89C59073-4401-49AC-AF70-E74E2B8823E4}" srcOrd="0" destOrd="0" presId="urn:microsoft.com/office/officeart/2005/8/layout/vList2"/>
    <dgm:cxn modelId="{062EB9B1-FF45-4BC9-8E1F-D7F9437DF429}" type="presOf" srcId="{E2CF5254-B686-423D-B8C6-7701AC794DA5}" destId="{6043F6CC-40CE-42B9-989B-EE93FB2093D3}" srcOrd="0" destOrd="0" presId="urn:microsoft.com/office/officeart/2005/8/layout/vList2"/>
    <dgm:cxn modelId="{CE0ABF80-937D-47C8-9664-7F7666F0727B}" srcId="{4D87EA32-F2E6-4536-AEFF-5D71D8B5490C}" destId="{E2CF5254-B686-423D-B8C6-7701AC794DA5}" srcOrd="2" destOrd="0" parTransId="{E12B5F71-7E52-4B21-A7ED-8F118CDB6550}" sibTransId="{2146DD76-2CDF-47CB-8300-510F2C56B9F2}"/>
    <dgm:cxn modelId="{C2F167B5-2226-43E7-A953-205914F4DAE2}" srcId="{4D87EA32-F2E6-4536-AEFF-5D71D8B5490C}" destId="{806A884D-CBB0-40CF-A420-5EAB4DCAEDD9}" srcOrd="1" destOrd="0" parTransId="{4E9A1B16-7F0D-4DA1-9D79-4DE2D901036B}" sibTransId="{01D8FCF9-F3D4-474F-8B34-1680AB7760CE}"/>
    <dgm:cxn modelId="{4CEB3C55-5D93-410E-901F-EB3489B15489}" type="presOf" srcId="{1EC765B1-43E9-4C60-BBF9-CEE6BC1F9858}" destId="{B10AA7D6-3A32-4C13-8773-D3F98E9B52A3}" srcOrd="0" destOrd="0" presId="urn:microsoft.com/office/officeart/2005/8/layout/vList2"/>
    <dgm:cxn modelId="{55A3C54B-37C5-4D23-9820-ECD80CD6ECF1}" srcId="{4D87EA32-F2E6-4536-AEFF-5D71D8B5490C}" destId="{1EC765B1-43E9-4C60-BBF9-CEE6BC1F9858}" srcOrd="0" destOrd="0" parTransId="{3169088F-1F78-4B0B-A850-14BB0BA3CEFC}" sibTransId="{DEEF840B-F838-43F2-A493-63795BD80F75}"/>
    <dgm:cxn modelId="{96EAD002-9D85-4603-84EF-D7C6C0C80108}" type="presParOf" srcId="{1A81C26E-53FF-4CA3-91C6-48218458033E}" destId="{B10AA7D6-3A32-4C13-8773-D3F98E9B52A3}" srcOrd="0" destOrd="0" presId="urn:microsoft.com/office/officeart/2005/8/layout/vList2"/>
    <dgm:cxn modelId="{4638BF01-884F-4776-BC42-576B21784E73}" type="presParOf" srcId="{1A81C26E-53FF-4CA3-91C6-48218458033E}" destId="{7C9B763A-6495-494B-9AE9-F5DFED1CDF73}" srcOrd="1" destOrd="0" presId="urn:microsoft.com/office/officeart/2005/8/layout/vList2"/>
    <dgm:cxn modelId="{09ED53B3-0086-4BD9-B696-BA75351F3DA9}" type="presParOf" srcId="{1A81C26E-53FF-4CA3-91C6-48218458033E}" destId="{63020E31-317F-48FE-ACF8-9169C4791482}" srcOrd="2" destOrd="0" presId="urn:microsoft.com/office/officeart/2005/8/layout/vList2"/>
    <dgm:cxn modelId="{18240B10-A9D5-427A-AE5F-5432AE5BB76F}" type="presParOf" srcId="{1A81C26E-53FF-4CA3-91C6-48218458033E}" destId="{33634AE6-E858-488C-9F58-02F932193841}" srcOrd="3" destOrd="0" presId="urn:microsoft.com/office/officeart/2005/8/layout/vList2"/>
    <dgm:cxn modelId="{045C13C1-3C54-47E6-8363-08D6E2C3528B}" type="presParOf" srcId="{1A81C26E-53FF-4CA3-91C6-48218458033E}" destId="{6043F6CC-40CE-42B9-989B-EE93FB2093D3}" srcOrd="4" destOrd="0" presId="urn:microsoft.com/office/officeart/2005/8/layout/vList2"/>
    <dgm:cxn modelId="{E342E5EE-66A2-49BB-8816-3F160DB10256}" type="presParOf" srcId="{1A81C26E-53FF-4CA3-91C6-48218458033E}" destId="{71E2B4D5-7E22-4736-98C7-2E337B0E4729}" srcOrd="5" destOrd="0" presId="urn:microsoft.com/office/officeart/2005/8/layout/vList2"/>
    <dgm:cxn modelId="{B723D17A-7508-458D-A7E6-B8570A98CF7C}" type="presParOf" srcId="{1A81C26E-53FF-4CA3-91C6-48218458033E}" destId="{89C59073-4401-49AC-AF70-E74E2B8823E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C29CBDB-FBFB-4887-BB0F-42010EA0702D}"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EF9F3252-5BE0-4E92-87A8-AA5E7E0ACC2B}">
      <dgm:prSet phldrT="[Text]"/>
      <dgm:spPr/>
      <dgm:t>
        <a:bodyPr/>
        <a:lstStyle/>
        <a:p>
          <a:r>
            <a:rPr lang="en-US" dirty="0" err="1" smtClean="0"/>
            <a:t>upsert</a:t>
          </a:r>
          <a:endParaRPr lang="en-US" dirty="0"/>
        </a:p>
      </dgm:t>
    </dgm:pt>
    <dgm:pt modelId="{216B2247-6FF2-45DA-ABCB-CC7056F49255}" type="parTrans" cxnId="{CACB49A0-22A2-40EF-A0F8-E5E356463C74}">
      <dgm:prSet/>
      <dgm:spPr/>
      <dgm:t>
        <a:bodyPr/>
        <a:lstStyle/>
        <a:p>
          <a:endParaRPr lang="en-US"/>
        </a:p>
      </dgm:t>
    </dgm:pt>
    <dgm:pt modelId="{9C13876E-22DF-410F-847F-B21763079699}" type="sibTrans" cxnId="{CACB49A0-22A2-40EF-A0F8-E5E356463C74}">
      <dgm:prSet/>
      <dgm:spPr/>
      <dgm:t>
        <a:bodyPr/>
        <a:lstStyle/>
        <a:p>
          <a:endParaRPr lang="en-US"/>
        </a:p>
      </dgm:t>
    </dgm:pt>
    <dgm:pt modelId="{34B24E14-7393-496F-95C2-9571EF04EBE6}">
      <dgm:prSet phldrT="[Text]"/>
      <dgm:spPr/>
      <dgm:t>
        <a:bodyPr/>
        <a:lstStyle/>
        <a:p>
          <a:r>
            <a:rPr lang="en-US" dirty="0" smtClean="0"/>
            <a:t>If set to </a:t>
          </a:r>
          <a:r>
            <a:rPr lang="en-US" i="1" dirty="0" smtClean="0"/>
            <a:t>True</a:t>
          </a:r>
          <a:r>
            <a:rPr lang="en-US" dirty="0" smtClean="0"/>
            <a:t>, creates new document if no matches found.</a:t>
          </a:r>
          <a:endParaRPr lang="en-US" dirty="0"/>
        </a:p>
      </dgm:t>
    </dgm:pt>
    <dgm:pt modelId="{EC30F6DF-BAB0-42D2-B9AD-35F57D4ABD6F}" type="parTrans" cxnId="{C06CBCE2-ECAE-4C32-90EF-D9D44E40EA87}">
      <dgm:prSet/>
      <dgm:spPr/>
      <dgm:t>
        <a:bodyPr/>
        <a:lstStyle/>
        <a:p>
          <a:endParaRPr lang="en-US"/>
        </a:p>
      </dgm:t>
    </dgm:pt>
    <dgm:pt modelId="{1A13E7A9-8B32-4BB4-96F6-D60EAADE4828}" type="sibTrans" cxnId="{C06CBCE2-ECAE-4C32-90EF-D9D44E40EA87}">
      <dgm:prSet/>
      <dgm:spPr/>
      <dgm:t>
        <a:bodyPr/>
        <a:lstStyle/>
        <a:p>
          <a:endParaRPr lang="en-US"/>
        </a:p>
      </dgm:t>
    </dgm:pt>
    <dgm:pt modelId="{0EC015A8-1F10-41CB-9482-F8347156AB29}">
      <dgm:prSet phldrT="[Text]"/>
      <dgm:spPr/>
      <dgm:t>
        <a:bodyPr/>
        <a:lstStyle/>
        <a:p>
          <a:r>
            <a:rPr lang="en-US" dirty="0" smtClean="0"/>
            <a:t>multi</a:t>
          </a:r>
          <a:endParaRPr lang="en-US" dirty="0"/>
        </a:p>
      </dgm:t>
    </dgm:pt>
    <dgm:pt modelId="{96CDDA49-92E5-4AB3-93AC-47E609DD966C}" type="parTrans" cxnId="{10A7E019-EAF5-4B41-B78A-962239230244}">
      <dgm:prSet/>
      <dgm:spPr/>
      <dgm:t>
        <a:bodyPr/>
        <a:lstStyle/>
        <a:p>
          <a:endParaRPr lang="en-US"/>
        </a:p>
      </dgm:t>
    </dgm:pt>
    <dgm:pt modelId="{99858D70-5864-454D-94AB-DBD391B705B6}" type="sibTrans" cxnId="{10A7E019-EAF5-4B41-B78A-962239230244}">
      <dgm:prSet/>
      <dgm:spPr/>
      <dgm:t>
        <a:bodyPr/>
        <a:lstStyle/>
        <a:p>
          <a:endParaRPr lang="en-US"/>
        </a:p>
      </dgm:t>
    </dgm:pt>
    <dgm:pt modelId="{A56B05FA-FDB9-4E44-B280-DA7525A34C54}">
      <dgm:prSet phldrT="[Text]"/>
      <dgm:spPr/>
      <dgm:t>
        <a:bodyPr/>
        <a:lstStyle/>
        <a:p>
          <a:r>
            <a:rPr lang="en-US" dirty="0" smtClean="0"/>
            <a:t>If set to </a:t>
          </a:r>
          <a:r>
            <a:rPr lang="en-US" i="1" dirty="0" smtClean="0"/>
            <a:t>True</a:t>
          </a:r>
          <a:r>
            <a:rPr lang="en-US" dirty="0" smtClean="0"/>
            <a:t>, updates multiple documents that matches the query criteria</a:t>
          </a:r>
          <a:endParaRPr lang="en-US" dirty="0"/>
        </a:p>
      </dgm:t>
    </dgm:pt>
    <dgm:pt modelId="{179A53AE-57D7-4604-B80D-B84E9A386E7F}" type="parTrans" cxnId="{72F9984B-3760-4A50-A11F-27BD317CB987}">
      <dgm:prSet/>
      <dgm:spPr/>
      <dgm:t>
        <a:bodyPr/>
        <a:lstStyle/>
        <a:p>
          <a:endParaRPr lang="en-US"/>
        </a:p>
      </dgm:t>
    </dgm:pt>
    <dgm:pt modelId="{06DEB0C8-DAAB-4B58-8877-958C27D2BF69}" type="sibTrans" cxnId="{72F9984B-3760-4A50-A11F-27BD317CB987}">
      <dgm:prSet/>
      <dgm:spPr/>
      <dgm:t>
        <a:bodyPr/>
        <a:lstStyle/>
        <a:p>
          <a:endParaRPr lang="en-US"/>
        </a:p>
      </dgm:t>
    </dgm:pt>
    <dgm:pt modelId="{9AD78744-E34C-4257-BBF5-0976549E1B02}" type="pres">
      <dgm:prSet presAssocID="{DC29CBDB-FBFB-4887-BB0F-42010EA0702D}" presName="Name0" presStyleCnt="0">
        <dgm:presLayoutVars>
          <dgm:dir/>
          <dgm:animLvl val="lvl"/>
          <dgm:resizeHandles val="exact"/>
        </dgm:presLayoutVars>
      </dgm:prSet>
      <dgm:spPr/>
      <dgm:t>
        <a:bodyPr/>
        <a:lstStyle/>
        <a:p>
          <a:endParaRPr lang="en-US"/>
        </a:p>
      </dgm:t>
    </dgm:pt>
    <dgm:pt modelId="{8F75BBC0-B78F-4D9F-96AB-8E822FFA9AA7}" type="pres">
      <dgm:prSet presAssocID="{EF9F3252-5BE0-4E92-87A8-AA5E7E0ACC2B}" presName="linNode" presStyleCnt="0"/>
      <dgm:spPr/>
      <dgm:t>
        <a:bodyPr/>
        <a:lstStyle/>
        <a:p>
          <a:endParaRPr lang="en-US"/>
        </a:p>
      </dgm:t>
    </dgm:pt>
    <dgm:pt modelId="{139A54B7-99FA-4622-B53B-F685C71D3695}" type="pres">
      <dgm:prSet presAssocID="{EF9F3252-5BE0-4E92-87A8-AA5E7E0ACC2B}" presName="parentText" presStyleLbl="node1" presStyleIdx="0" presStyleCnt="2">
        <dgm:presLayoutVars>
          <dgm:chMax val="1"/>
          <dgm:bulletEnabled val="1"/>
        </dgm:presLayoutVars>
      </dgm:prSet>
      <dgm:spPr/>
      <dgm:t>
        <a:bodyPr/>
        <a:lstStyle/>
        <a:p>
          <a:endParaRPr lang="en-US"/>
        </a:p>
      </dgm:t>
    </dgm:pt>
    <dgm:pt modelId="{F76DB1CE-0779-4093-ABE2-3FFA7C1C80A5}" type="pres">
      <dgm:prSet presAssocID="{EF9F3252-5BE0-4E92-87A8-AA5E7E0ACC2B}" presName="descendantText" presStyleLbl="alignAccFollowNode1" presStyleIdx="0" presStyleCnt="2">
        <dgm:presLayoutVars>
          <dgm:bulletEnabled val="1"/>
        </dgm:presLayoutVars>
      </dgm:prSet>
      <dgm:spPr/>
      <dgm:t>
        <a:bodyPr/>
        <a:lstStyle/>
        <a:p>
          <a:endParaRPr lang="en-US"/>
        </a:p>
      </dgm:t>
    </dgm:pt>
    <dgm:pt modelId="{E8CB6A68-332E-4B5A-8BF0-C45FD6A9F31F}" type="pres">
      <dgm:prSet presAssocID="{9C13876E-22DF-410F-847F-B21763079699}" presName="sp" presStyleCnt="0"/>
      <dgm:spPr/>
      <dgm:t>
        <a:bodyPr/>
        <a:lstStyle/>
        <a:p>
          <a:endParaRPr lang="en-US"/>
        </a:p>
      </dgm:t>
    </dgm:pt>
    <dgm:pt modelId="{7AF3D6DD-BE0A-4923-80B5-A347668220A7}" type="pres">
      <dgm:prSet presAssocID="{0EC015A8-1F10-41CB-9482-F8347156AB29}" presName="linNode" presStyleCnt="0"/>
      <dgm:spPr/>
      <dgm:t>
        <a:bodyPr/>
        <a:lstStyle/>
        <a:p>
          <a:endParaRPr lang="en-US"/>
        </a:p>
      </dgm:t>
    </dgm:pt>
    <dgm:pt modelId="{12AF1B3E-2D2C-442A-B1F5-CF9D38C1AB5B}" type="pres">
      <dgm:prSet presAssocID="{0EC015A8-1F10-41CB-9482-F8347156AB29}" presName="parentText" presStyleLbl="node1" presStyleIdx="1" presStyleCnt="2">
        <dgm:presLayoutVars>
          <dgm:chMax val="1"/>
          <dgm:bulletEnabled val="1"/>
        </dgm:presLayoutVars>
      </dgm:prSet>
      <dgm:spPr/>
      <dgm:t>
        <a:bodyPr/>
        <a:lstStyle/>
        <a:p>
          <a:endParaRPr lang="en-US"/>
        </a:p>
      </dgm:t>
    </dgm:pt>
    <dgm:pt modelId="{E48D9A49-039C-4BFC-A8C3-BBF3E1FEB7F8}" type="pres">
      <dgm:prSet presAssocID="{0EC015A8-1F10-41CB-9482-F8347156AB29}" presName="descendantText" presStyleLbl="alignAccFollowNode1" presStyleIdx="1" presStyleCnt="2">
        <dgm:presLayoutVars>
          <dgm:bulletEnabled val="1"/>
        </dgm:presLayoutVars>
      </dgm:prSet>
      <dgm:spPr/>
      <dgm:t>
        <a:bodyPr/>
        <a:lstStyle/>
        <a:p>
          <a:endParaRPr lang="en-US"/>
        </a:p>
      </dgm:t>
    </dgm:pt>
  </dgm:ptLst>
  <dgm:cxnLst>
    <dgm:cxn modelId="{902A0668-AE89-4461-B559-91BA7CF3D46C}" type="presOf" srcId="{0EC015A8-1F10-41CB-9482-F8347156AB29}" destId="{12AF1B3E-2D2C-442A-B1F5-CF9D38C1AB5B}" srcOrd="0" destOrd="0" presId="urn:microsoft.com/office/officeart/2005/8/layout/vList5"/>
    <dgm:cxn modelId="{25C03DFD-6F58-4951-96EF-876C2265E4B4}" type="presOf" srcId="{DC29CBDB-FBFB-4887-BB0F-42010EA0702D}" destId="{9AD78744-E34C-4257-BBF5-0976549E1B02}" srcOrd="0" destOrd="0" presId="urn:microsoft.com/office/officeart/2005/8/layout/vList5"/>
    <dgm:cxn modelId="{10A7E019-EAF5-4B41-B78A-962239230244}" srcId="{DC29CBDB-FBFB-4887-BB0F-42010EA0702D}" destId="{0EC015A8-1F10-41CB-9482-F8347156AB29}" srcOrd="1" destOrd="0" parTransId="{96CDDA49-92E5-4AB3-93AC-47E609DD966C}" sibTransId="{99858D70-5864-454D-94AB-DBD391B705B6}"/>
    <dgm:cxn modelId="{CACB49A0-22A2-40EF-A0F8-E5E356463C74}" srcId="{DC29CBDB-FBFB-4887-BB0F-42010EA0702D}" destId="{EF9F3252-5BE0-4E92-87A8-AA5E7E0ACC2B}" srcOrd="0" destOrd="0" parTransId="{216B2247-6FF2-45DA-ABCB-CC7056F49255}" sibTransId="{9C13876E-22DF-410F-847F-B21763079699}"/>
    <dgm:cxn modelId="{B2C9B6DC-CD87-4A71-93CA-057BE0EFBDB5}" type="presOf" srcId="{34B24E14-7393-496F-95C2-9571EF04EBE6}" destId="{F76DB1CE-0779-4093-ABE2-3FFA7C1C80A5}" srcOrd="0" destOrd="0" presId="urn:microsoft.com/office/officeart/2005/8/layout/vList5"/>
    <dgm:cxn modelId="{9A88D6A9-45C8-4FF5-AABE-E86264BED9DE}" type="presOf" srcId="{EF9F3252-5BE0-4E92-87A8-AA5E7E0ACC2B}" destId="{139A54B7-99FA-4622-B53B-F685C71D3695}" srcOrd="0" destOrd="0" presId="urn:microsoft.com/office/officeart/2005/8/layout/vList5"/>
    <dgm:cxn modelId="{72F9984B-3760-4A50-A11F-27BD317CB987}" srcId="{0EC015A8-1F10-41CB-9482-F8347156AB29}" destId="{A56B05FA-FDB9-4E44-B280-DA7525A34C54}" srcOrd="0" destOrd="0" parTransId="{179A53AE-57D7-4604-B80D-B84E9A386E7F}" sibTransId="{06DEB0C8-DAAB-4B58-8877-958C27D2BF69}"/>
    <dgm:cxn modelId="{31E89F63-B476-4D0D-918D-BC7F91536C96}" type="presOf" srcId="{A56B05FA-FDB9-4E44-B280-DA7525A34C54}" destId="{E48D9A49-039C-4BFC-A8C3-BBF3E1FEB7F8}" srcOrd="0" destOrd="0" presId="urn:microsoft.com/office/officeart/2005/8/layout/vList5"/>
    <dgm:cxn modelId="{C06CBCE2-ECAE-4C32-90EF-D9D44E40EA87}" srcId="{EF9F3252-5BE0-4E92-87A8-AA5E7E0ACC2B}" destId="{34B24E14-7393-496F-95C2-9571EF04EBE6}" srcOrd="0" destOrd="0" parTransId="{EC30F6DF-BAB0-42D2-B9AD-35F57D4ABD6F}" sibTransId="{1A13E7A9-8B32-4BB4-96F6-D60EAADE4828}"/>
    <dgm:cxn modelId="{A989831B-E880-4502-AAA4-3AB78373BB65}" type="presParOf" srcId="{9AD78744-E34C-4257-BBF5-0976549E1B02}" destId="{8F75BBC0-B78F-4D9F-96AB-8E822FFA9AA7}" srcOrd="0" destOrd="0" presId="urn:microsoft.com/office/officeart/2005/8/layout/vList5"/>
    <dgm:cxn modelId="{9D05E251-EF8A-4916-A454-58F624350895}" type="presParOf" srcId="{8F75BBC0-B78F-4D9F-96AB-8E822FFA9AA7}" destId="{139A54B7-99FA-4622-B53B-F685C71D3695}" srcOrd="0" destOrd="0" presId="urn:microsoft.com/office/officeart/2005/8/layout/vList5"/>
    <dgm:cxn modelId="{4B1F6885-7AF9-4AFC-8D5B-088C5C39C313}" type="presParOf" srcId="{8F75BBC0-B78F-4D9F-96AB-8E822FFA9AA7}" destId="{F76DB1CE-0779-4093-ABE2-3FFA7C1C80A5}" srcOrd="1" destOrd="0" presId="urn:microsoft.com/office/officeart/2005/8/layout/vList5"/>
    <dgm:cxn modelId="{CCAAFD68-A5E7-427D-A8FE-0BA74F32F58D}" type="presParOf" srcId="{9AD78744-E34C-4257-BBF5-0976549E1B02}" destId="{E8CB6A68-332E-4B5A-8BF0-C45FD6A9F31F}" srcOrd="1" destOrd="0" presId="urn:microsoft.com/office/officeart/2005/8/layout/vList5"/>
    <dgm:cxn modelId="{91415E25-A0E0-48DE-BAFE-84C6DC2BB4D0}" type="presParOf" srcId="{9AD78744-E34C-4257-BBF5-0976549E1B02}" destId="{7AF3D6DD-BE0A-4923-80B5-A347668220A7}" srcOrd="2" destOrd="0" presId="urn:microsoft.com/office/officeart/2005/8/layout/vList5"/>
    <dgm:cxn modelId="{CC07351D-7503-498E-86E2-0AC37B6A6CF2}" type="presParOf" srcId="{7AF3D6DD-BE0A-4923-80B5-A347668220A7}" destId="{12AF1B3E-2D2C-442A-B1F5-CF9D38C1AB5B}" srcOrd="0" destOrd="0" presId="urn:microsoft.com/office/officeart/2005/8/layout/vList5"/>
    <dgm:cxn modelId="{E68743A0-8C09-4DD5-A793-D8A1B5BBCD87}" type="presParOf" srcId="{7AF3D6DD-BE0A-4923-80B5-A347668220A7}" destId="{E48D9A49-039C-4BFC-A8C3-BBF3E1FEB7F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5511983-198F-41A5-AF75-59C513F17570}" type="doc">
      <dgm:prSet loTypeId="urn:microsoft.com/office/officeart/2005/8/layout/vList5" loCatId="list" qsTypeId="urn:microsoft.com/office/officeart/2005/8/quickstyle/3d1" qsCatId="3D" csTypeId="urn:microsoft.com/office/officeart/2005/8/colors/colorful4" csCatId="colorful" phldr="1"/>
      <dgm:spPr/>
      <dgm:t>
        <a:bodyPr/>
        <a:lstStyle/>
        <a:p>
          <a:endParaRPr lang="en-US"/>
        </a:p>
      </dgm:t>
    </dgm:pt>
    <dgm:pt modelId="{05E84C4A-F254-44D8-ABA9-B0C163FBCE0D}">
      <dgm:prSet phldrT="[Text]"/>
      <dgm:spPr/>
      <dgm:t>
        <a:bodyPr/>
        <a:lstStyle/>
        <a:p>
          <a:r>
            <a:rPr lang="en-US" dirty="0" err="1" smtClean="0"/>
            <a:t>db.stud.update</a:t>
          </a:r>
          <a:r>
            <a:rPr lang="en-US" dirty="0" smtClean="0"/>
            <a:t>(</a:t>
          </a:r>
        </a:p>
        <a:p>
          <a:r>
            <a:rPr lang="en-US" dirty="0" smtClean="0"/>
            <a:t>{ _id: 100 },</a:t>
          </a:r>
        </a:p>
        <a:p>
          <a:r>
            <a:rPr lang="en-US" dirty="0" smtClean="0"/>
            <a:t>{ age: 25})</a:t>
          </a:r>
          <a:endParaRPr lang="en-US" dirty="0"/>
        </a:p>
      </dgm:t>
    </dgm:pt>
    <dgm:pt modelId="{F1C38503-2504-4674-A74C-6333EAC2BA29}" type="parTrans" cxnId="{0A947388-7A7A-4EB0-BE60-C7EB194B7A39}">
      <dgm:prSet/>
      <dgm:spPr/>
      <dgm:t>
        <a:bodyPr/>
        <a:lstStyle/>
        <a:p>
          <a:endParaRPr lang="en-US"/>
        </a:p>
      </dgm:t>
    </dgm:pt>
    <dgm:pt modelId="{73B9ACA7-ABC8-4DE1-8447-5FF5FD7C3FBD}" type="sibTrans" cxnId="{0A947388-7A7A-4EB0-BE60-C7EB194B7A39}">
      <dgm:prSet/>
      <dgm:spPr/>
      <dgm:t>
        <a:bodyPr/>
        <a:lstStyle/>
        <a:p>
          <a:endParaRPr lang="en-US"/>
        </a:p>
      </dgm:t>
    </dgm:pt>
    <dgm:pt modelId="{CC8E518E-19F3-4C98-BFC2-FB47E4B53150}">
      <dgm:prSet phldrT="[Text]"/>
      <dgm:spPr/>
      <dgm:t>
        <a:bodyPr/>
        <a:lstStyle/>
        <a:p>
          <a:r>
            <a:rPr lang="en-US" dirty="0" smtClean="0"/>
            <a:t>Set age = 25 where id is 100</a:t>
          </a:r>
          <a:endParaRPr lang="en-US" dirty="0"/>
        </a:p>
      </dgm:t>
    </dgm:pt>
    <dgm:pt modelId="{C2897567-AFA2-410D-AFF4-4892C710546D}" type="parTrans" cxnId="{41057094-ED75-44D4-B0B8-07C0834639D5}">
      <dgm:prSet/>
      <dgm:spPr/>
      <dgm:t>
        <a:bodyPr/>
        <a:lstStyle/>
        <a:p>
          <a:endParaRPr lang="en-US"/>
        </a:p>
      </dgm:t>
    </dgm:pt>
    <dgm:pt modelId="{CF7A5949-21BB-4657-8E6B-7619E27706FD}" type="sibTrans" cxnId="{41057094-ED75-44D4-B0B8-07C0834639D5}">
      <dgm:prSet/>
      <dgm:spPr/>
      <dgm:t>
        <a:bodyPr/>
        <a:lstStyle/>
        <a:p>
          <a:endParaRPr lang="en-US"/>
        </a:p>
      </dgm:t>
    </dgm:pt>
    <dgm:pt modelId="{BCD26475-301E-4DE8-A769-03553FE7F24F}">
      <dgm:prSet phldrT="[Text]"/>
      <dgm:spPr/>
      <dgm:t>
        <a:bodyPr/>
        <a:lstStyle/>
        <a:p>
          <a:r>
            <a:rPr lang="en-US" dirty="0" smtClean="0"/>
            <a:t>First Whole document is replaced where condition is matched and only one field is remained as age:25 </a:t>
          </a:r>
          <a:endParaRPr lang="en-US" dirty="0"/>
        </a:p>
      </dgm:t>
    </dgm:pt>
    <dgm:pt modelId="{6475FB94-6630-4298-9D49-32641AB51B47}" type="parTrans" cxnId="{B92FFC41-D238-45EC-9B53-344AF989E2FF}">
      <dgm:prSet/>
      <dgm:spPr/>
      <dgm:t>
        <a:bodyPr/>
        <a:lstStyle/>
        <a:p>
          <a:endParaRPr lang="en-US"/>
        </a:p>
      </dgm:t>
    </dgm:pt>
    <dgm:pt modelId="{852A3EF5-0CD5-4409-9E0A-1B4B45807CF5}" type="sibTrans" cxnId="{B92FFC41-D238-45EC-9B53-344AF989E2FF}">
      <dgm:prSet/>
      <dgm:spPr/>
      <dgm:t>
        <a:bodyPr/>
        <a:lstStyle/>
        <a:p>
          <a:endParaRPr lang="en-US"/>
        </a:p>
      </dgm:t>
    </dgm:pt>
    <dgm:pt modelId="{75112878-E8BD-4819-9812-5EA918532039}">
      <dgm:prSet phldrT="[Text]"/>
      <dgm:spPr/>
      <dgm:t>
        <a:bodyPr/>
        <a:lstStyle/>
        <a:p>
          <a:r>
            <a:rPr lang="en-US" dirty="0" err="1" smtClean="0"/>
            <a:t>db.stud.update</a:t>
          </a:r>
          <a:r>
            <a:rPr lang="en-US" dirty="0" smtClean="0"/>
            <a:t>(       </a:t>
          </a:r>
        </a:p>
        <a:p>
          <a:r>
            <a:rPr lang="en-US" dirty="0" smtClean="0"/>
            <a:t>{ _id: 100 },</a:t>
          </a:r>
        </a:p>
        <a:p>
          <a:r>
            <a:rPr lang="en-US" dirty="0" smtClean="0"/>
            <a:t>{ $set:{age: 25}})</a:t>
          </a:r>
          <a:endParaRPr lang="en-US" dirty="0"/>
        </a:p>
      </dgm:t>
    </dgm:pt>
    <dgm:pt modelId="{631345C1-26BB-46E9-B199-7F99A2F1F7C7}" type="parTrans" cxnId="{0C027C8E-E1AD-4E3B-AA24-7ADD98CD1184}">
      <dgm:prSet/>
      <dgm:spPr/>
      <dgm:t>
        <a:bodyPr/>
        <a:lstStyle/>
        <a:p>
          <a:endParaRPr lang="en-US"/>
        </a:p>
      </dgm:t>
    </dgm:pt>
    <dgm:pt modelId="{D4CC2B44-B236-4D56-92D2-5F4DC83E07C7}" type="sibTrans" cxnId="{0C027C8E-E1AD-4E3B-AA24-7ADD98CD1184}">
      <dgm:prSet/>
      <dgm:spPr/>
      <dgm:t>
        <a:bodyPr/>
        <a:lstStyle/>
        <a:p>
          <a:endParaRPr lang="en-US"/>
        </a:p>
      </dgm:t>
    </dgm:pt>
    <dgm:pt modelId="{56913F2C-195F-46DC-ADA0-286E6BFBD7F3}">
      <dgm:prSet phldrT="[Text]"/>
      <dgm:spPr/>
      <dgm:t>
        <a:bodyPr/>
        <a:lstStyle/>
        <a:p>
          <a:r>
            <a:rPr lang="en-US" dirty="0" smtClean="0"/>
            <a:t>Set age = 25 where id is 100</a:t>
          </a:r>
          <a:endParaRPr lang="en-US" dirty="0"/>
        </a:p>
      </dgm:t>
    </dgm:pt>
    <dgm:pt modelId="{003A2E7D-B822-46E0-9E32-6BBF4993DC77}" type="parTrans" cxnId="{FCEB4368-0713-4E3F-945F-5184241B2768}">
      <dgm:prSet/>
      <dgm:spPr/>
      <dgm:t>
        <a:bodyPr/>
        <a:lstStyle/>
        <a:p>
          <a:endParaRPr lang="en-US"/>
        </a:p>
      </dgm:t>
    </dgm:pt>
    <dgm:pt modelId="{14F90758-BCD5-4B68-9612-4E12A9B6E3E0}" type="sibTrans" cxnId="{FCEB4368-0713-4E3F-945F-5184241B2768}">
      <dgm:prSet/>
      <dgm:spPr/>
      <dgm:t>
        <a:bodyPr/>
        <a:lstStyle/>
        <a:p>
          <a:endParaRPr lang="en-US"/>
        </a:p>
      </dgm:t>
    </dgm:pt>
    <dgm:pt modelId="{CA647BA0-8C8F-4918-8BA3-8E18B1F53F33}">
      <dgm:prSet phldrT="[Text]"/>
      <dgm:spPr/>
      <dgm:t>
        <a:bodyPr/>
        <a:lstStyle/>
        <a:p>
          <a:r>
            <a:rPr lang="en-US" dirty="0" err="1" smtClean="0"/>
            <a:t>db.stud.update</a:t>
          </a:r>
          <a:r>
            <a:rPr lang="en-US" dirty="0" smtClean="0"/>
            <a:t>(</a:t>
          </a:r>
        </a:p>
        <a:p>
          <a:r>
            <a:rPr lang="en-US" dirty="0" smtClean="0"/>
            <a:t>{ _id: 100 },</a:t>
          </a:r>
        </a:p>
        <a:p>
          <a:r>
            <a:rPr lang="en-US" dirty="0" smtClean="0"/>
            <a:t>{ $unset:{age: 1}})</a:t>
          </a:r>
          <a:endParaRPr lang="en-US" dirty="0"/>
        </a:p>
      </dgm:t>
    </dgm:pt>
    <dgm:pt modelId="{F558EE7D-0B7D-4CDD-8BB5-8E2E7118497A}" type="parTrans" cxnId="{3307C9BB-A7F0-417F-9468-08B611492948}">
      <dgm:prSet/>
      <dgm:spPr/>
      <dgm:t>
        <a:bodyPr/>
        <a:lstStyle/>
        <a:p>
          <a:endParaRPr lang="en-US"/>
        </a:p>
      </dgm:t>
    </dgm:pt>
    <dgm:pt modelId="{DCD71968-A157-47CE-AAD6-FC001DAB90CD}" type="sibTrans" cxnId="{3307C9BB-A7F0-417F-9468-08B611492948}">
      <dgm:prSet/>
      <dgm:spPr/>
      <dgm:t>
        <a:bodyPr/>
        <a:lstStyle/>
        <a:p>
          <a:endParaRPr lang="en-US"/>
        </a:p>
      </dgm:t>
    </dgm:pt>
    <dgm:pt modelId="{B51F9B7C-4CA9-4991-A545-4BC11C48BE04}">
      <dgm:prSet phldrT="[Text]"/>
      <dgm:spPr/>
      <dgm:t>
        <a:bodyPr/>
        <a:lstStyle/>
        <a:p>
          <a:r>
            <a:rPr lang="en-US" dirty="0" smtClean="0"/>
            <a:t>To remove a age column from single document where id=100</a:t>
          </a:r>
          <a:endParaRPr lang="en-US" dirty="0"/>
        </a:p>
      </dgm:t>
    </dgm:pt>
    <dgm:pt modelId="{C1678779-D279-4941-B475-C7628E8EE11A}" type="parTrans" cxnId="{34012E51-338F-4FD4-AF64-FFF62FF084E7}">
      <dgm:prSet/>
      <dgm:spPr/>
      <dgm:t>
        <a:bodyPr/>
        <a:lstStyle/>
        <a:p>
          <a:endParaRPr lang="en-US"/>
        </a:p>
      </dgm:t>
    </dgm:pt>
    <dgm:pt modelId="{506BB13D-FDB9-4DD9-A561-5CC5476E41E3}" type="sibTrans" cxnId="{34012E51-338F-4FD4-AF64-FFF62FF084E7}">
      <dgm:prSet/>
      <dgm:spPr/>
      <dgm:t>
        <a:bodyPr/>
        <a:lstStyle/>
        <a:p>
          <a:endParaRPr lang="en-US"/>
        </a:p>
      </dgm:t>
    </dgm:pt>
    <dgm:pt modelId="{D5E9F812-858B-4EA8-A6B1-E2EBA338BF77}">
      <dgm:prSet/>
      <dgm:spPr/>
      <dgm:t>
        <a:bodyPr/>
        <a:lstStyle/>
        <a:p>
          <a:r>
            <a:rPr lang="en-US" dirty="0" smtClean="0"/>
            <a:t>Only the age field of one document is updated where condition is matched </a:t>
          </a:r>
          <a:endParaRPr lang="en-US" dirty="0"/>
        </a:p>
      </dgm:t>
    </dgm:pt>
    <dgm:pt modelId="{7346C696-A24E-46A2-92FC-D04BE5DF40BB}" type="parTrans" cxnId="{8F57A160-E503-4647-A0B6-A25AA71C7B08}">
      <dgm:prSet/>
      <dgm:spPr/>
      <dgm:t>
        <a:bodyPr/>
        <a:lstStyle/>
        <a:p>
          <a:endParaRPr lang="en-US"/>
        </a:p>
      </dgm:t>
    </dgm:pt>
    <dgm:pt modelId="{FD6C9D43-4A32-4FB4-A746-0907AB17C7DB}" type="sibTrans" cxnId="{8F57A160-E503-4647-A0B6-A25AA71C7B08}">
      <dgm:prSet/>
      <dgm:spPr/>
      <dgm:t>
        <a:bodyPr/>
        <a:lstStyle/>
        <a:p>
          <a:endParaRPr lang="en-US"/>
        </a:p>
      </dgm:t>
    </dgm:pt>
    <dgm:pt modelId="{E915F03A-755B-4490-B4C8-89704BC73B5E}" type="pres">
      <dgm:prSet presAssocID="{45511983-198F-41A5-AF75-59C513F17570}" presName="Name0" presStyleCnt="0">
        <dgm:presLayoutVars>
          <dgm:dir/>
          <dgm:animLvl val="lvl"/>
          <dgm:resizeHandles val="exact"/>
        </dgm:presLayoutVars>
      </dgm:prSet>
      <dgm:spPr/>
      <dgm:t>
        <a:bodyPr/>
        <a:lstStyle/>
        <a:p>
          <a:endParaRPr lang="en-US"/>
        </a:p>
      </dgm:t>
    </dgm:pt>
    <dgm:pt modelId="{97C6E6B3-819B-4EF8-B78B-0C789BD50E61}" type="pres">
      <dgm:prSet presAssocID="{05E84C4A-F254-44D8-ABA9-B0C163FBCE0D}" presName="linNode" presStyleCnt="0"/>
      <dgm:spPr/>
    </dgm:pt>
    <dgm:pt modelId="{D6A0482E-2F3D-4C3C-AC25-2D5D2E96B5CA}" type="pres">
      <dgm:prSet presAssocID="{05E84C4A-F254-44D8-ABA9-B0C163FBCE0D}" presName="parentText" presStyleLbl="node1" presStyleIdx="0" presStyleCnt="3">
        <dgm:presLayoutVars>
          <dgm:chMax val="1"/>
          <dgm:bulletEnabled val="1"/>
        </dgm:presLayoutVars>
      </dgm:prSet>
      <dgm:spPr/>
      <dgm:t>
        <a:bodyPr/>
        <a:lstStyle/>
        <a:p>
          <a:endParaRPr lang="en-US"/>
        </a:p>
      </dgm:t>
    </dgm:pt>
    <dgm:pt modelId="{B12B0F98-950C-4066-9AC1-B3D8721FE42F}" type="pres">
      <dgm:prSet presAssocID="{05E84C4A-F254-44D8-ABA9-B0C163FBCE0D}" presName="descendantText" presStyleLbl="alignAccFollowNode1" presStyleIdx="0" presStyleCnt="3">
        <dgm:presLayoutVars>
          <dgm:bulletEnabled val="1"/>
        </dgm:presLayoutVars>
      </dgm:prSet>
      <dgm:spPr/>
      <dgm:t>
        <a:bodyPr/>
        <a:lstStyle/>
        <a:p>
          <a:endParaRPr lang="en-US"/>
        </a:p>
      </dgm:t>
    </dgm:pt>
    <dgm:pt modelId="{721807D7-80FC-429A-B572-F86AE52DBB7A}" type="pres">
      <dgm:prSet presAssocID="{73B9ACA7-ABC8-4DE1-8447-5FF5FD7C3FBD}" presName="sp" presStyleCnt="0"/>
      <dgm:spPr/>
    </dgm:pt>
    <dgm:pt modelId="{C07862AF-A953-45BC-A291-9A087C3AFB0D}" type="pres">
      <dgm:prSet presAssocID="{75112878-E8BD-4819-9812-5EA918532039}" presName="linNode" presStyleCnt="0"/>
      <dgm:spPr/>
    </dgm:pt>
    <dgm:pt modelId="{3C2D6C9E-3016-4446-BEC4-BC79A78EE3CE}" type="pres">
      <dgm:prSet presAssocID="{75112878-E8BD-4819-9812-5EA918532039}" presName="parentText" presStyleLbl="node1" presStyleIdx="1" presStyleCnt="3">
        <dgm:presLayoutVars>
          <dgm:chMax val="1"/>
          <dgm:bulletEnabled val="1"/>
        </dgm:presLayoutVars>
      </dgm:prSet>
      <dgm:spPr/>
      <dgm:t>
        <a:bodyPr/>
        <a:lstStyle/>
        <a:p>
          <a:endParaRPr lang="en-US"/>
        </a:p>
      </dgm:t>
    </dgm:pt>
    <dgm:pt modelId="{47A52995-B39F-4B39-A6AB-EFCCF49D79CE}" type="pres">
      <dgm:prSet presAssocID="{75112878-E8BD-4819-9812-5EA918532039}" presName="descendantText" presStyleLbl="alignAccFollowNode1" presStyleIdx="1" presStyleCnt="3">
        <dgm:presLayoutVars>
          <dgm:bulletEnabled val="1"/>
        </dgm:presLayoutVars>
      </dgm:prSet>
      <dgm:spPr/>
      <dgm:t>
        <a:bodyPr/>
        <a:lstStyle/>
        <a:p>
          <a:endParaRPr lang="en-US"/>
        </a:p>
      </dgm:t>
    </dgm:pt>
    <dgm:pt modelId="{73E8C023-C8EB-406F-B011-4F0892A8DB48}" type="pres">
      <dgm:prSet presAssocID="{D4CC2B44-B236-4D56-92D2-5F4DC83E07C7}" presName="sp" presStyleCnt="0"/>
      <dgm:spPr/>
    </dgm:pt>
    <dgm:pt modelId="{5C95AEAB-0694-4C25-8FB1-2807602EC6FA}" type="pres">
      <dgm:prSet presAssocID="{CA647BA0-8C8F-4918-8BA3-8E18B1F53F33}" presName="linNode" presStyleCnt="0"/>
      <dgm:spPr/>
    </dgm:pt>
    <dgm:pt modelId="{A606EAD1-F626-42EA-A9CC-7A94009B5416}" type="pres">
      <dgm:prSet presAssocID="{CA647BA0-8C8F-4918-8BA3-8E18B1F53F33}" presName="parentText" presStyleLbl="node1" presStyleIdx="2" presStyleCnt="3">
        <dgm:presLayoutVars>
          <dgm:chMax val="1"/>
          <dgm:bulletEnabled val="1"/>
        </dgm:presLayoutVars>
      </dgm:prSet>
      <dgm:spPr/>
      <dgm:t>
        <a:bodyPr/>
        <a:lstStyle/>
        <a:p>
          <a:endParaRPr lang="en-US"/>
        </a:p>
      </dgm:t>
    </dgm:pt>
    <dgm:pt modelId="{A186A405-B3B9-4F63-83F2-BC9E57C9EDBF}" type="pres">
      <dgm:prSet presAssocID="{CA647BA0-8C8F-4918-8BA3-8E18B1F53F33}" presName="descendantText" presStyleLbl="alignAccFollowNode1" presStyleIdx="2" presStyleCnt="3">
        <dgm:presLayoutVars>
          <dgm:bulletEnabled val="1"/>
        </dgm:presLayoutVars>
      </dgm:prSet>
      <dgm:spPr/>
      <dgm:t>
        <a:bodyPr/>
        <a:lstStyle/>
        <a:p>
          <a:endParaRPr lang="en-US"/>
        </a:p>
      </dgm:t>
    </dgm:pt>
  </dgm:ptLst>
  <dgm:cxnLst>
    <dgm:cxn modelId="{5D39BA1C-18DD-4E35-B52D-8AF4756744D4}" type="presOf" srcId="{CC8E518E-19F3-4C98-BFC2-FB47E4B53150}" destId="{B12B0F98-950C-4066-9AC1-B3D8721FE42F}" srcOrd="0" destOrd="0" presId="urn:microsoft.com/office/officeart/2005/8/layout/vList5"/>
    <dgm:cxn modelId="{AE759491-4E22-4092-99DF-ED685757E21A}" type="presOf" srcId="{56913F2C-195F-46DC-ADA0-286E6BFBD7F3}" destId="{47A52995-B39F-4B39-A6AB-EFCCF49D79CE}" srcOrd="0" destOrd="0" presId="urn:microsoft.com/office/officeart/2005/8/layout/vList5"/>
    <dgm:cxn modelId="{A14AEF8B-1603-42BF-BFA8-0CDAEE6791A9}" type="presOf" srcId="{05E84C4A-F254-44D8-ABA9-B0C163FBCE0D}" destId="{D6A0482E-2F3D-4C3C-AC25-2D5D2E96B5CA}" srcOrd="0" destOrd="0" presId="urn:microsoft.com/office/officeart/2005/8/layout/vList5"/>
    <dgm:cxn modelId="{3307C9BB-A7F0-417F-9468-08B611492948}" srcId="{45511983-198F-41A5-AF75-59C513F17570}" destId="{CA647BA0-8C8F-4918-8BA3-8E18B1F53F33}" srcOrd="2" destOrd="0" parTransId="{F558EE7D-0B7D-4CDD-8BB5-8E2E7118497A}" sibTransId="{DCD71968-A157-47CE-AAD6-FC001DAB90CD}"/>
    <dgm:cxn modelId="{34012E51-338F-4FD4-AF64-FFF62FF084E7}" srcId="{CA647BA0-8C8F-4918-8BA3-8E18B1F53F33}" destId="{B51F9B7C-4CA9-4991-A545-4BC11C48BE04}" srcOrd="0" destOrd="0" parTransId="{C1678779-D279-4941-B475-C7628E8EE11A}" sibTransId="{506BB13D-FDB9-4DD9-A561-5CC5476E41E3}"/>
    <dgm:cxn modelId="{8F57A160-E503-4647-A0B6-A25AA71C7B08}" srcId="{75112878-E8BD-4819-9812-5EA918532039}" destId="{D5E9F812-858B-4EA8-A6B1-E2EBA338BF77}" srcOrd="1" destOrd="0" parTransId="{7346C696-A24E-46A2-92FC-D04BE5DF40BB}" sibTransId="{FD6C9D43-4A32-4FB4-A746-0907AB17C7DB}"/>
    <dgm:cxn modelId="{32943DC6-4142-4135-84A4-BC9455E141D2}" type="presOf" srcId="{BCD26475-301E-4DE8-A769-03553FE7F24F}" destId="{B12B0F98-950C-4066-9AC1-B3D8721FE42F}" srcOrd="0" destOrd="1" presId="urn:microsoft.com/office/officeart/2005/8/layout/vList5"/>
    <dgm:cxn modelId="{FCEB4368-0713-4E3F-945F-5184241B2768}" srcId="{75112878-E8BD-4819-9812-5EA918532039}" destId="{56913F2C-195F-46DC-ADA0-286E6BFBD7F3}" srcOrd="0" destOrd="0" parTransId="{003A2E7D-B822-46E0-9E32-6BBF4993DC77}" sibTransId="{14F90758-BCD5-4B68-9612-4E12A9B6E3E0}"/>
    <dgm:cxn modelId="{2B5F5511-C935-44E5-915F-2CB2CB40E347}" type="presOf" srcId="{B51F9B7C-4CA9-4991-A545-4BC11C48BE04}" destId="{A186A405-B3B9-4F63-83F2-BC9E57C9EDBF}" srcOrd="0" destOrd="0" presId="urn:microsoft.com/office/officeart/2005/8/layout/vList5"/>
    <dgm:cxn modelId="{0C027C8E-E1AD-4E3B-AA24-7ADD98CD1184}" srcId="{45511983-198F-41A5-AF75-59C513F17570}" destId="{75112878-E8BD-4819-9812-5EA918532039}" srcOrd="1" destOrd="0" parTransId="{631345C1-26BB-46E9-B199-7F99A2F1F7C7}" sibTransId="{D4CC2B44-B236-4D56-92D2-5F4DC83E07C7}"/>
    <dgm:cxn modelId="{41057094-ED75-44D4-B0B8-07C0834639D5}" srcId="{05E84C4A-F254-44D8-ABA9-B0C163FBCE0D}" destId="{CC8E518E-19F3-4C98-BFC2-FB47E4B53150}" srcOrd="0" destOrd="0" parTransId="{C2897567-AFA2-410D-AFF4-4892C710546D}" sibTransId="{CF7A5949-21BB-4657-8E6B-7619E27706FD}"/>
    <dgm:cxn modelId="{A9CEA9F9-D7F5-4DBE-A5FD-7BAB13DAC0BB}" type="presOf" srcId="{D5E9F812-858B-4EA8-A6B1-E2EBA338BF77}" destId="{47A52995-B39F-4B39-A6AB-EFCCF49D79CE}" srcOrd="0" destOrd="1" presId="urn:microsoft.com/office/officeart/2005/8/layout/vList5"/>
    <dgm:cxn modelId="{0A947388-7A7A-4EB0-BE60-C7EB194B7A39}" srcId="{45511983-198F-41A5-AF75-59C513F17570}" destId="{05E84C4A-F254-44D8-ABA9-B0C163FBCE0D}" srcOrd="0" destOrd="0" parTransId="{F1C38503-2504-4674-A74C-6333EAC2BA29}" sibTransId="{73B9ACA7-ABC8-4DE1-8447-5FF5FD7C3FBD}"/>
    <dgm:cxn modelId="{B92FFC41-D238-45EC-9B53-344AF989E2FF}" srcId="{05E84C4A-F254-44D8-ABA9-B0C163FBCE0D}" destId="{BCD26475-301E-4DE8-A769-03553FE7F24F}" srcOrd="1" destOrd="0" parTransId="{6475FB94-6630-4298-9D49-32641AB51B47}" sibTransId="{852A3EF5-0CD5-4409-9E0A-1B4B45807CF5}"/>
    <dgm:cxn modelId="{9D35EC2D-9786-4244-A560-3604E9078CB4}" type="presOf" srcId="{45511983-198F-41A5-AF75-59C513F17570}" destId="{E915F03A-755B-4490-B4C8-89704BC73B5E}" srcOrd="0" destOrd="0" presId="urn:microsoft.com/office/officeart/2005/8/layout/vList5"/>
    <dgm:cxn modelId="{41B92BCF-4447-44E3-9D90-48046AC21DF4}" type="presOf" srcId="{75112878-E8BD-4819-9812-5EA918532039}" destId="{3C2D6C9E-3016-4446-BEC4-BC79A78EE3CE}" srcOrd="0" destOrd="0" presId="urn:microsoft.com/office/officeart/2005/8/layout/vList5"/>
    <dgm:cxn modelId="{C8AF8D69-81EF-4FF2-8BE9-607A9A9FD928}" type="presOf" srcId="{CA647BA0-8C8F-4918-8BA3-8E18B1F53F33}" destId="{A606EAD1-F626-42EA-A9CC-7A94009B5416}" srcOrd="0" destOrd="0" presId="urn:microsoft.com/office/officeart/2005/8/layout/vList5"/>
    <dgm:cxn modelId="{44E9758A-ABFE-4869-8E08-67B9016FCA50}" type="presParOf" srcId="{E915F03A-755B-4490-B4C8-89704BC73B5E}" destId="{97C6E6B3-819B-4EF8-B78B-0C789BD50E61}" srcOrd="0" destOrd="0" presId="urn:microsoft.com/office/officeart/2005/8/layout/vList5"/>
    <dgm:cxn modelId="{A514F790-D3DA-4813-875E-F873B2A895B4}" type="presParOf" srcId="{97C6E6B3-819B-4EF8-B78B-0C789BD50E61}" destId="{D6A0482E-2F3D-4C3C-AC25-2D5D2E96B5CA}" srcOrd="0" destOrd="0" presId="urn:microsoft.com/office/officeart/2005/8/layout/vList5"/>
    <dgm:cxn modelId="{BDE0BCC4-D27B-484D-80D0-4463C154B946}" type="presParOf" srcId="{97C6E6B3-819B-4EF8-B78B-0C789BD50E61}" destId="{B12B0F98-950C-4066-9AC1-B3D8721FE42F}" srcOrd="1" destOrd="0" presId="urn:microsoft.com/office/officeart/2005/8/layout/vList5"/>
    <dgm:cxn modelId="{72E63D56-7F6F-46F9-AA06-97A7C63AB89F}" type="presParOf" srcId="{E915F03A-755B-4490-B4C8-89704BC73B5E}" destId="{721807D7-80FC-429A-B572-F86AE52DBB7A}" srcOrd="1" destOrd="0" presId="urn:microsoft.com/office/officeart/2005/8/layout/vList5"/>
    <dgm:cxn modelId="{8830F7D1-4940-48CE-A71A-BAB10D7CD0C1}" type="presParOf" srcId="{E915F03A-755B-4490-B4C8-89704BC73B5E}" destId="{C07862AF-A953-45BC-A291-9A087C3AFB0D}" srcOrd="2" destOrd="0" presId="urn:microsoft.com/office/officeart/2005/8/layout/vList5"/>
    <dgm:cxn modelId="{4139FE81-9ED1-406E-A82E-EE70A0F458E9}" type="presParOf" srcId="{C07862AF-A953-45BC-A291-9A087C3AFB0D}" destId="{3C2D6C9E-3016-4446-BEC4-BC79A78EE3CE}" srcOrd="0" destOrd="0" presId="urn:microsoft.com/office/officeart/2005/8/layout/vList5"/>
    <dgm:cxn modelId="{6A94A661-D87C-4376-AE46-4B542625399B}" type="presParOf" srcId="{C07862AF-A953-45BC-A291-9A087C3AFB0D}" destId="{47A52995-B39F-4B39-A6AB-EFCCF49D79CE}" srcOrd="1" destOrd="0" presId="urn:microsoft.com/office/officeart/2005/8/layout/vList5"/>
    <dgm:cxn modelId="{0C46C1CF-320E-4B9D-9F86-11FD1C670F3A}" type="presParOf" srcId="{E915F03A-755B-4490-B4C8-89704BC73B5E}" destId="{73E8C023-C8EB-406F-B011-4F0892A8DB48}" srcOrd="3" destOrd="0" presId="urn:microsoft.com/office/officeart/2005/8/layout/vList5"/>
    <dgm:cxn modelId="{F10F4A2C-6B3F-4A3F-9CBF-D1AB9CBF1ED8}" type="presParOf" srcId="{E915F03A-755B-4490-B4C8-89704BC73B5E}" destId="{5C95AEAB-0694-4C25-8FB1-2807602EC6FA}" srcOrd="4" destOrd="0" presId="urn:microsoft.com/office/officeart/2005/8/layout/vList5"/>
    <dgm:cxn modelId="{8E01CE92-FDB3-4CE4-9E1A-4820282D0C96}" type="presParOf" srcId="{5C95AEAB-0694-4C25-8FB1-2807602EC6FA}" destId="{A606EAD1-F626-42EA-A9CC-7A94009B5416}" srcOrd="0" destOrd="0" presId="urn:microsoft.com/office/officeart/2005/8/layout/vList5"/>
    <dgm:cxn modelId="{555A45CE-48F5-4EC8-8BB3-C8445BFE041E}" type="presParOf" srcId="{5C95AEAB-0694-4C25-8FB1-2807602EC6FA}" destId="{A186A405-B3B9-4F63-83F2-BC9E57C9EDB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41309C8-8C74-4F39-AA6D-C4CBAB77DECE}" type="doc">
      <dgm:prSet loTypeId="urn:microsoft.com/office/officeart/2005/8/layout/vList5" loCatId="list" qsTypeId="urn:microsoft.com/office/officeart/2005/8/quickstyle/simple5" qsCatId="simple" csTypeId="urn:microsoft.com/office/officeart/2005/8/colors/colorful1#1" csCatId="colorful" phldr="1"/>
      <dgm:spPr/>
      <dgm:t>
        <a:bodyPr/>
        <a:lstStyle/>
        <a:p>
          <a:endParaRPr lang="en-US"/>
        </a:p>
      </dgm:t>
    </dgm:pt>
    <dgm:pt modelId="{1BCDCAED-5805-4FCC-81D4-BDE6C6F50AB3}">
      <dgm:prSet phldrT="[Text]" custT="1"/>
      <dgm:spPr/>
      <dgm:t>
        <a:bodyPr/>
        <a:lstStyle/>
        <a:p>
          <a:r>
            <a:rPr lang="en-US" sz="2000" b="1" dirty="0" err="1" smtClean="0"/>
            <a:t>db.stud.update</a:t>
          </a:r>
          <a:r>
            <a:rPr lang="en-US" sz="2000" b="1" dirty="0" smtClean="0"/>
            <a:t>(</a:t>
          </a:r>
        </a:p>
        <a:p>
          <a:r>
            <a:rPr lang="en-US" sz="2000" b="1" dirty="0" smtClean="0"/>
            <a:t>{ _id: 100 },</a:t>
          </a:r>
        </a:p>
        <a:p>
          <a:r>
            <a:rPr lang="en-US" sz="2000" b="1" dirty="0" smtClean="0"/>
            <a:t>{ $set: { “</a:t>
          </a:r>
          <a:r>
            <a:rPr lang="en-US" sz="2000" b="1" dirty="0" err="1" smtClean="0"/>
            <a:t>marks.dmsa</a:t>
          </a:r>
          <a:r>
            <a:rPr lang="en-US" sz="2000" b="1" dirty="0" smtClean="0"/>
            <a:t>": 50} })</a:t>
          </a:r>
          <a:endParaRPr lang="en-US" sz="2000" b="1" dirty="0"/>
        </a:p>
      </dgm:t>
    </dgm:pt>
    <dgm:pt modelId="{FB7C899D-906A-4673-9550-D19CC956EACB}" type="parTrans" cxnId="{DDCA9C92-FFE5-4D4E-858B-249AA891F522}">
      <dgm:prSet/>
      <dgm:spPr/>
      <dgm:t>
        <a:bodyPr/>
        <a:lstStyle/>
        <a:p>
          <a:endParaRPr lang="en-US"/>
        </a:p>
      </dgm:t>
    </dgm:pt>
    <dgm:pt modelId="{54735ACD-A4D1-4DE9-85E2-A54C0DB068CA}" type="sibTrans" cxnId="{DDCA9C92-FFE5-4D4E-858B-249AA891F522}">
      <dgm:prSet/>
      <dgm:spPr/>
      <dgm:t>
        <a:bodyPr/>
        <a:lstStyle/>
        <a:p>
          <a:endParaRPr lang="en-US"/>
        </a:p>
      </dgm:t>
    </dgm:pt>
    <dgm:pt modelId="{B769F70D-C39E-4DDB-83AE-A068CA04E0D0}">
      <dgm:prSet phldrT="[Text]" custT="1"/>
      <dgm:spPr/>
      <dgm:t>
        <a:bodyPr/>
        <a:lstStyle/>
        <a:p>
          <a:r>
            <a:rPr lang="en-US" sz="2000" dirty="0" smtClean="0"/>
            <a:t>Set marks for </a:t>
          </a:r>
          <a:r>
            <a:rPr lang="en-US" sz="2000" dirty="0" err="1" smtClean="0"/>
            <a:t>dbms</a:t>
          </a:r>
          <a:r>
            <a:rPr lang="en-US" sz="2000" dirty="0" smtClean="0"/>
            <a:t> subject as 50 where id = 100 (only one row is updated)</a:t>
          </a:r>
          <a:endParaRPr lang="en-US" sz="2000" dirty="0"/>
        </a:p>
      </dgm:t>
    </dgm:pt>
    <dgm:pt modelId="{7CE2B87F-00F7-424C-8FB0-92A1D2FA5CE6}" type="parTrans" cxnId="{C80FBDC9-AB91-4DF7-AB1A-7030E542B293}">
      <dgm:prSet/>
      <dgm:spPr/>
      <dgm:t>
        <a:bodyPr/>
        <a:lstStyle/>
        <a:p>
          <a:endParaRPr lang="en-US"/>
        </a:p>
      </dgm:t>
    </dgm:pt>
    <dgm:pt modelId="{DFE9BD22-0D58-4D79-B42F-578B758B8DC4}" type="sibTrans" cxnId="{C80FBDC9-AB91-4DF7-AB1A-7030E542B293}">
      <dgm:prSet/>
      <dgm:spPr/>
      <dgm:t>
        <a:bodyPr/>
        <a:lstStyle/>
        <a:p>
          <a:endParaRPr lang="en-US"/>
        </a:p>
      </dgm:t>
    </dgm:pt>
    <dgm:pt modelId="{426761E2-78E8-4EE4-A4AC-A77C33DDA125}">
      <dgm:prSet phldrT="[Text]" custT="1"/>
      <dgm:spPr/>
      <dgm:t>
        <a:bodyPr/>
        <a:lstStyle/>
        <a:p>
          <a:r>
            <a:rPr lang="en-US" sz="2000" b="1" dirty="0" err="1" smtClean="0"/>
            <a:t>db.stud.update</a:t>
          </a:r>
          <a:r>
            <a:rPr lang="en-US" sz="2000" b="1" dirty="0" smtClean="0"/>
            <a:t>(</a:t>
          </a:r>
        </a:p>
        <a:p>
          <a:r>
            <a:rPr lang="en-US" sz="2000" b="1" dirty="0" smtClean="0"/>
            <a:t>{ class: “TE” },</a:t>
          </a:r>
        </a:p>
        <a:p>
          <a:r>
            <a:rPr lang="en-US" sz="2000" b="1" dirty="0" smtClean="0"/>
            <a:t>{ $set: { “</a:t>
          </a:r>
          <a:r>
            <a:rPr lang="en-US" sz="2000" b="1" dirty="0" err="1" smtClean="0"/>
            <a:t>marks.dmsa</a:t>
          </a:r>
          <a:r>
            <a:rPr lang="en-US" sz="2000" b="1" dirty="0" smtClean="0"/>
            <a:t>": 50} } ,</a:t>
          </a:r>
        </a:p>
        <a:p>
          <a:r>
            <a:rPr lang="en-US" sz="2000" b="1" dirty="0" smtClean="0"/>
            <a:t>{ multi: true } )</a:t>
          </a:r>
          <a:endParaRPr lang="en-US" sz="2000" b="1" dirty="0"/>
        </a:p>
      </dgm:t>
    </dgm:pt>
    <dgm:pt modelId="{022F203A-7111-4431-8DDC-4A0747EEF9BF}" type="parTrans" cxnId="{BD8F6FD2-B187-4271-869D-A5A16F779028}">
      <dgm:prSet/>
      <dgm:spPr/>
      <dgm:t>
        <a:bodyPr/>
        <a:lstStyle/>
        <a:p>
          <a:endParaRPr lang="en-US"/>
        </a:p>
      </dgm:t>
    </dgm:pt>
    <dgm:pt modelId="{0D367C70-DE49-417A-803B-FF0C13ED3637}" type="sibTrans" cxnId="{BD8F6FD2-B187-4271-869D-A5A16F779028}">
      <dgm:prSet/>
      <dgm:spPr/>
      <dgm:t>
        <a:bodyPr/>
        <a:lstStyle/>
        <a:p>
          <a:endParaRPr lang="en-US"/>
        </a:p>
      </dgm:t>
    </dgm:pt>
    <dgm:pt modelId="{8084B29D-6EA2-4F49-B86C-E5ADD039AF86}">
      <dgm:prSet phldrT="[Text]" custT="1"/>
      <dgm:spPr/>
      <dgm:t>
        <a:bodyPr/>
        <a:lstStyle/>
        <a:p>
          <a:r>
            <a:rPr lang="en-US" sz="2000" dirty="0" smtClean="0"/>
            <a:t>Set marks for </a:t>
          </a:r>
          <a:r>
            <a:rPr lang="en-US" sz="2000" dirty="0" err="1" smtClean="0"/>
            <a:t>dbms</a:t>
          </a:r>
          <a:r>
            <a:rPr lang="en-US" sz="2000" dirty="0" smtClean="0"/>
            <a:t> subject as 50 where class is  TE (all rows which matches the condition were updated)</a:t>
          </a:r>
          <a:endParaRPr lang="en-US" sz="2000" dirty="0"/>
        </a:p>
      </dgm:t>
    </dgm:pt>
    <dgm:pt modelId="{B04DF82A-16D2-465C-86F5-E38F56742D6C}" type="parTrans" cxnId="{6283D74F-9511-4DCB-8701-DE5BF399E9F4}">
      <dgm:prSet/>
      <dgm:spPr/>
      <dgm:t>
        <a:bodyPr/>
        <a:lstStyle/>
        <a:p>
          <a:endParaRPr lang="en-US"/>
        </a:p>
      </dgm:t>
    </dgm:pt>
    <dgm:pt modelId="{1BD4C395-084E-4B99-BEBB-B70EBA3215C0}" type="sibTrans" cxnId="{6283D74F-9511-4DCB-8701-DE5BF399E9F4}">
      <dgm:prSet/>
      <dgm:spPr/>
      <dgm:t>
        <a:bodyPr/>
        <a:lstStyle/>
        <a:p>
          <a:endParaRPr lang="en-US"/>
        </a:p>
      </dgm:t>
    </dgm:pt>
    <dgm:pt modelId="{7910F221-AF6C-4D26-B72F-13D7B8EE68B2}">
      <dgm:prSet phldrT="[Text]" custT="1"/>
      <dgm:spPr/>
      <dgm:t>
        <a:bodyPr/>
        <a:lstStyle/>
        <a:p>
          <a:r>
            <a:rPr lang="en-US" sz="2000" b="1" dirty="0" err="1" smtClean="0"/>
            <a:t>db.stud.update</a:t>
          </a:r>
          <a:r>
            <a:rPr lang="en-US" sz="2000" b="1" dirty="0" smtClean="0"/>
            <a:t>(</a:t>
          </a:r>
        </a:p>
        <a:p>
          <a:r>
            <a:rPr lang="en-US" sz="2000" b="1" dirty="0" smtClean="0"/>
            <a:t>{ class: “TE” },</a:t>
          </a:r>
        </a:p>
        <a:p>
          <a:r>
            <a:rPr lang="en-US" sz="2000" b="1" dirty="0" smtClean="0"/>
            <a:t>{ $set: { “</a:t>
          </a:r>
          <a:r>
            <a:rPr lang="en-US" sz="2000" b="1" dirty="0" err="1" smtClean="0"/>
            <a:t>marks.dmsa</a:t>
          </a:r>
          <a:r>
            <a:rPr lang="en-US" sz="2000" b="1" dirty="0" smtClean="0"/>
            <a:t>": 50} } ,</a:t>
          </a:r>
        </a:p>
        <a:p>
          <a:r>
            <a:rPr lang="en-US" sz="2000" b="1" dirty="0" smtClean="0"/>
            <a:t>{ </a:t>
          </a:r>
          <a:r>
            <a:rPr lang="en-US" sz="2000" b="1" dirty="0" err="1" smtClean="0"/>
            <a:t>upsert</a:t>
          </a:r>
          <a:r>
            <a:rPr lang="en-US" sz="2000" b="1" dirty="0" smtClean="0"/>
            <a:t>: true } )</a:t>
          </a:r>
          <a:endParaRPr lang="en-US" sz="2000" b="1" dirty="0"/>
        </a:p>
      </dgm:t>
    </dgm:pt>
    <dgm:pt modelId="{9357892C-8BDF-4167-A2A3-3E9B63A4F73E}" type="parTrans" cxnId="{6AC53749-A90A-427A-A266-F5C212E03CB0}">
      <dgm:prSet/>
      <dgm:spPr/>
      <dgm:t>
        <a:bodyPr/>
        <a:lstStyle/>
        <a:p>
          <a:endParaRPr lang="en-US"/>
        </a:p>
      </dgm:t>
    </dgm:pt>
    <dgm:pt modelId="{8143F483-B1BE-49E9-BB55-0F95668E306D}" type="sibTrans" cxnId="{6AC53749-A90A-427A-A266-F5C212E03CB0}">
      <dgm:prSet/>
      <dgm:spPr/>
      <dgm:t>
        <a:bodyPr/>
        <a:lstStyle/>
        <a:p>
          <a:endParaRPr lang="en-US"/>
        </a:p>
      </dgm:t>
    </dgm:pt>
    <dgm:pt modelId="{D18D5570-2B58-435D-9CD3-3711B83A2B7B}">
      <dgm:prSet phldrT="[Text]"/>
      <dgm:spPr/>
      <dgm:t>
        <a:bodyPr/>
        <a:lstStyle/>
        <a:p>
          <a:r>
            <a:rPr lang="en-US" dirty="0" smtClean="0"/>
            <a:t>Set marks for </a:t>
          </a:r>
          <a:r>
            <a:rPr lang="en-US" dirty="0" err="1" smtClean="0"/>
            <a:t>dbms</a:t>
          </a:r>
          <a:r>
            <a:rPr lang="en-US" dirty="0" smtClean="0"/>
            <a:t> subject as 50 where class is  TE (all rows which matches the condition were updated)</a:t>
          </a:r>
          <a:endParaRPr lang="en-US" dirty="0"/>
        </a:p>
      </dgm:t>
    </dgm:pt>
    <dgm:pt modelId="{E5716CAE-1AE7-430F-BC2B-65C53722039C}" type="parTrans" cxnId="{7A89969A-F5DB-404E-BC9F-6DE5E381477C}">
      <dgm:prSet/>
      <dgm:spPr/>
      <dgm:t>
        <a:bodyPr/>
        <a:lstStyle/>
        <a:p>
          <a:endParaRPr lang="en-US"/>
        </a:p>
      </dgm:t>
    </dgm:pt>
    <dgm:pt modelId="{DBEAAD88-B039-47DA-9438-18E06F611641}" type="sibTrans" cxnId="{7A89969A-F5DB-404E-BC9F-6DE5E381477C}">
      <dgm:prSet/>
      <dgm:spPr/>
      <dgm:t>
        <a:bodyPr/>
        <a:lstStyle/>
        <a:p>
          <a:endParaRPr lang="en-US"/>
        </a:p>
      </dgm:t>
    </dgm:pt>
    <dgm:pt modelId="{08BEBA69-22C8-4924-A087-1AE583E9672C}">
      <dgm:prSet phldrT="[Text]"/>
      <dgm:spPr/>
      <dgm:t>
        <a:bodyPr/>
        <a:lstStyle/>
        <a:p>
          <a:r>
            <a:rPr lang="en-US" dirty="0" smtClean="0"/>
            <a:t>If now row found which matches the condition it will insert new row.</a:t>
          </a:r>
          <a:endParaRPr lang="en-US" dirty="0"/>
        </a:p>
      </dgm:t>
    </dgm:pt>
    <dgm:pt modelId="{2CACB2C7-78B3-4BB9-944D-D45B04A2A191}" type="parTrans" cxnId="{5AD35F0C-15BD-4C72-B7FE-5B2832EA127B}">
      <dgm:prSet/>
      <dgm:spPr/>
      <dgm:t>
        <a:bodyPr/>
        <a:lstStyle/>
        <a:p>
          <a:endParaRPr lang="en-US"/>
        </a:p>
      </dgm:t>
    </dgm:pt>
    <dgm:pt modelId="{C65088A4-AC2E-4BA8-AE05-D6D8A9497B38}" type="sibTrans" cxnId="{5AD35F0C-15BD-4C72-B7FE-5B2832EA127B}">
      <dgm:prSet/>
      <dgm:spPr/>
      <dgm:t>
        <a:bodyPr/>
        <a:lstStyle/>
        <a:p>
          <a:endParaRPr lang="en-US"/>
        </a:p>
      </dgm:t>
    </dgm:pt>
    <dgm:pt modelId="{288219E9-5C80-4841-A291-577C21EFF264}" type="pres">
      <dgm:prSet presAssocID="{641309C8-8C74-4F39-AA6D-C4CBAB77DECE}" presName="Name0" presStyleCnt="0">
        <dgm:presLayoutVars>
          <dgm:dir/>
          <dgm:animLvl val="lvl"/>
          <dgm:resizeHandles val="exact"/>
        </dgm:presLayoutVars>
      </dgm:prSet>
      <dgm:spPr/>
      <dgm:t>
        <a:bodyPr/>
        <a:lstStyle/>
        <a:p>
          <a:endParaRPr lang="en-US"/>
        </a:p>
      </dgm:t>
    </dgm:pt>
    <dgm:pt modelId="{84C801F8-EC26-4036-8A15-8A3D034BEC0B}" type="pres">
      <dgm:prSet presAssocID="{1BCDCAED-5805-4FCC-81D4-BDE6C6F50AB3}" presName="linNode" presStyleCnt="0"/>
      <dgm:spPr/>
    </dgm:pt>
    <dgm:pt modelId="{BB6A09CA-2D66-4D47-A46F-D560852827A7}" type="pres">
      <dgm:prSet presAssocID="{1BCDCAED-5805-4FCC-81D4-BDE6C6F50AB3}" presName="parentText" presStyleLbl="node1" presStyleIdx="0" presStyleCnt="3" custScaleX="151764">
        <dgm:presLayoutVars>
          <dgm:chMax val="1"/>
          <dgm:bulletEnabled val="1"/>
        </dgm:presLayoutVars>
      </dgm:prSet>
      <dgm:spPr/>
      <dgm:t>
        <a:bodyPr/>
        <a:lstStyle/>
        <a:p>
          <a:endParaRPr lang="en-US"/>
        </a:p>
      </dgm:t>
    </dgm:pt>
    <dgm:pt modelId="{E38BAE7C-27F4-4521-9553-2473B574B577}" type="pres">
      <dgm:prSet presAssocID="{1BCDCAED-5805-4FCC-81D4-BDE6C6F50AB3}" presName="descendantText" presStyleLbl="alignAccFollowNode1" presStyleIdx="0" presStyleCnt="3">
        <dgm:presLayoutVars>
          <dgm:bulletEnabled val="1"/>
        </dgm:presLayoutVars>
      </dgm:prSet>
      <dgm:spPr/>
      <dgm:t>
        <a:bodyPr/>
        <a:lstStyle/>
        <a:p>
          <a:endParaRPr lang="en-US"/>
        </a:p>
      </dgm:t>
    </dgm:pt>
    <dgm:pt modelId="{D3462D71-CF65-4030-AB1E-D77E019BB720}" type="pres">
      <dgm:prSet presAssocID="{54735ACD-A4D1-4DE9-85E2-A54C0DB068CA}" presName="sp" presStyleCnt="0"/>
      <dgm:spPr/>
    </dgm:pt>
    <dgm:pt modelId="{01EA3C50-3DB4-469D-B1BC-3940FC1E157B}" type="pres">
      <dgm:prSet presAssocID="{426761E2-78E8-4EE4-A4AC-A77C33DDA125}" presName="linNode" presStyleCnt="0"/>
      <dgm:spPr/>
    </dgm:pt>
    <dgm:pt modelId="{CAF08878-3253-4BFB-85B0-74DF81533B58}" type="pres">
      <dgm:prSet presAssocID="{426761E2-78E8-4EE4-A4AC-A77C33DDA125}" presName="parentText" presStyleLbl="node1" presStyleIdx="1" presStyleCnt="3" custScaleX="151753">
        <dgm:presLayoutVars>
          <dgm:chMax val="1"/>
          <dgm:bulletEnabled val="1"/>
        </dgm:presLayoutVars>
      </dgm:prSet>
      <dgm:spPr/>
      <dgm:t>
        <a:bodyPr/>
        <a:lstStyle/>
        <a:p>
          <a:endParaRPr lang="en-US"/>
        </a:p>
      </dgm:t>
    </dgm:pt>
    <dgm:pt modelId="{915F58B8-191C-4F5C-B8A5-A4643FF44CB1}" type="pres">
      <dgm:prSet presAssocID="{426761E2-78E8-4EE4-A4AC-A77C33DDA125}" presName="descendantText" presStyleLbl="alignAccFollowNode1" presStyleIdx="1" presStyleCnt="3">
        <dgm:presLayoutVars>
          <dgm:bulletEnabled val="1"/>
        </dgm:presLayoutVars>
      </dgm:prSet>
      <dgm:spPr/>
      <dgm:t>
        <a:bodyPr/>
        <a:lstStyle/>
        <a:p>
          <a:endParaRPr lang="en-US"/>
        </a:p>
      </dgm:t>
    </dgm:pt>
    <dgm:pt modelId="{558A30E1-E9FE-4B7B-8E5C-8768F593D7C0}" type="pres">
      <dgm:prSet presAssocID="{0D367C70-DE49-417A-803B-FF0C13ED3637}" presName="sp" presStyleCnt="0"/>
      <dgm:spPr/>
    </dgm:pt>
    <dgm:pt modelId="{315F2958-AD96-48A1-923E-56CD6F061A02}" type="pres">
      <dgm:prSet presAssocID="{7910F221-AF6C-4D26-B72F-13D7B8EE68B2}" presName="linNode" presStyleCnt="0"/>
      <dgm:spPr/>
    </dgm:pt>
    <dgm:pt modelId="{2D15B93A-BFBE-40C4-B2F2-2DF38BF1B9E1}" type="pres">
      <dgm:prSet presAssocID="{7910F221-AF6C-4D26-B72F-13D7B8EE68B2}" presName="parentText" presStyleLbl="node1" presStyleIdx="2" presStyleCnt="3" custScaleX="151440">
        <dgm:presLayoutVars>
          <dgm:chMax val="1"/>
          <dgm:bulletEnabled val="1"/>
        </dgm:presLayoutVars>
      </dgm:prSet>
      <dgm:spPr/>
      <dgm:t>
        <a:bodyPr/>
        <a:lstStyle/>
        <a:p>
          <a:endParaRPr lang="en-US"/>
        </a:p>
      </dgm:t>
    </dgm:pt>
    <dgm:pt modelId="{653A5F39-FC7A-4807-94D3-195987D5D135}" type="pres">
      <dgm:prSet presAssocID="{7910F221-AF6C-4D26-B72F-13D7B8EE68B2}" presName="descendantText" presStyleLbl="alignAccFollowNode1" presStyleIdx="2" presStyleCnt="3" custScaleY="125569">
        <dgm:presLayoutVars>
          <dgm:bulletEnabled val="1"/>
        </dgm:presLayoutVars>
      </dgm:prSet>
      <dgm:spPr/>
      <dgm:t>
        <a:bodyPr/>
        <a:lstStyle/>
        <a:p>
          <a:endParaRPr lang="en-US"/>
        </a:p>
      </dgm:t>
    </dgm:pt>
  </dgm:ptLst>
  <dgm:cxnLst>
    <dgm:cxn modelId="{C80FBDC9-AB91-4DF7-AB1A-7030E542B293}" srcId="{1BCDCAED-5805-4FCC-81D4-BDE6C6F50AB3}" destId="{B769F70D-C39E-4DDB-83AE-A068CA04E0D0}" srcOrd="0" destOrd="0" parTransId="{7CE2B87F-00F7-424C-8FB0-92A1D2FA5CE6}" sibTransId="{DFE9BD22-0D58-4D79-B42F-578B758B8DC4}"/>
    <dgm:cxn modelId="{EF08216A-15DE-4F95-A5C1-A15ECB71A425}" type="presOf" srcId="{1BCDCAED-5805-4FCC-81D4-BDE6C6F50AB3}" destId="{BB6A09CA-2D66-4D47-A46F-D560852827A7}" srcOrd="0" destOrd="0" presId="urn:microsoft.com/office/officeart/2005/8/layout/vList5"/>
    <dgm:cxn modelId="{0871DE71-4A09-42D7-974B-EF9283CA9803}" type="presOf" srcId="{641309C8-8C74-4F39-AA6D-C4CBAB77DECE}" destId="{288219E9-5C80-4841-A291-577C21EFF264}" srcOrd="0" destOrd="0" presId="urn:microsoft.com/office/officeart/2005/8/layout/vList5"/>
    <dgm:cxn modelId="{BECD355D-34E3-456F-9871-F28727F973B4}" type="presOf" srcId="{08BEBA69-22C8-4924-A087-1AE583E9672C}" destId="{653A5F39-FC7A-4807-94D3-195987D5D135}" srcOrd="0" destOrd="1" presId="urn:microsoft.com/office/officeart/2005/8/layout/vList5"/>
    <dgm:cxn modelId="{49156476-FB3D-4115-8F27-B59FEAD38944}" type="presOf" srcId="{B769F70D-C39E-4DDB-83AE-A068CA04E0D0}" destId="{E38BAE7C-27F4-4521-9553-2473B574B577}" srcOrd="0" destOrd="0" presId="urn:microsoft.com/office/officeart/2005/8/layout/vList5"/>
    <dgm:cxn modelId="{7A89969A-F5DB-404E-BC9F-6DE5E381477C}" srcId="{7910F221-AF6C-4D26-B72F-13D7B8EE68B2}" destId="{D18D5570-2B58-435D-9CD3-3711B83A2B7B}" srcOrd="0" destOrd="0" parTransId="{E5716CAE-1AE7-430F-BC2B-65C53722039C}" sibTransId="{DBEAAD88-B039-47DA-9438-18E06F611641}"/>
    <dgm:cxn modelId="{24E0BA33-91D7-4B00-AC3B-6AF59BC41F6A}" type="presOf" srcId="{D18D5570-2B58-435D-9CD3-3711B83A2B7B}" destId="{653A5F39-FC7A-4807-94D3-195987D5D135}" srcOrd="0" destOrd="0" presId="urn:microsoft.com/office/officeart/2005/8/layout/vList5"/>
    <dgm:cxn modelId="{5AD35F0C-15BD-4C72-B7FE-5B2832EA127B}" srcId="{7910F221-AF6C-4D26-B72F-13D7B8EE68B2}" destId="{08BEBA69-22C8-4924-A087-1AE583E9672C}" srcOrd="1" destOrd="0" parTransId="{2CACB2C7-78B3-4BB9-944D-D45B04A2A191}" sibTransId="{C65088A4-AC2E-4BA8-AE05-D6D8A9497B38}"/>
    <dgm:cxn modelId="{6AC53749-A90A-427A-A266-F5C212E03CB0}" srcId="{641309C8-8C74-4F39-AA6D-C4CBAB77DECE}" destId="{7910F221-AF6C-4D26-B72F-13D7B8EE68B2}" srcOrd="2" destOrd="0" parTransId="{9357892C-8BDF-4167-A2A3-3E9B63A4F73E}" sibTransId="{8143F483-B1BE-49E9-BB55-0F95668E306D}"/>
    <dgm:cxn modelId="{651AFFD7-685C-48E0-9B8A-2B37DC44E509}" type="presOf" srcId="{8084B29D-6EA2-4F49-B86C-E5ADD039AF86}" destId="{915F58B8-191C-4F5C-B8A5-A4643FF44CB1}" srcOrd="0" destOrd="0" presId="urn:microsoft.com/office/officeart/2005/8/layout/vList5"/>
    <dgm:cxn modelId="{6283D74F-9511-4DCB-8701-DE5BF399E9F4}" srcId="{426761E2-78E8-4EE4-A4AC-A77C33DDA125}" destId="{8084B29D-6EA2-4F49-B86C-E5ADD039AF86}" srcOrd="0" destOrd="0" parTransId="{B04DF82A-16D2-465C-86F5-E38F56742D6C}" sibTransId="{1BD4C395-084E-4B99-BEBB-B70EBA3215C0}"/>
    <dgm:cxn modelId="{DDCA9C92-FFE5-4D4E-858B-249AA891F522}" srcId="{641309C8-8C74-4F39-AA6D-C4CBAB77DECE}" destId="{1BCDCAED-5805-4FCC-81D4-BDE6C6F50AB3}" srcOrd="0" destOrd="0" parTransId="{FB7C899D-906A-4673-9550-D19CC956EACB}" sibTransId="{54735ACD-A4D1-4DE9-85E2-A54C0DB068CA}"/>
    <dgm:cxn modelId="{BD8F6FD2-B187-4271-869D-A5A16F779028}" srcId="{641309C8-8C74-4F39-AA6D-C4CBAB77DECE}" destId="{426761E2-78E8-4EE4-A4AC-A77C33DDA125}" srcOrd="1" destOrd="0" parTransId="{022F203A-7111-4431-8DDC-4A0747EEF9BF}" sibTransId="{0D367C70-DE49-417A-803B-FF0C13ED3637}"/>
    <dgm:cxn modelId="{3C95A6A9-8826-488F-806C-B43FAE184BE6}" type="presOf" srcId="{7910F221-AF6C-4D26-B72F-13D7B8EE68B2}" destId="{2D15B93A-BFBE-40C4-B2F2-2DF38BF1B9E1}" srcOrd="0" destOrd="0" presId="urn:microsoft.com/office/officeart/2005/8/layout/vList5"/>
    <dgm:cxn modelId="{7E767046-746E-4CF4-936C-426FA7DB5DA4}" type="presOf" srcId="{426761E2-78E8-4EE4-A4AC-A77C33DDA125}" destId="{CAF08878-3253-4BFB-85B0-74DF81533B58}" srcOrd="0" destOrd="0" presId="urn:microsoft.com/office/officeart/2005/8/layout/vList5"/>
    <dgm:cxn modelId="{F3497E9E-1BCD-44FF-8DF4-C160E780C787}" type="presParOf" srcId="{288219E9-5C80-4841-A291-577C21EFF264}" destId="{84C801F8-EC26-4036-8A15-8A3D034BEC0B}" srcOrd="0" destOrd="0" presId="urn:microsoft.com/office/officeart/2005/8/layout/vList5"/>
    <dgm:cxn modelId="{0AAC4A7F-F918-4148-94E4-084CC48B4399}" type="presParOf" srcId="{84C801F8-EC26-4036-8A15-8A3D034BEC0B}" destId="{BB6A09CA-2D66-4D47-A46F-D560852827A7}" srcOrd="0" destOrd="0" presId="urn:microsoft.com/office/officeart/2005/8/layout/vList5"/>
    <dgm:cxn modelId="{5A987666-7A46-461D-8197-C29B455DCA73}" type="presParOf" srcId="{84C801F8-EC26-4036-8A15-8A3D034BEC0B}" destId="{E38BAE7C-27F4-4521-9553-2473B574B577}" srcOrd="1" destOrd="0" presId="urn:microsoft.com/office/officeart/2005/8/layout/vList5"/>
    <dgm:cxn modelId="{87E5DCCA-1AF2-474F-BD3E-B20D2804DE4A}" type="presParOf" srcId="{288219E9-5C80-4841-A291-577C21EFF264}" destId="{D3462D71-CF65-4030-AB1E-D77E019BB720}" srcOrd="1" destOrd="0" presId="urn:microsoft.com/office/officeart/2005/8/layout/vList5"/>
    <dgm:cxn modelId="{28F39618-8403-457E-A3F1-8A7F59DD26AA}" type="presParOf" srcId="{288219E9-5C80-4841-A291-577C21EFF264}" destId="{01EA3C50-3DB4-469D-B1BC-3940FC1E157B}" srcOrd="2" destOrd="0" presId="urn:microsoft.com/office/officeart/2005/8/layout/vList5"/>
    <dgm:cxn modelId="{4F13FC3D-9B09-408E-A4F0-A461B79E1588}" type="presParOf" srcId="{01EA3C50-3DB4-469D-B1BC-3940FC1E157B}" destId="{CAF08878-3253-4BFB-85B0-74DF81533B58}" srcOrd="0" destOrd="0" presId="urn:microsoft.com/office/officeart/2005/8/layout/vList5"/>
    <dgm:cxn modelId="{1029B78F-7F99-488F-B3C6-0D1F4E6F569F}" type="presParOf" srcId="{01EA3C50-3DB4-469D-B1BC-3940FC1E157B}" destId="{915F58B8-191C-4F5C-B8A5-A4643FF44CB1}" srcOrd="1" destOrd="0" presId="urn:microsoft.com/office/officeart/2005/8/layout/vList5"/>
    <dgm:cxn modelId="{55C7B148-5B34-4557-ADA4-1C59ABADA180}" type="presParOf" srcId="{288219E9-5C80-4841-A291-577C21EFF264}" destId="{558A30E1-E9FE-4B7B-8E5C-8768F593D7C0}" srcOrd="3" destOrd="0" presId="urn:microsoft.com/office/officeart/2005/8/layout/vList5"/>
    <dgm:cxn modelId="{E60CD539-6A4F-4F22-8EA1-4C5523A48EB2}" type="presParOf" srcId="{288219E9-5C80-4841-A291-577C21EFF264}" destId="{315F2958-AD96-48A1-923E-56CD6F061A02}" srcOrd="4" destOrd="0" presId="urn:microsoft.com/office/officeart/2005/8/layout/vList5"/>
    <dgm:cxn modelId="{074A2610-4761-4F45-B31F-BF48A966ACAD}" type="presParOf" srcId="{315F2958-AD96-48A1-923E-56CD6F061A02}" destId="{2D15B93A-BFBE-40C4-B2F2-2DF38BF1B9E1}" srcOrd="0" destOrd="0" presId="urn:microsoft.com/office/officeart/2005/8/layout/vList5"/>
    <dgm:cxn modelId="{7CC32D52-2FFC-416D-80E6-4978ED0F4DD5}" type="presParOf" srcId="{315F2958-AD96-48A1-923E-56CD6F061A02}" destId="{653A5F39-FC7A-4807-94D3-195987D5D13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5BC3D99-9403-45DB-BB84-B5AF62A964B1}" type="doc">
      <dgm:prSet loTypeId="urn:microsoft.com/office/officeart/2005/8/layout/vList5" loCatId="list" qsTypeId="urn:microsoft.com/office/officeart/2005/8/quickstyle/3d1" qsCatId="3D" csTypeId="urn:microsoft.com/office/officeart/2005/8/colors/colorful1#2" csCatId="colorful" phldr="1"/>
      <dgm:spPr/>
      <dgm:t>
        <a:bodyPr/>
        <a:lstStyle/>
        <a:p>
          <a:endParaRPr lang="en-US"/>
        </a:p>
      </dgm:t>
    </dgm:pt>
    <dgm:pt modelId="{937DEE12-9E08-46D5-B23E-411E052F7FF9}">
      <dgm:prSet phldrT="[Text]" custT="1"/>
      <dgm:spPr/>
      <dgm:t>
        <a:bodyPr/>
        <a:lstStyle/>
        <a:p>
          <a:r>
            <a:rPr lang="en-US" sz="2400" dirty="0" err="1" smtClean="0"/>
            <a:t>db.stud.update</a:t>
          </a:r>
          <a:endParaRPr lang="en-US" sz="2400" dirty="0" smtClean="0"/>
        </a:p>
        <a:p>
          <a:r>
            <a:rPr lang="en-US" sz="2400" dirty="0" smtClean="0"/>
            <a:t>({ },{ $</a:t>
          </a:r>
          <a:r>
            <a:rPr lang="en-US" sz="2400" dirty="0" err="1" smtClean="0"/>
            <a:t>inc</a:t>
          </a:r>
          <a:r>
            <a:rPr lang="en-US" sz="2400" dirty="0" smtClean="0"/>
            <a:t>:{age: 5}})</a:t>
          </a:r>
          <a:endParaRPr lang="en-US" sz="2400" dirty="0"/>
        </a:p>
      </dgm:t>
    </dgm:pt>
    <dgm:pt modelId="{53A236DA-2350-433A-B5D7-58A5E60B7D35}" type="parTrans" cxnId="{237CB86A-03D9-4A13-9BD5-906B5AD573B1}">
      <dgm:prSet/>
      <dgm:spPr/>
      <dgm:t>
        <a:bodyPr/>
        <a:lstStyle/>
        <a:p>
          <a:endParaRPr lang="en-US" sz="2000"/>
        </a:p>
      </dgm:t>
    </dgm:pt>
    <dgm:pt modelId="{A712C073-48CC-4001-82D2-C6DE83C34030}" type="sibTrans" cxnId="{237CB86A-03D9-4A13-9BD5-906B5AD573B1}">
      <dgm:prSet/>
      <dgm:spPr/>
      <dgm:t>
        <a:bodyPr/>
        <a:lstStyle/>
        <a:p>
          <a:endParaRPr lang="en-US" sz="2000"/>
        </a:p>
      </dgm:t>
    </dgm:pt>
    <dgm:pt modelId="{C530ADBA-BE0F-43DD-81D4-D493853CCF86}">
      <dgm:prSet phldrT="[Text]" custT="1"/>
      <dgm:spPr/>
      <dgm:t>
        <a:bodyPr/>
        <a:lstStyle/>
        <a:p>
          <a:r>
            <a:rPr lang="en-US" sz="2400" dirty="0" err="1" smtClean="0"/>
            <a:t>db.stud.update</a:t>
          </a:r>
          <a:endParaRPr lang="en-US" sz="2400" dirty="0" smtClean="0"/>
        </a:p>
        <a:p>
          <a:r>
            <a:rPr lang="en-US" sz="2400" dirty="0" smtClean="0"/>
            <a:t>({ },{ $set:{</a:t>
          </a:r>
          <a:r>
            <a:rPr lang="en-US" sz="2400" dirty="0" err="1" smtClean="0"/>
            <a:t>cadd</a:t>
          </a:r>
          <a:r>
            <a:rPr lang="en-US" sz="2400" dirty="0" smtClean="0"/>
            <a:t>: “Pune”}},</a:t>
          </a:r>
        </a:p>
        <a:p>
          <a:r>
            <a:rPr lang="en-US" sz="2400" dirty="0" smtClean="0"/>
            <a:t>{</a:t>
          </a:r>
          <a:r>
            <a:rPr lang="en-US" sz="2400" dirty="0" err="1" smtClean="0"/>
            <a:t>multi:true</a:t>
          </a:r>
          <a:r>
            <a:rPr lang="en-US" sz="2400" dirty="0" smtClean="0"/>
            <a:t>})</a:t>
          </a:r>
          <a:endParaRPr lang="en-US" sz="2400" dirty="0"/>
        </a:p>
      </dgm:t>
    </dgm:pt>
    <dgm:pt modelId="{F9563BED-C544-49B7-9A38-E31CDF4EC953}" type="parTrans" cxnId="{7F2A57AA-BCBA-41A7-89E4-F4D0F523630C}">
      <dgm:prSet/>
      <dgm:spPr/>
      <dgm:t>
        <a:bodyPr/>
        <a:lstStyle/>
        <a:p>
          <a:endParaRPr lang="en-US" sz="2000"/>
        </a:p>
      </dgm:t>
    </dgm:pt>
    <dgm:pt modelId="{8D1ACE3F-3796-454E-99A9-323C1B69AAC6}" type="sibTrans" cxnId="{7F2A57AA-BCBA-41A7-89E4-F4D0F523630C}">
      <dgm:prSet/>
      <dgm:spPr/>
      <dgm:t>
        <a:bodyPr/>
        <a:lstStyle/>
        <a:p>
          <a:endParaRPr lang="en-US" sz="2000"/>
        </a:p>
      </dgm:t>
    </dgm:pt>
    <dgm:pt modelId="{6B8E1A5E-5ED2-49A4-9DCE-70F12F720BCB}">
      <dgm:prSet phldrT="[Text]" custT="1"/>
      <dgm:spPr/>
      <dgm:t>
        <a:bodyPr/>
        <a:lstStyle/>
        <a:p>
          <a:r>
            <a:rPr lang="en-US" sz="2400" dirty="0" err="1" smtClean="0"/>
            <a:t>db.stud.update</a:t>
          </a:r>
          <a:r>
            <a:rPr lang="en-US" sz="2400" smtClean="0"/>
            <a:t>                      ({ </a:t>
          </a:r>
          <a:r>
            <a:rPr lang="en-US" sz="2400" dirty="0" smtClean="0"/>
            <a:t>},{ $rename:{“age”: “Age”}},{</a:t>
          </a:r>
          <a:r>
            <a:rPr lang="en-US" sz="2400" dirty="0" err="1" smtClean="0"/>
            <a:t>multi:true</a:t>
          </a:r>
          <a:r>
            <a:rPr lang="en-US" sz="2400" dirty="0" smtClean="0"/>
            <a:t>})</a:t>
          </a:r>
          <a:endParaRPr lang="en-US" sz="2400" dirty="0"/>
        </a:p>
      </dgm:t>
    </dgm:pt>
    <dgm:pt modelId="{9362AD98-7880-49A0-BAB0-9D9AC6D4257C}" type="parTrans" cxnId="{39736753-7408-4F89-AAE1-38E698BA91C1}">
      <dgm:prSet/>
      <dgm:spPr/>
      <dgm:t>
        <a:bodyPr/>
        <a:lstStyle/>
        <a:p>
          <a:endParaRPr lang="en-US" sz="2000"/>
        </a:p>
      </dgm:t>
    </dgm:pt>
    <dgm:pt modelId="{FAE61690-96BE-4B33-819E-CF1C665593B3}" type="sibTrans" cxnId="{39736753-7408-4F89-AAE1-38E698BA91C1}">
      <dgm:prSet/>
      <dgm:spPr/>
      <dgm:t>
        <a:bodyPr/>
        <a:lstStyle/>
        <a:p>
          <a:endParaRPr lang="en-US" sz="2000"/>
        </a:p>
      </dgm:t>
    </dgm:pt>
    <dgm:pt modelId="{2B1B5F4D-A97E-4E2F-9129-C8F4C77267FC}" type="pres">
      <dgm:prSet presAssocID="{E5BC3D99-9403-45DB-BB84-B5AF62A964B1}" presName="Name0" presStyleCnt="0">
        <dgm:presLayoutVars>
          <dgm:dir/>
          <dgm:animLvl val="lvl"/>
          <dgm:resizeHandles val="exact"/>
        </dgm:presLayoutVars>
      </dgm:prSet>
      <dgm:spPr/>
      <dgm:t>
        <a:bodyPr/>
        <a:lstStyle/>
        <a:p>
          <a:endParaRPr lang="en-US"/>
        </a:p>
      </dgm:t>
    </dgm:pt>
    <dgm:pt modelId="{29C855CC-9C49-4039-ABD2-7752838BDA5B}" type="pres">
      <dgm:prSet presAssocID="{937DEE12-9E08-46D5-B23E-411E052F7FF9}" presName="linNode" presStyleCnt="0"/>
      <dgm:spPr/>
    </dgm:pt>
    <dgm:pt modelId="{62A6455B-6A0B-4ABF-B966-A36B416B6267}" type="pres">
      <dgm:prSet presAssocID="{937DEE12-9E08-46D5-B23E-411E052F7FF9}" presName="parentText" presStyleLbl="node1" presStyleIdx="0" presStyleCnt="3" custScaleX="277778">
        <dgm:presLayoutVars>
          <dgm:chMax val="1"/>
          <dgm:bulletEnabled val="1"/>
        </dgm:presLayoutVars>
      </dgm:prSet>
      <dgm:spPr/>
      <dgm:t>
        <a:bodyPr/>
        <a:lstStyle/>
        <a:p>
          <a:endParaRPr lang="en-US"/>
        </a:p>
      </dgm:t>
    </dgm:pt>
    <dgm:pt modelId="{2919631B-680B-4C98-8131-6EA89C8FB760}" type="pres">
      <dgm:prSet presAssocID="{A712C073-48CC-4001-82D2-C6DE83C34030}" presName="sp" presStyleCnt="0"/>
      <dgm:spPr/>
    </dgm:pt>
    <dgm:pt modelId="{E3A90349-F0FA-4DE1-8E0C-96D2A026E088}" type="pres">
      <dgm:prSet presAssocID="{C530ADBA-BE0F-43DD-81D4-D493853CCF86}" presName="linNode" presStyleCnt="0"/>
      <dgm:spPr/>
    </dgm:pt>
    <dgm:pt modelId="{6C4E8B46-6640-4987-8092-5B4339A863F0}" type="pres">
      <dgm:prSet presAssocID="{C530ADBA-BE0F-43DD-81D4-D493853CCF86}" presName="parentText" presStyleLbl="node1" presStyleIdx="1" presStyleCnt="3" custScaleX="277778">
        <dgm:presLayoutVars>
          <dgm:chMax val="1"/>
          <dgm:bulletEnabled val="1"/>
        </dgm:presLayoutVars>
      </dgm:prSet>
      <dgm:spPr/>
      <dgm:t>
        <a:bodyPr/>
        <a:lstStyle/>
        <a:p>
          <a:endParaRPr lang="en-US"/>
        </a:p>
      </dgm:t>
    </dgm:pt>
    <dgm:pt modelId="{4E659EC1-3FAC-4A13-855B-DFC41E317EEF}" type="pres">
      <dgm:prSet presAssocID="{8D1ACE3F-3796-454E-99A9-323C1B69AAC6}" presName="sp" presStyleCnt="0"/>
      <dgm:spPr/>
    </dgm:pt>
    <dgm:pt modelId="{6CCF8BF7-4918-410C-AE61-7D8815C16703}" type="pres">
      <dgm:prSet presAssocID="{6B8E1A5E-5ED2-49A4-9DCE-70F12F720BCB}" presName="linNode" presStyleCnt="0"/>
      <dgm:spPr/>
    </dgm:pt>
    <dgm:pt modelId="{454B4A2E-90A4-4E1D-989B-8A99DED43F83}" type="pres">
      <dgm:prSet presAssocID="{6B8E1A5E-5ED2-49A4-9DCE-70F12F720BCB}" presName="parentText" presStyleLbl="node1" presStyleIdx="2" presStyleCnt="3" custScaleX="277778" custLinFactNeighborX="2436" custLinFactNeighborY="-1179">
        <dgm:presLayoutVars>
          <dgm:chMax val="1"/>
          <dgm:bulletEnabled val="1"/>
        </dgm:presLayoutVars>
      </dgm:prSet>
      <dgm:spPr/>
      <dgm:t>
        <a:bodyPr/>
        <a:lstStyle/>
        <a:p>
          <a:endParaRPr lang="en-US"/>
        </a:p>
      </dgm:t>
    </dgm:pt>
  </dgm:ptLst>
  <dgm:cxnLst>
    <dgm:cxn modelId="{237CB86A-03D9-4A13-9BD5-906B5AD573B1}" srcId="{E5BC3D99-9403-45DB-BB84-B5AF62A964B1}" destId="{937DEE12-9E08-46D5-B23E-411E052F7FF9}" srcOrd="0" destOrd="0" parTransId="{53A236DA-2350-433A-B5D7-58A5E60B7D35}" sibTransId="{A712C073-48CC-4001-82D2-C6DE83C34030}"/>
    <dgm:cxn modelId="{7F2A57AA-BCBA-41A7-89E4-F4D0F523630C}" srcId="{E5BC3D99-9403-45DB-BB84-B5AF62A964B1}" destId="{C530ADBA-BE0F-43DD-81D4-D493853CCF86}" srcOrd="1" destOrd="0" parTransId="{F9563BED-C544-49B7-9A38-E31CDF4EC953}" sibTransId="{8D1ACE3F-3796-454E-99A9-323C1B69AAC6}"/>
    <dgm:cxn modelId="{BE77805C-8C75-4E46-8F60-8645DE1628CF}" type="presOf" srcId="{E5BC3D99-9403-45DB-BB84-B5AF62A964B1}" destId="{2B1B5F4D-A97E-4E2F-9129-C8F4C77267FC}" srcOrd="0" destOrd="0" presId="urn:microsoft.com/office/officeart/2005/8/layout/vList5"/>
    <dgm:cxn modelId="{02866823-DACF-4036-8516-7A29DE9C7DFA}" type="presOf" srcId="{6B8E1A5E-5ED2-49A4-9DCE-70F12F720BCB}" destId="{454B4A2E-90A4-4E1D-989B-8A99DED43F83}" srcOrd="0" destOrd="0" presId="urn:microsoft.com/office/officeart/2005/8/layout/vList5"/>
    <dgm:cxn modelId="{A4D1A93C-43B9-4EB6-9443-E54785E5C6CD}" type="presOf" srcId="{937DEE12-9E08-46D5-B23E-411E052F7FF9}" destId="{62A6455B-6A0B-4ABF-B966-A36B416B6267}" srcOrd="0" destOrd="0" presId="urn:microsoft.com/office/officeart/2005/8/layout/vList5"/>
    <dgm:cxn modelId="{39736753-7408-4F89-AAE1-38E698BA91C1}" srcId="{E5BC3D99-9403-45DB-BB84-B5AF62A964B1}" destId="{6B8E1A5E-5ED2-49A4-9DCE-70F12F720BCB}" srcOrd="2" destOrd="0" parTransId="{9362AD98-7880-49A0-BAB0-9D9AC6D4257C}" sibTransId="{FAE61690-96BE-4B33-819E-CF1C665593B3}"/>
    <dgm:cxn modelId="{37E88071-0D4D-4A40-81BE-8271B914754F}" type="presOf" srcId="{C530ADBA-BE0F-43DD-81D4-D493853CCF86}" destId="{6C4E8B46-6640-4987-8092-5B4339A863F0}" srcOrd="0" destOrd="0" presId="urn:microsoft.com/office/officeart/2005/8/layout/vList5"/>
    <dgm:cxn modelId="{1D63E7A9-FF03-40C7-90AA-A3E284D2F0D3}" type="presParOf" srcId="{2B1B5F4D-A97E-4E2F-9129-C8F4C77267FC}" destId="{29C855CC-9C49-4039-ABD2-7752838BDA5B}" srcOrd="0" destOrd="0" presId="urn:microsoft.com/office/officeart/2005/8/layout/vList5"/>
    <dgm:cxn modelId="{8CD187CA-8D87-47A4-8534-83B414E4124C}" type="presParOf" srcId="{29C855CC-9C49-4039-ABD2-7752838BDA5B}" destId="{62A6455B-6A0B-4ABF-B966-A36B416B6267}" srcOrd="0" destOrd="0" presId="urn:microsoft.com/office/officeart/2005/8/layout/vList5"/>
    <dgm:cxn modelId="{731792E3-CCC7-40BF-BB6B-A369A178EA50}" type="presParOf" srcId="{2B1B5F4D-A97E-4E2F-9129-C8F4C77267FC}" destId="{2919631B-680B-4C98-8131-6EA89C8FB760}" srcOrd="1" destOrd="0" presId="urn:microsoft.com/office/officeart/2005/8/layout/vList5"/>
    <dgm:cxn modelId="{6026466B-36AF-4353-BBCA-0ED5B9A96598}" type="presParOf" srcId="{2B1B5F4D-A97E-4E2F-9129-C8F4C77267FC}" destId="{E3A90349-F0FA-4DE1-8E0C-96D2A026E088}" srcOrd="2" destOrd="0" presId="urn:microsoft.com/office/officeart/2005/8/layout/vList5"/>
    <dgm:cxn modelId="{20A00EDB-822F-4D66-82DC-97CC83B555F3}" type="presParOf" srcId="{E3A90349-F0FA-4DE1-8E0C-96D2A026E088}" destId="{6C4E8B46-6640-4987-8092-5B4339A863F0}" srcOrd="0" destOrd="0" presId="urn:microsoft.com/office/officeart/2005/8/layout/vList5"/>
    <dgm:cxn modelId="{0E9AF7F6-CED1-4CC2-921F-D60E6840BC62}" type="presParOf" srcId="{2B1B5F4D-A97E-4E2F-9129-C8F4C77267FC}" destId="{4E659EC1-3FAC-4A13-855B-DFC41E317EEF}" srcOrd="3" destOrd="0" presId="urn:microsoft.com/office/officeart/2005/8/layout/vList5"/>
    <dgm:cxn modelId="{7DEF59D2-8333-49DF-AFDB-4CF0A35D153C}" type="presParOf" srcId="{2B1B5F4D-A97E-4E2F-9129-C8F4C77267FC}" destId="{6CCF8BF7-4918-410C-AE61-7D8815C16703}" srcOrd="4" destOrd="0" presId="urn:microsoft.com/office/officeart/2005/8/layout/vList5"/>
    <dgm:cxn modelId="{E397BE3F-1791-4CD1-9341-3ECD27210C26}" type="presParOf" srcId="{6CCF8BF7-4918-410C-AE61-7D8815C16703}" destId="{454B4A2E-90A4-4E1D-989B-8A99DED43F8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D87EA32-F2E6-4536-AEFF-5D71D8B5490C}" type="doc">
      <dgm:prSet loTypeId="urn:microsoft.com/office/officeart/2005/8/layout/vList2" loCatId="list" qsTypeId="urn:microsoft.com/office/officeart/2005/8/quickstyle/simple5" qsCatId="simple" csTypeId="urn:microsoft.com/office/officeart/2005/8/colors/colorful1#17" csCatId="colorful"/>
      <dgm:spPr/>
      <dgm:t>
        <a:bodyPr/>
        <a:lstStyle/>
        <a:p>
          <a:endParaRPr lang="en-US"/>
        </a:p>
      </dgm:t>
    </dgm:pt>
    <dgm:pt modelId="{1EC765B1-43E9-4C60-BBF9-CEE6BC1F9858}">
      <dgm:prSet/>
      <dgm:spPr/>
      <dgm:t>
        <a:bodyPr/>
        <a:lstStyle/>
        <a:p>
          <a:pPr rtl="0"/>
          <a:r>
            <a:rPr lang="en-US" dirty="0" smtClean="0"/>
            <a:t>Insert</a:t>
          </a:r>
          <a:endParaRPr lang="en-US" dirty="0"/>
        </a:p>
      </dgm:t>
    </dgm:pt>
    <dgm:pt modelId="{3169088F-1F78-4B0B-A850-14BB0BA3CEFC}" type="parTrans" cxnId="{55A3C54B-37C5-4D23-9820-ECD80CD6ECF1}">
      <dgm:prSet/>
      <dgm:spPr/>
      <dgm:t>
        <a:bodyPr/>
        <a:lstStyle/>
        <a:p>
          <a:endParaRPr lang="en-US"/>
        </a:p>
      </dgm:t>
    </dgm:pt>
    <dgm:pt modelId="{DEEF840B-F838-43F2-A493-63795BD80F75}" type="sibTrans" cxnId="{55A3C54B-37C5-4D23-9820-ECD80CD6ECF1}">
      <dgm:prSet/>
      <dgm:spPr/>
      <dgm:t>
        <a:bodyPr/>
        <a:lstStyle/>
        <a:p>
          <a:endParaRPr lang="en-US"/>
        </a:p>
      </dgm:t>
    </dgm:pt>
    <dgm:pt modelId="{806A884D-CBB0-40CF-A420-5EAB4DCAEDD9}">
      <dgm:prSet/>
      <dgm:spPr/>
      <dgm:t>
        <a:bodyPr/>
        <a:lstStyle/>
        <a:p>
          <a:pPr rtl="0"/>
          <a:r>
            <a:rPr lang="en-US" dirty="0" smtClean="0"/>
            <a:t>Find</a:t>
          </a:r>
          <a:endParaRPr lang="en-US" dirty="0"/>
        </a:p>
      </dgm:t>
    </dgm:pt>
    <dgm:pt modelId="{4E9A1B16-7F0D-4DA1-9D79-4DE2D901036B}" type="parTrans" cxnId="{C2F167B5-2226-43E7-A953-205914F4DAE2}">
      <dgm:prSet/>
      <dgm:spPr/>
      <dgm:t>
        <a:bodyPr/>
        <a:lstStyle/>
        <a:p>
          <a:endParaRPr lang="en-US"/>
        </a:p>
      </dgm:t>
    </dgm:pt>
    <dgm:pt modelId="{01D8FCF9-F3D4-474F-8B34-1680AB7760CE}" type="sibTrans" cxnId="{C2F167B5-2226-43E7-A953-205914F4DAE2}">
      <dgm:prSet/>
      <dgm:spPr/>
      <dgm:t>
        <a:bodyPr/>
        <a:lstStyle/>
        <a:p>
          <a:endParaRPr lang="en-US"/>
        </a:p>
      </dgm:t>
    </dgm:pt>
    <dgm:pt modelId="{E2CF5254-B686-423D-B8C6-7701AC794DA5}">
      <dgm:prSet/>
      <dgm:spPr/>
      <dgm:t>
        <a:bodyPr/>
        <a:lstStyle/>
        <a:p>
          <a:pPr rtl="0"/>
          <a:r>
            <a:rPr lang="en-US" dirty="0" smtClean="0"/>
            <a:t>Update</a:t>
          </a:r>
          <a:endParaRPr lang="en-US" dirty="0"/>
        </a:p>
      </dgm:t>
    </dgm:pt>
    <dgm:pt modelId="{E12B5F71-7E52-4B21-A7ED-8F118CDB6550}" type="parTrans" cxnId="{CE0ABF80-937D-47C8-9664-7F7666F0727B}">
      <dgm:prSet/>
      <dgm:spPr/>
      <dgm:t>
        <a:bodyPr/>
        <a:lstStyle/>
        <a:p>
          <a:endParaRPr lang="en-US"/>
        </a:p>
      </dgm:t>
    </dgm:pt>
    <dgm:pt modelId="{2146DD76-2CDF-47CB-8300-510F2C56B9F2}" type="sibTrans" cxnId="{CE0ABF80-937D-47C8-9664-7F7666F0727B}">
      <dgm:prSet/>
      <dgm:spPr/>
      <dgm:t>
        <a:bodyPr/>
        <a:lstStyle/>
        <a:p>
          <a:endParaRPr lang="en-US"/>
        </a:p>
      </dgm:t>
    </dgm:pt>
    <dgm:pt modelId="{830F62B9-484E-4F85-9528-3320ED204278}">
      <dgm:prSet/>
      <dgm:spPr/>
      <dgm:t>
        <a:bodyPr/>
        <a:lstStyle/>
        <a:p>
          <a:pPr rtl="0"/>
          <a:r>
            <a:rPr lang="en-US" b="1" dirty="0" smtClean="0">
              <a:solidFill>
                <a:srgbClr val="FF0000"/>
              </a:solidFill>
            </a:rPr>
            <a:t>Delete</a:t>
          </a:r>
          <a:endParaRPr lang="en-US" b="1" dirty="0">
            <a:solidFill>
              <a:srgbClr val="FF0000"/>
            </a:solidFill>
          </a:endParaRPr>
        </a:p>
      </dgm:t>
    </dgm:pt>
    <dgm:pt modelId="{258AF653-2793-473D-9461-62108632F949}" type="parTrans" cxnId="{A8C3CB5D-F0A4-45CF-B05B-0796E44DBF32}">
      <dgm:prSet/>
      <dgm:spPr/>
      <dgm:t>
        <a:bodyPr/>
        <a:lstStyle/>
        <a:p>
          <a:endParaRPr lang="en-US"/>
        </a:p>
      </dgm:t>
    </dgm:pt>
    <dgm:pt modelId="{2807FA31-0FE9-4289-907A-939A2EC92D21}" type="sibTrans" cxnId="{A8C3CB5D-F0A4-45CF-B05B-0796E44DBF32}">
      <dgm:prSet/>
      <dgm:spPr/>
      <dgm:t>
        <a:bodyPr/>
        <a:lstStyle/>
        <a:p>
          <a:endParaRPr lang="en-US"/>
        </a:p>
      </dgm:t>
    </dgm:pt>
    <dgm:pt modelId="{1A81C26E-53FF-4CA3-91C6-48218458033E}" type="pres">
      <dgm:prSet presAssocID="{4D87EA32-F2E6-4536-AEFF-5D71D8B5490C}" presName="linear" presStyleCnt="0">
        <dgm:presLayoutVars>
          <dgm:animLvl val="lvl"/>
          <dgm:resizeHandles val="exact"/>
        </dgm:presLayoutVars>
      </dgm:prSet>
      <dgm:spPr/>
      <dgm:t>
        <a:bodyPr/>
        <a:lstStyle/>
        <a:p>
          <a:endParaRPr lang="en-US"/>
        </a:p>
      </dgm:t>
    </dgm:pt>
    <dgm:pt modelId="{B10AA7D6-3A32-4C13-8773-D3F98E9B52A3}" type="pres">
      <dgm:prSet presAssocID="{1EC765B1-43E9-4C60-BBF9-CEE6BC1F9858}" presName="parentText" presStyleLbl="node1" presStyleIdx="0" presStyleCnt="4">
        <dgm:presLayoutVars>
          <dgm:chMax val="0"/>
          <dgm:bulletEnabled val="1"/>
        </dgm:presLayoutVars>
      </dgm:prSet>
      <dgm:spPr/>
      <dgm:t>
        <a:bodyPr/>
        <a:lstStyle/>
        <a:p>
          <a:endParaRPr lang="en-US"/>
        </a:p>
      </dgm:t>
    </dgm:pt>
    <dgm:pt modelId="{7C9B763A-6495-494B-9AE9-F5DFED1CDF73}" type="pres">
      <dgm:prSet presAssocID="{DEEF840B-F838-43F2-A493-63795BD80F75}" presName="spacer" presStyleCnt="0"/>
      <dgm:spPr/>
      <dgm:t>
        <a:bodyPr/>
        <a:lstStyle/>
        <a:p>
          <a:endParaRPr lang="en-US"/>
        </a:p>
      </dgm:t>
    </dgm:pt>
    <dgm:pt modelId="{63020E31-317F-48FE-ACF8-9169C4791482}" type="pres">
      <dgm:prSet presAssocID="{806A884D-CBB0-40CF-A420-5EAB4DCAEDD9}" presName="parentText" presStyleLbl="node1" presStyleIdx="1" presStyleCnt="4">
        <dgm:presLayoutVars>
          <dgm:chMax val="0"/>
          <dgm:bulletEnabled val="1"/>
        </dgm:presLayoutVars>
      </dgm:prSet>
      <dgm:spPr/>
      <dgm:t>
        <a:bodyPr/>
        <a:lstStyle/>
        <a:p>
          <a:endParaRPr lang="en-US"/>
        </a:p>
      </dgm:t>
    </dgm:pt>
    <dgm:pt modelId="{33634AE6-E858-488C-9F58-02F932193841}" type="pres">
      <dgm:prSet presAssocID="{01D8FCF9-F3D4-474F-8B34-1680AB7760CE}" presName="spacer" presStyleCnt="0"/>
      <dgm:spPr/>
      <dgm:t>
        <a:bodyPr/>
        <a:lstStyle/>
        <a:p>
          <a:endParaRPr lang="en-US"/>
        </a:p>
      </dgm:t>
    </dgm:pt>
    <dgm:pt modelId="{6043F6CC-40CE-42B9-989B-EE93FB2093D3}" type="pres">
      <dgm:prSet presAssocID="{E2CF5254-B686-423D-B8C6-7701AC794DA5}" presName="parentText" presStyleLbl="node1" presStyleIdx="2" presStyleCnt="4">
        <dgm:presLayoutVars>
          <dgm:chMax val="0"/>
          <dgm:bulletEnabled val="1"/>
        </dgm:presLayoutVars>
      </dgm:prSet>
      <dgm:spPr/>
      <dgm:t>
        <a:bodyPr/>
        <a:lstStyle/>
        <a:p>
          <a:endParaRPr lang="en-US"/>
        </a:p>
      </dgm:t>
    </dgm:pt>
    <dgm:pt modelId="{71E2B4D5-7E22-4736-98C7-2E337B0E4729}" type="pres">
      <dgm:prSet presAssocID="{2146DD76-2CDF-47CB-8300-510F2C56B9F2}" presName="spacer" presStyleCnt="0"/>
      <dgm:spPr/>
      <dgm:t>
        <a:bodyPr/>
        <a:lstStyle/>
        <a:p>
          <a:endParaRPr lang="en-US"/>
        </a:p>
      </dgm:t>
    </dgm:pt>
    <dgm:pt modelId="{89C59073-4401-49AC-AF70-E74E2B8823E4}" type="pres">
      <dgm:prSet presAssocID="{830F62B9-484E-4F85-9528-3320ED204278}" presName="parentText" presStyleLbl="node1" presStyleIdx="3" presStyleCnt="4">
        <dgm:presLayoutVars>
          <dgm:chMax val="0"/>
          <dgm:bulletEnabled val="1"/>
        </dgm:presLayoutVars>
      </dgm:prSet>
      <dgm:spPr/>
      <dgm:t>
        <a:bodyPr/>
        <a:lstStyle/>
        <a:p>
          <a:endParaRPr lang="en-US"/>
        </a:p>
      </dgm:t>
    </dgm:pt>
  </dgm:ptLst>
  <dgm:cxnLst>
    <dgm:cxn modelId="{FDD39DD2-A0D0-4B3D-9713-618B85998DFD}" type="presOf" srcId="{4D87EA32-F2E6-4536-AEFF-5D71D8B5490C}" destId="{1A81C26E-53FF-4CA3-91C6-48218458033E}" srcOrd="0" destOrd="0" presId="urn:microsoft.com/office/officeart/2005/8/layout/vList2"/>
    <dgm:cxn modelId="{3AD54E21-B375-4EAA-B99C-C0B88876412B}" type="presOf" srcId="{E2CF5254-B686-423D-B8C6-7701AC794DA5}" destId="{6043F6CC-40CE-42B9-989B-EE93FB2093D3}" srcOrd="0" destOrd="0" presId="urn:microsoft.com/office/officeart/2005/8/layout/vList2"/>
    <dgm:cxn modelId="{4EA06F2F-8468-4E52-BCDC-443CBE0E6735}" type="presOf" srcId="{830F62B9-484E-4F85-9528-3320ED204278}" destId="{89C59073-4401-49AC-AF70-E74E2B8823E4}" srcOrd="0" destOrd="0" presId="urn:microsoft.com/office/officeart/2005/8/layout/vList2"/>
    <dgm:cxn modelId="{A8C3CB5D-F0A4-45CF-B05B-0796E44DBF32}" srcId="{4D87EA32-F2E6-4536-AEFF-5D71D8B5490C}" destId="{830F62B9-484E-4F85-9528-3320ED204278}" srcOrd="3" destOrd="0" parTransId="{258AF653-2793-473D-9461-62108632F949}" sibTransId="{2807FA31-0FE9-4289-907A-939A2EC92D21}"/>
    <dgm:cxn modelId="{CE0ABF80-937D-47C8-9664-7F7666F0727B}" srcId="{4D87EA32-F2E6-4536-AEFF-5D71D8B5490C}" destId="{E2CF5254-B686-423D-B8C6-7701AC794DA5}" srcOrd="2" destOrd="0" parTransId="{E12B5F71-7E52-4B21-A7ED-8F118CDB6550}" sibTransId="{2146DD76-2CDF-47CB-8300-510F2C56B9F2}"/>
    <dgm:cxn modelId="{A122E507-7C11-45BC-BFD5-13005182C788}" type="presOf" srcId="{1EC765B1-43E9-4C60-BBF9-CEE6BC1F9858}" destId="{B10AA7D6-3A32-4C13-8773-D3F98E9B52A3}" srcOrd="0" destOrd="0" presId="urn:microsoft.com/office/officeart/2005/8/layout/vList2"/>
    <dgm:cxn modelId="{C2F167B5-2226-43E7-A953-205914F4DAE2}" srcId="{4D87EA32-F2E6-4536-AEFF-5D71D8B5490C}" destId="{806A884D-CBB0-40CF-A420-5EAB4DCAEDD9}" srcOrd="1" destOrd="0" parTransId="{4E9A1B16-7F0D-4DA1-9D79-4DE2D901036B}" sibTransId="{01D8FCF9-F3D4-474F-8B34-1680AB7760CE}"/>
    <dgm:cxn modelId="{6BAE202E-5B0D-4DAD-86DC-53F585E1454C}" type="presOf" srcId="{806A884D-CBB0-40CF-A420-5EAB4DCAEDD9}" destId="{63020E31-317F-48FE-ACF8-9169C4791482}" srcOrd="0" destOrd="0" presId="urn:microsoft.com/office/officeart/2005/8/layout/vList2"/>
    <dgm:cxn modelId="{55A3C54B-37C5-4D23-9820-ECD80CD6ECF1}" srcId="{4D87EA32-F2E6-4536-AEFF-5D71D8B5490C}" destId="{1EC765B1-43E9-4C60-BBF9-CEE6BC1F9858}" srcOrd="0" destOrd="0" parTransId="{3169088F-1F78-4B0B-A850-14BB0BA3CEFC}" sibTransId="{DEEF840B-F838-43F2-A493-63795BD80F75}"/>
    <dgm:cxn modelId="{502B38DE-750B-49B8-9544-4378984AE776}" type="presParOf" srcId="{1A81C26E-53FF-4CA3-91C6-48218458033E}" destId="{B10AA7D6-3A32-4C13-8773-D3F98E9B52A3}" srcOrd="0" destOrd="0" presId="urn:microsoft.com/office/officeart/2005/8/layout/vList2"/>
    <dgm:cxn modelId="{F5160951-02C3-48FC-A3B7-206B862F0D74}" type="presParOf" srcId="{1A81C26E-53FF-4CA3-91C6-48218458033E}" destId="{7C9B763A-6495-494B-9AE9-F5DFED1CDF73}" srcOrd="1" destOrd="0" presId="urn:microsoft.com/office/officeart/2005/8/layout/vList2"/>
    <dgm:cxn modelId="{22462E6D-B562-462D-B6E9-C821AF8062B1}" type="presParOf" srcId="{1A81C26E-53FF-4CA3-91C6-48218458033E}" destId="{63020E31-317F-48FE-ACF8-9169C4791482}" srcOrd="2" destOrd="0" presId="urn:microsoft.com/office/officeart/2005/8/layout/vList2"/>
    <dgm:cxn modelId="{38FA680A-8E2A-421D-98E3-45A362CC5096}" type="presParOf" srcId="{1A81C26E-53FF-4CA3-91C6-48218458033E}" destId="{33634AE6-E858-488C-9F58-02F932193841}" srcOrd="3" destOrd="0" presId="urn:microsoft.com/office/officeart/2005/8/layout/vList2"/>
    <dgm:cxn modelId="{EDCA8BF3-57C5-45B0-9F48-03B5F1C7CF60}" type="presParOf" srcId="{1A81C26E-53FF-4CA3-91C6-48218458033E}" destId="{6043F6CC-40CE-42B9-989B-EE93FB2093D3}" srcOrd="4" destOrd="0" presId="urn:microsoft.com/office/officeart/2005/8/layout/vList2"/>
    <dgm:cxn modelId="{B062D0CC-EA82-427E-AF32-ABC195067D68}" type="presParOf" srcId="{1A81C26E-53FF-4CA3-91C6-48218458033E}" destId="{71E2B4D5-7E22-4736-98C7-2E337B0E4729}" srcOrd="5" destOrd="0" presId="urn:microsoft.com/office/officeart/2005/8/layout/vList2"/>
    <dgm:cxn modelId="{A1E0506B-F65C-4ECC-A861-C6DAAE6AD642}" type="presParOf" srcId="{1A81C26E-53FF-4CA3-91C6-48218458033E}" destId="{89C59073-4401-49AC-AF70-E74E2B8823E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701EDEC9-7ADC-4926-AAF6-42F9FC0AC9E9}" type="doc">
      <dgm:prSet loTypeId="urn:microsoft.com/office/officeart/2005/8/layout/vList5" loCatId="list" qsTypeId="urn:microsoft.com/office/officeart/2005/8/quickstyle/simple5" qsCatId="simple" csTypeId="urn:microsoft.com/office/officeart/2005/8/colors/colorful4" csCatId="colorful" phldr="1"/>
      <dgm:spPr/>
      <dgm:t>
        <a:bodyPr/>
        <a:lstStyle/>
        <a:p>
          <a:endParaRPr lang="en-US"/>
        </a:p>
      </dgm:t>
    </dgm:pt>
    <dgm:pt modelId="{151052D7-0B87-4803-A98A-26A24E58CC18}">
      <dgm:prSet/>
      <dgm:spPr/>
      <dgm:t>
        <a:bodyPr/>
        <a:lstStyle/>
        <a:p>
          <a:pPr rtl="0"/>
          <a:r>
            <a:rPr lang="en-US" b="1" smtClean="0"/>
            <a:t>Remove All Documents</a:t>
          </a:r>
          <a:endParaRPr lang="en-US"/>
        </a:p>
      </dgm:t>
    </dgm:pt>
    <dgm:pt modelId="{0B15DC30-E1BF-4114-A562-C26D232BEB47}" type="parTrans" cxnId="{0BFC945D-58EC-49A8-984F-CF9089A0C4A8}">
      <dgm:prSet/>
      <dgm:spPr/>
      <dgm:t>
        <a:bodyPr/>
        <a:lstStyle/>
        <a:p>
          <a:endParaRPr lang="en-US"/>
        </a:p>
      </dgm:t>
    </dgm:pt>
    <dgm:pt modelId="{3EFFFB7E-2EA1-4620-9663-A897DC90FB61}" type="sibTrans" cxnId="{0BFC945D-58EC-49A8-984F-CF9089A0C4A8}">
      <dgm:prSet/>
      <dgm:spPr/>
      <dgm:t>
        <a:bodyPr/>
        <a:lstStyle/>
        <a:p>
          <a:endParaRPr lang="en-US"/>
        </a:p>
      </dgm:t>
    </dgm:pt>
    <dgm:pt modelId="{96AB174B-5ACE-4A3E-A180-8EDAF67E1B1F}">
      <dgm:prSet/>
      <dgm:spPr/>
      <dgm:t>
        <a:bodyPr/>
        <a:lstStyle/>
        <a:p>
          <a:pPr rtl="0"/>
          <a:r>
            <a:rPr lang="en-US" smtClean="0"/>
            <a:t>db.inventory.remove({})</a:t>
          </a:r>
          <a:endParaRPr lang="en-US"/>
        </a:p>
      </dgm:t>
    </dgm:pt>
    <dgm:pt modelId="{6F1A45C7-F879-4726-8B6A-9DE00607A33F}" type="parTrans" cxnId="{10ECC650-B741-4F86-9FA6-A2B468D3A2F8}">
      <dgm:prSet/>
      <dgm:spPr/>
      <dgm:t>
        <a:bodyPr/>
        <a:lstStyle/>
        <a:p>
          <a:endParaRPr lang="en-US"/>
        </a:p>
      </dgm:t>
    </dgm:pt>
    <dgm:pt modelId="{8CA32CAA-37C6-40B1-B13F-471679C794A0}" type="sibTrans" cxnId="{10ECC650-B741-4F86-9FA6-A2B468D3A2F8}">
      <dgm:prSet/>
      <dgm:spPr/>
      <dgm:t>
        <a:bodyPr/>
        <a:lstStyle/>
        <a:p>
          <a:endParaRPr lang="en-US"/>
        </a:p>
      </dgm:t>
    </dgm:pt>
    <dgm:pt modelId="{0E34D923-8B86-465C-8031-AF7AC544C522}">
      <dgm:prSet/>
      <dgm:spPr/>
      <dgm:t>
        <a:bodyPr/>
        <a:lstStyle/>
        <a:p>
          <a:pPr rtl="0"/>
          <a:r>
            <a:rPr lang="en-US" b="1" dirty="0" smtClean="0"/>
            <a:t>Remove All Documents that Match a Condition</a:t>
          </a:r>
          <a:endParaRPr lang="en-US" dirty="0"/>
        </a:p>
      </dgm:t>
    </dgm:pt>
    <dgm:pt modelId="{4295CD30-5BFE-4745-9584-3C3DAE695848}" type="parTrans" cxnId="{7795E769-7003-44E0-BB7F-9A53E65B2B54}">
      <dgm:prSet/>
      <dgm:spPr/>
      <dgm:t>
        <a:bodyPr/>
        <a:lstStyle/>
        <a:p>
          <a:endParaRPr lang="en-US"/>
        </a:p>
      </dgm:t>
    </dgm:pt>
    <dgm:pt modelId="{07901AE6-EA9F-424E-99E2-5F3FC99C05B2}" type="sibTrans" cxnId="{7795E769-7003-44E0-BB7F-9A53E65B2B54}">
      <dgm:prSet/>
      <dgm:spPr/>
      <dgm:t>
        <a:bodyPr/>
        <a:lstStyle/>
        <a:p>
          <a:endParaRPr lang="en-US"/>
        </a:p>
      </dgm:t>
    </dgm:pt>
    <dgm:pt modelId="{D30395BC-C9AF-4818-A89F-82013AE4D26F}">
      <dgm:prSet/>
      <dgm:spPr/>
      <dgm:t>
        <a:bodyPr/>
        <a:lstStyle/>
        <a:p>
          <a:pPr rtl="0"/>
          <a:r>
            <a:rPr lang="en-US" dirty="0" err="1" smtClean="0"/>
            <a:t>db.inventory.remove</a:t>
          </a:r>
          <a:r>
            <a:rPr lang="en-US" dirty="0" smtClean="0"/>
            <a:t>       ( { type : "food" } )</a:t>
          </a:r>
          <a:endParaRPr lang="en-US" dirty="0"/>
        </a:p>
      </dgm:t>
    </dgm:pt>
    <dgm:pt modelId="{C7415724-5A64-4DD5-B2CB-D60C81B998D1}" type="parTrans" cxnId="{4B14A684-B1B1-4230-B424-B8EE8C794072}">
      <dgm:prSet/>
      <dgm:spPr/>
      <dgm:t>
        <a:bodyPr/>
        <a:lstStyle/>
        <a:p>
          <a:endParaRPr lang="en-US"/>
        </a:p>
      </dgm:t>
    </dgm:pt>
    <dgm:pt modelId="{E802678C-EC36-46F4-B0DA-A79F2F3952A5}" type="sibTrans" cxnId="{4B14A684-B1B1-4230-B424-B8EE8C794072}">
      <dgm:prSet/>
      <dgm:spPr/>
      <dgm:t>
        <a:bodyPr/>
        <a:lstStyle/>
        <a:p>
          <a:endParaRPr lang="en-US"/>
        </a:p>
      </dgm:t>
    </dgm:pt>
    <dgm:pt modelId="{ACAC1A7E-B4A7-43CB-8E9E-D0B545AE68D1}">
      <dgm:prSet/>
      <dgm:spPr/>
      <dgm:t>
        <a:bodyPr/>
        <a:lstStyle/>
        <a:p>
          <a:pPr rtl="0"/>
          <a:r>
            <a:rPr lang="en-US" b="1" dirty="0" smtClean="0"/>
            <a:t>Remove a Single Document that Matches a Condition</a:t>
          </a:r>
          <a:endParaRPr lang="en-US" dirty="0"/>
        </a:p>
      </dgm:t>
    </dgm:pt>
    <dgm:pt modelId="{1E95CA95-97DA-4A01-B3E5-B994FD5D6D5F}" type="parTrans" cxnId="{154B449D-38F2-45DB-AD5D-22D74F36CD02}">
      <dgm:prSet/>
      <dgm:spPr/>
      <dgm:t>
        <a:bodyPr/>
        <a:lstStyle/>
        <a:p>
          <a:endParaRPr lang="en-US"/>
        </a:p>
      </dgm:t>
    </dgm:pt>
    <dgm:pt modelId="{CF1A8DED-80E7-4B6E-ADAA-3CE8C9B6EA59}" type="sibTrans" cxnId="{154B449D-38F2-45DB-AD5D-22D74F36CD02}">
      <dgm:prSet/>
      <dgm:spPr/>
      <dgm:t>
        <a:bodyPr/>
        <a:lstStyle/>
        <a:p>
          <a:endParaRPr lang="en-US"/>
        </a:p>
      </dgm:t>
    </dgm:pt>
    <dgm:pt modelId="{FA8DF9BD-63F7-4506-BEC3-6BFD0E0B5A62}">
      <dgm:prSet/>
      <dgm:spPr/>
      <dgm:t>
        <a:bodyPr/>
        <a:lstStyle/>
        <a:p>
          <a:pPr rtl="0"/>
          <a:r>
            <a:rPr lang="en-US" dirty="0" err="1" smtClean="0"/>
            <a:t>db.inventory.remove</a:t>
          </a:r>
          <a:r>
            <a:rPr lang="en-US" dirty="0" smtClean="0"/>
            <a:t>       ( { type : "food" }, 1 )</a:t>
          </a:r>
          <a:endParaRPr lang="en-US" dirty="0"/>
        </a:p>
      </dgm:t>
    </dgm:pt>
    <dgm:pt modelId="{029E56BA-17E0-4C08-A09A-52D7B17C383C}" type="parTrans" cxnId="{CFD83DC7-6681-4E13-8C1B-B971BB58D15F}">
      <dgm:prSet/>
      <dgm:spPr/>
      <dgm:t>
        <a:bodyPr/>
        <a:lstStyle/>
        <a:p>
          <a:endParaRPr lang="en-US"/>
        </a:p>
      </dgm:t>
    </dgm:pt>
    <dgm:pt modelId="{E5219E92-297D-40D4-BC04-3471409A5C8D}" type="sibTrans" cxnId="{CFD83DC7-6681-4E13-8C1B-B971BB58D15F}">
      <dgm:prSet/>
      <dgm:spPr/>
      <dgm:t>
        <a:bodyPr/>
        <a:lstStyle/>
        <a:p>
          <a:endParaRPr lang="en-US"/>
        </a:p>
      </dgm:t>
    </dgm:pt>
    <dgm:pt modelId="{DEAD5195-F43D-4340-B9F0-040D339F1B00}" type="pres">
      <dgm:prSet presAssocID="{701EDEC9-7ADC-4926-AAF6-42F9FC0AC9E9}" presName="Name0" presStyleCnt="0">
        <dgm:presLayoutVars>
          <dgm:dir/>
          <dgm:animLvl val="lvl"/>
          <dgm:resizeHandles val="exact"/>
        </dgm:presLayoutVars>
      </dgm:prSet>
      <dgm:spPr/>
      <dgm:t>
        <a:bodyPr/>
        <a:lstStyle/>
        <a:p>
          <a:endParaRPr lang="en-US"/>
        </a:p>
      </dgm:t>
    </dgm:pt>
    <dgm:pt modelId="{51549C96-161B-4C78-A665-28CD04FA852A}" type="pres">
      <dgm:prSet presAssocID="{151052D7-0B87-4803-A98A-26A24E58CC18}" presName="linNode" presStyleCnt="0"/>
      <dgm:spPr/>
    </dgm:pt>
    <dgm:pt modelId="{841CFEBF-C434-4AF0-A04B-6A11EBB88489}" type="pres">
      <dgm:prSet presAssocID="{151052D7-0B87-4803-A98A-26A24E58CC18}" presName="parentText" presStyleLbl="node1" presStyleIdx="0" presStyleCnt="3" custScaleX="164103">
        <dgm:presLayoutVars>
          <dgm:chMax val="1"/>
          <dgm:bulletEnabled val="1"/>
        </dgm:presLayoutVars>
      </dgm:prSet>
      <dgm:spPr/>
      <dgm:t>
        <a:bodyPr/>
        <a:lstStyle/>
        <a:p>
          <a:endParaRPr lang="en-US"/>
        </a:p>
      </dgm:t>
    </dgm:pt>
    <dgm:pt modelId="{41118620-2658-481B-912D-5D4D21C02C21}" type="pres">
      <dgm:prSet presAssocID="{151052D7-0B87-4803-A98A-26A24E58CC18}" presName="descendantText" presStyleLbl="alignAccFollowNode1" presStyleIdx="0" presStyleCnt="3">
        <dgm:presLayoutVars>
          <dgm:bulletEnabled val="1"/>
        </dgm:presLayoutVars>
      </dgm:prSet>
      <dgm:spPr/>
      <dgm:t>
        <a:bodyPr/>
        <a:lstStyle/>
        <a:p>
          <a:endParaRPr lang="en-US"/>
        </a:p>
      </dgm:t>
    </dgm:pt>
    <dgm:pt modelId="{0D60A6E5-94C0-40B6-ACEE-9E52F4EF8C41}" type="pres">
      <dgm:prSet presAssocID="{3EFFFB7E-2EA1-4620-9663-A897DC90FB61}" presName="sp" presStyleCnt="0"/>
      <dgm:spPr/>
    </dgm:pt>
    <dgm:pt modelId="{27A9F41F-B7C2-418B-8C7C-C2F7B139BD41}" type="pres">
      <dgm:prSet presAssocID="{0E34D923-8B86-465C-8031-AF7AC544C522}" presName="linNode" presStyleCnt="0"/>
      <dgm:spPr/>
    </dgm:pt>
    <dgm:pt modelId="{1D2E9129-032B-4CCC-925F-EDFEE15B18D0}" type="pres">
      <dgm:prSet presAssocID="{0E34D923-8B86-465C-8031-AF7AC544C522}" presName="parentText" presStyleLbl="node1" presStyleIdx="1" presStyleCnt="3" custScaleX="164455">
        <dgm:presLayoutVars>
          <dgm:chMax val="1"/>
          <dgm:bulletEnabled val="1"/>
        </dgm:presLayoutVars>
      </dgm:prSet>
      <dgm:spPr/>
      <dgm:t>
        <a:bodyPr/>
        <a:lstStyle/>
        <a:p>
          <a:endParaRPr lang="en-US"/>
        </a:p>
      </dgm:t>
    </dgm:pt>
    <dgm:pt modelId="{6B6FC6C8-62C1-4BE5-A692-FA7870A5D643}" type="pres">
      <dgm:prSet presAssocID="{0E34D923-8B86-465C-8031-AF7AC544C522}" presName="descendantText" presStyleLbl="alignAccFollowNode1" presStyleIdx="1" presStyleCnt="3">
        <dgm:presLayoutVars>
          <dgm:bulletEnabled val="1"/>
        </dgm:presLayoutVars>
      </dgm:prSet>
      <dgm:spPr/>
      <dgm:t>
        <a:bodyPr/>
        <a:lstStyle/>
        <a:p>
          <a:endParaRPr lang="en-US"/>
        </a:p>
      </dgm:t>
    </dgm:pt>
    <dgm:pt modelId="{5B84182D-A951-4D6D-898A-60E0FD2F7255}" type="pres">
      <dgm:prSet presAssocID="{07901AE6-EA9F-424E-99E2-5F3FC99C05B2}" presName="sp" presStyleCnt="0"/>
      <dgm:spPr/>
    </dgm:pt>
    <dgm:pt modelId="{476865F9-6B39-4A1A-BAD7-DB407E67B7CB}" type="pres">
      <dgm:prSet presAssocID="{ACAC1A7E-B4A7-43CB-8E9E-D0B545AE68D1}" presName="linNode" presStyleCnt="0"/>
      <dgm:spPr/>
    </dgm:pt>
    <dgm:pt modelId="{556EB07D-688D-4A96-BB2D-7DABA648EFFE}" type="pres">
      <dgm:prSet presAssocID="{ACAC1A7E-B4A7-43CB-8E9E-D0B545AE68D1}" presName="parentText" presStyleLbl="node1" presStyleIdx="2" presStyleCnt="3" custScaleX="164103">
        <dgm:presLayoutVars>
          <dgm:chMax val="1"/>
          <dgm:bulletEnabled val="1"/>
        </dgm:presLayoutVars>
      </dgm:prSet>
      <dgm:spPr/>
      <dgm:t>
        <a:bodyPr/>
        <a:lstStyle/>
        <a:p>
          <a:endParaRPr lang="en-US"/>
        </a:p>
      </dgm:t>
    </dgm:pt>
    <dgm:pt modelId="{647885F1-D33F-4127-B413-5D916980E131}" type="pres">
      <dgm:prSet presAssocID="{ACAC1A7E-B4A7-43CB-8E9E-D0B545AE68D1}" presName="descendantText" presStyleLbl="alignAccFollowNode1" presStyleIdx="2" presStyleCnt="3">
        <dgm:presLayoutVars>
          <dgm:bulletEnabled val="1"/>
        </dgm:presLayoutVars>
      </dgm:prSet>
      <dgm:spPr/>
      <dgm:t>
        <a:bodyPr/>
        <a:lstStyle/>
        <a:p>
          <a:endParaRPr lang="en-US"/>
        </a:p>
      </dgm:t>
    </dgm:pt>
  </dgm:ptLst>
  <dgm:cxnLst>
    <dgm:cxn modelId="{3BB6517E-7010-4F64-A5B4-8549129FCCDC}" type="presOf" srcId="{D30395BC-C9AF-4818-A89F-82013AE4D26F}" destId="{6B6FC6C8-62C1-4BE5-A692-FA7870A5D643}" srcOrd="0" destOrd="0" presId="urn:microsoft.com/office/officeart/2005/8/layout/vList5"/>
    <dgm:cxn modelId="{68D9E9E0-0D81-4B88-B61A-EABEA3BEDFD1}" type="presOf" srcId="{0E34D923-8B86-465C-8031-AF7AC544C522}" destId="{1D2E9129-032B-4CCC-925F-EDFEE15B18D0}" srcOrd="0" destOrd="0" presId="urn:microsoft.com/office/officeart/2005/8/layout/vList5"/>
    <dgm:cxn modelId="{0EE2539F-91FC-4352-9BC8-90A395F09736}" type="presOf" srcId="{ACAC1A7E-B4A7-43CB-8E9E-D0B545AE68D1}" destId="{556EB07D-688D-4A96-BB2D-7DABA648EFFE}" srcOrd="0" destOrd="0" presId="urn:microsoft.com/office/officeart/2005/8/layout/vList5"/>
    <dgm:cxn modelId="{4B14A684-B1B1-4230-B424-B8EE8C794072}" srcId="{0E34D923-8B86-465C-8031-AF7AC544C522}" destId="{D30395BC-C9AF-4818-A89F-82013AE4D26F}" srcOrd="0" destOrd="0" parTransId="{C7415724-5A64-4DD5-B2CB-D60C81B998D1}" sibTransId="{E802678C-EC36-46F4-B0DA-A79F2F3952A5}"/>
    <dgm:cxn modelId="{CFD83DC7-6681-4E13-8C1B-B971BB58D15F}" srcId="{ACAC1A7E-B4A7-43CB-8E9E-D0B545AE68D1}" destId="{FA8DF9BD-63F7-4506-BEC3-6BFD0E0B5A62}" srcOrd="0" destOrd="0" parTransId="{029E56BA-17E0-4C08-A09A-52D7B17C383C}" sibTransId="{E5219E92-297D-40D4-BC04-3471409A5C8D}"/>
    <dgm:cxn modelId="{7795E769-7003-44E0-BB7F-9A53E65B2B54}" srcId="{701EDEC9-7ADC-4926-AAF6-42F9FC0AC9E9}" destId="{0E34D923-8B86-465C-8031-AF7AC544C522}" srcOrd="1" destOrd="0" parTransId="{4295CD30-5BFE-4745-9584-3C3DAE695848}" sibTransId="{07901AE6-EA9F-424E-99E2-5F3FC99C05B2}"/>
    <dgm:cxn modelId="{E0320CAF-50F5-4B44-81D7-EBFBF056ECDE}" type="presOf" srcId="{701EDEC9-7ADC-4926-AAF6-42F9FC0AC9E9}" destId="{DEAD5195-F43D-4340-B9F0-040D339F1B00}" srcOrd="0" destOrd="0" presId="urn:microsoft.com/office/officeart/2005/8/layout/vList5"/>
    <dgm:cxn modelId="{154B449D-38F2-45DB-AD5D-22D74F36CD02}" srcId="{701EDEC9-7ADC-4926-AAF6-42F9FC0AC9E9}" destId="{ACAC1A7E-B4A7-43CB-8E9E-D0B545AE68D1}" srcOrd="2" destOrd="0" parTransId="{1E95CA95-97DA-4A01-B3E5-B994FD5D6D5F}" sibTransId="{CF1A8DED-80E7-4B6E-ADAA-3CE8C9B6EA59}"/>
    <dgm:cxn modelId="{10ECC650-B741-4F86-9FA6-A2B468D3A2F8}" srcId="{151052D7-0B87-4803-A98A-26A24E58CC18}" destId="{96AB174B-5ACE-4A3E-A180-8EDAF67E1B1F}" srcOrd="0" destOrd="0" parTransId="{6F1A45C7-F879-4726-8B6A-9DE00607A33F}" sibTransId="{8CA32CAA-37C6-40B1-B13F-471679C794A0}"/>
    <dgm:cxn modelId="{0BFC945D-58EC-49A8-984F-CF9089A0C4A8}" srcId="{701EDEC9-7ADC-4926-AAF6-42F9FC0AC9E9}" destId="{151052D7-0B87-4803-A98A-26A24E58CC18}" srcOrd="0" destOrd="0" parTransId="{0B15DC30-E1BF-4114-A562-C26D232BEB47}" sibTransId="{3EFFFB7E-2EA1-4620-9663-A897DC90FB61}"/>
    <dgm:cxn modelId="{42D3CC7A-358A-44C0-A807-E8995EC8F085}" type="presOf" srcId="{96AB174B-5ACE-4A3E-A180-8EDAF67E1B1F}" destId="{41118620-2658-481B-912D-5D4D21C02C21}" srcOrd="0" destOrd="0" presId="urn:microsoft.com/office/officeart/2005/8/layout/vList5"/>
    <dgm:cxn modelId="{C5D6EF18-27BE-4F2C-A3A0-F55D5ED4EDCC}" type="presOf" srcId="{151052D7-0B87-4803-A98A-26A24E58CC18}" destId="{841CFEBF-C434-4AF0-A04B-6A11EBB88489}" srcOrd="0" destOrd="0" presId="urn:microsoft.com/office/officeart/2005/8/layout/vList5"/>
    <dgm:cxn modelId="{AC89B770-8DE4-4877-8DF0-A68DDDBA1AEB}" type="presOf" srcId="{FA8DF9BD-63F7-4506-BEC3-6BFD0E0B5A62}" destId="{647885F1-D33F-4127-B413-5D916980E131}" srcOrd="0" destOrd="0" presId="urn:microsoft.com/office/officeart/2005/8/layout/vList5"/>
    <dgm:cxn modelId="{D3E02C11-E407-42B5-BE15-D20F1AA86A81}" type="presParOf" srcId="{DEAD5195-F43D-4340-B9F0-040D339F1B00}" destId="{51549C96-161B-4C78-A665-28CD04FA852A}" srcOrd="0" destOrd="0" presId="urn:microsoft.com/office/officeart/2005/8/layout/vList5"/>
    <dgm:cxn modelId="{9D64D4B9-2BAB-4933-823F-4003BC1715C4}" type="presParOf" srcId="{51549C96-161B-4C78-A665-28CD04FA852A}" destId="{841CFEBF-C434-4AF0-A04B-6A11EBB88489}" srcOrd="0" destOrd="0" presId="urn:microsoft.com/office/officeart/2005/8/layout/vList5"/>
    <dgm:cxn modelId="{3BA611DB-05FA-472A-A56B-E25A934ACAD1}" type="presParOf" srcId="{51549C96-161B-4C78-A665-28CD04FA852A}" destId="{41118620-2658-481B-912D-5D4D21C02C21}" srcOrd="1" destOrd="0" presId="urn:microsoft.com/office/officeart/2005/8/layout/vList5"/>
    <dgm:cxn modelId="{E24C5717-71AA-414E-915A-D141BAA1B3E6}" type="presParOf" srcId="{DEAD5195-F43D-4340-B9F0-040D339F1B00}" destId="{0D60A6E5-94C0-40B6-ACEE-9E52F4EF8C41}" srcOrd="1" destOrd="0" presId="urn:microsoft.com/office/officeart/2005/8/layout/vList5"/>
    <dgm:cxn modelId="{7BB28D4A-E8BA-4891-9972-AF6EA33EFC91}" type="presParOf" srcId="{DEAD5195-F43D-4340-B9F0-040D339F1B00}" destId="{27A9F41F-B7C2-418B-8C7C-C2F7B139BD41}" srcOrd="2" destOrd="0" presId="urn:microsoft.com/office/officeart/2005/8/layout/vList5"/>
    <dgm:cxn modelId="{21D60275-B36A-4FDD-B8CD-AE265D9E606A}" type="presParOf" srcId="{27A9F41F-B7C2-418B-8C7C-C2F7B139BD41}" destId="{1D2E9129-032B-4CCC-925F-EDFEE15B18D0}" srcOrd="0" destOrd="0" presId="urn:microsoft.com/office/officeart/2005/8/layout/vList5"/>
    <dgm:cxn modelId="{A84DF094-C09F-41E0-AB09-DA791D43B904}" type="presParOf" srcId="{27A9F41F-B7C2-418B-8C7C-C2F7B139BD41}" destId="{6B6FC6C8-62C1-4BE5-A692-FA7870A5D643}" srcOrd="1" destOrd="0" presId="urn:microsoft.com/office/officeart/2005/8/layout/vList5"/>
    <dgm:cxn modelId="{17350267-A425-42AD-A336-D7A171EC9E73}" type="presParOf" srcId="{DEAD5195-F43D-4340-B9F0-040D339F1B00}" destId="{5B84182D-A951-4D6D-898A-60E0FD2F7255}" srcOrd="3" destOrd="0" presId="urn:microsoft.com/office/officeart/2005/8/layout/vList5"/>
    <dgm:cxn modelId="{251A3E42-D236-44CE-AD50-C486CF971813}" type="presParOf" srcId="{DEAD5195-F43D-4340-B9F0-040D339F1B00}" destId="{476865F9-6B39-4A1A-BAD7-DB407E67B7CB}" srcOrd="4" destOrd="0" presId="urn:microsoft.com/office/officeart/2005/8/layout/vList5"/>
    <dgm:cxn modelId="{D5818573-CDF4-4BE7-88E8-E1BF23802F12}" type="presParOf" srcId="{476865F9-6B39-4A1A-BAD7-DB407E67B7CB}" destId="{556EB07D-688D-4A96-BB2D-7DABA648EFFE}" srcOrd="0" destOrd="0" presId="urn:microsoft.com/office/officeart/2005/8/layout/vList5"/>
    <dgm:cxn modelId="{267ECBB1-4129-4919-B821-E11D440D10D8}" type="presParOf" srcId="{476865F9-6B39-4A1A-BAD7-DB407E67B7CB}" destId="{647885F1-D33F-4127-B413-5D916980E13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653C1E-0E84-40BB-B19E-17C151AF1D49}" type="doc">
      <dgm:prSet loTypeId="urn:microsoft.com/office/officeart/2005/8/layout/vList5" loCatId="list" qsTypeId="urn:microsoft.com/office/officeart/2005/8/quickstyle/simple2" qsCatId="simple" csTypeId="urn:microsoft.com/office/officeart/2005/8/colors/colorful1#14" csCatId="colorful" phldr="1"/>
      <dgm:spPr/>
      <dgm:t>
        <a:bodyPr/>
        <a:lstStyle/>
        <a:p>
          <a:endParaRPr lang="en-US"/>
        </a:p>
      </dgm:t>
    </dgm:pt>
    <dgm:pt modelId="{241DBB5E-FD98-4109-B341-9479D0307BB7}">
      <dgm:prSet phldrT="[Text]" custT="1"/>
      <dgm:spPr/>
      <dgm:t>
        <a:bodyPr/>
        <a:lstStyle/>
        <a:p>
          <a:r>
            <a:rPr lang="en-US" sz="3200" b="1" dirty="0" smtClean="0"/>
            <a:t>use  </a:t>
          </a:r>
          <a:r>
            <a:rPr lang="en-US" sz="2800" b="1" i="1" dirty="0" smtClean="0"/>
            <a:t>&lt;database name&gt;</a:t>
          </a:r>
          <a:endParaRPr lang="en-US" sz="2800" i="1" dirty="0"/>
        </a:p>
      </dgm:t>
    </dgm:pt>
    <dgm:pt modelId="{95DD06A4-35EF-4350-9BD7-3FF7642C1CEB}" type="parTrans" cxnId="{B7795310-E36D-4B5F-BFB4-FCB88F5ED5F0}">
      <dgm:prSet/>
      <dgm:spPr/>
      <dgm:t>
        <a:bodyPr/>
        <a:lstStyle/>
        <a:p>
          <a:endParaRPr lang="en-US" sz="2000"/>
        </a:p>
      </dgm:t>
    </dgm:pt>
    <dgm:pt modelId="{F83DC376-67CB-41C2-A09A-4099FD1B78BF}" type="sibTrans" cxnId="{B7795310-E36D-4B5F-BFB4-FCB88F5ED5F0}">
      <dgm:prSet/>
      <dgm:spPr/>
      <dgm:t>
        <a:bodyPr/>
        <a:lstStyle/>
        <a:p>
          <a:endParaRPr lang="en-US" sz="2000"/>
        </a:p>
      </dgm:t>
    </dgm:pt>
    <dgm:pt modelId="{6181418E-71F3-47AC-AC67-313E83F09C92}">
      <dgm:prSet phldrT="[Text]" custT="1"/>
      <dgm:spPr/>
      <dgm:t>
        <a:bodyPr/>
        <a:lstStyle/>
        <a:p>
          <a:r>
            <a:rPr lang="en-US" sz="2400" dirty="0" smtClean="0"/>
            <a:t>switched to database provided with </a:t>
          </a:r>
          <a:r>
            <a:rPr lang="en-US" sz="2400" dirty="0" smtClean="0"/>
            <a:t>command</a:t>
          </a:r>
          <a:endParaRPr lang="en-US" sz="2400" dirty="0"/>
        </a:p>
      </dgm:t>
    </dgm:pt>
    <dgm:pt modelId="{C2C2688E-07A6-41B5-8DA5-E596946C6E02}" type="parTrans" cxnId="{1DC456CD-E640-4A7E-AFAE-76083707B621}">
      <dgm:prSet/>
      <dgm:spPr/>
      <dgm:t>
        <a:bodyPr/>
        <a:lstStyle/>
        <a:p>
          <a:endParaRPr lang="en-US" sz="2000"/>
        </a:p>
      </dgm:t>
    </dgm:pt>
    <dgm:pt modelId="{565686BE-C510-42C4-A89A-9C6C9386D480}" type="sibTrans" cxnId="{1DC456CD-E640-4A7E-AFAE-76083707B621}">
      <dgm:prSet/>
      <dgm:spPr/>
      <dgm:t>
        <a:bodyPr/>
        <a:lstStyle/>
        <a:p>
          <a:endParaRPr lang="en-US" sz="2000"/>
        </a:p>
      </dgm:t>
    </dgm:pt>
    <dgm:pt modelId="{87181D42-F074-4753-927A-CF723156F238}">
      <dgm:prSet phldrT="[Text]" custT="1"/>
      <dgm:spPr/>
      <dgm:t>
        <a:bodyPr/>
        <a:lstStyle/>
        <a:p>
          <a:r>
            <a:rPr lang="en-US" sz="3200" b="1" dirty="0" err="1" smtClean="0"/>
            <a:t>db</a:t>
          </a:r>
          <a:endParaRPr lang="en-US" sz="3200" dirty="0"/>
        </a:p>
      </dgm:t>
    </dgm:pt>
    <dgm:pt modelId="{7524179A-D083-4DDF-8C68-96E238B98E01}" type="parTrans" cxnId="{438446A5-640A-43E8-B18A-CEC0D90F3D0C}">
      <dgm:prSet/>
      <dgm:spPr/>
      <dgm:t>
        <a:bodyPr/>
        <a:lstStyle/>
        <a:p>
          <a:endParaRPr lang="en-US" sz="2000"/>
        </a:p>
      </dgm:t>
    </dgm:pt>
    <dgm:pt modelId="{A273F84A-0B5D-4B5A-8AC5-E0229BCC947B}" type="sibTrans" cxnId="{438446A5-640A-43E8-B18A-CEC0D90F3D0C}">
      <dgm:prSet/>
      <dgm:spPr/>
      <dgm:t>
        <a:bodyPr/>
        <a:lstStyle/>
        <a:p>
          <a:endParaRPr lang="en-US" sz="2000"/>
        </a:p>
      </dgm:t>
    </dgm:pt>
    <dgm:pt modelId="{E24A43AD-746B-4A4D-94CD-B5EDD4337E11}">
      <dgm:prSet phldrT="[Text]" custT="1"/>
      <dgm:spPr/>
      <dgm:t>
        <a:bodyPr/>
        <a:lstStyle/>
        <a:p>
          <a:r>
            <a:rPr lang="en-US" sz="2400" dirty="0" smtClean="0"/>
            <a:t>To check currently selected database use the command </a:t>
          </a:r>
          <a:r>
            <a:rPr lang="en-US" sz="2400" b="1" dirty="0" smtClean="0"/>
            <a:t>db</a:t>
          </a:r>
          <a:endParaRPr lang="en-US" sz="2400" dirty="0"/>
        </a:p>
      </dgm:t>
    </dgm:pt>
    <dgm:pt modelId="{B3CCDDA9-9932-4124-8517-4EDDDF5C4460}" type="parTrans" cxnId="{5B168CCF-3819-4B81-B31A-EBCFB1E2FCE3}">
      <dgm:prSet/>
      <dgm:spPr/>
      <dgm:t>
        <a:bodyPr/>
        <a:lstStyle/>
        <a:p>
          <a:endParaRPr lang="en-US" sz="2000"/>
        </a:p>
      </dgm:t>
    </dgm:pt>
    <dgm:pt modelId="{919C7DD9-124E-4274-B63B-0E351CC94D8F}" type="sibTrans" cxnId="{5B168CCF-3819-4B81-B31A-EBCFB1E2FCE3}">
      <dgm:prSet/>
      <dgm:spPr/>
      <dgm:t>
        <a:bodyPr/>
        <a:lstStyle/>
        <a:p>
          <a:endParaRPr lang="en-US" sz="2000"/>
        </a:p>
      </dgm:t>
    </dgm:pt>
    <dgm:pt modelId="{9D63F33A-A191-46B7-8FBD-16D1FC232D43}">
      <dgm:prSet phldrT="[Text]" custT="1"/>
      <dgm:spPr/>
      <dgm:t>
        <a:bodyPr/>
        <a:lstStyle/>
        <a:p>
          <a:r>
            <a:rPr lang="en-US" sz="2800" b="1" dirty="0" smtClean="0"/>
            <a:t>show </a:t>
          </a:r>
          <a:r>
            <a:rPr lang="en-US" sz="2800" b="1" dirty="0" err="1" smtClean="0"/>
            <a:t>dbs</a:t>
          </a:r>
          <a:endParaRPr lang="en-US" sz="2800" b="1" dirty="0" smtClean="0"/>
        </a:p>
      </dgm:t>
    </dgm:pt>
    <dgm:pt modelId="{26A2F72E-92B9-4954-9220-00BBE381AA5B}" type="parTrans" cxnId="{23625563-566A-43F7-B2E7-8F88A36B67DD}">
      <dgm:prSet/>
      <dgm:spPr/>
      <dgm:t>
        <a:bodyPr/>
        <a:lstStyle/>
        <a:p>
          <a:endParaRPr lang="en-US" sz="2000"/>
        </a:p>
      </dgm:t>
    </dgm:pt>
    <dgm:pt modelId="{D9DAD3EE-8A87-4215-A1C5-B92DC242D5B6}" type="sibTrans" cxnId="{23625563-566A-43F7-B2E7-8F88A36B67DD}">
      <dgm:prSet/>
      <dgm:spPr/>
      <dgm:t>
        <a:bodyPr/>
        <a:lstStyle/>
        <a:p>
          <a:endParaRPr lang="en-US" sz="2000"/>
        </a:p>
      </dgm:t>
    </dgm:pt>
    <dgm:pt modelId="{66CAFFD0-ED40-432C-AB47-86DDD9D9E375}">
      <dgm:prSet phldrT="[Text]" custT="1"/>
      <dgm:spPr/>
      <dgm:t>
        <a:bodyPr/>
        <a:lstStyle/>
        <a:p>
          <a:r>
            <a:rPr lang="en-US" sz="2400" dirty="0" smtClean="0"/>
            <a:t>Displays the list of databases</a:t>
          </a:r>
          <a:endParaRPr lang="en-US" sz="2400" dirty="0"/>
        </a:p>
      </dgm:t>
    </dgm:pt>
    <dgm:pt modelId="{320A3996-CA05-4930-90E1-D058C247AC25}" type="parTrans" cxnId="{90A3BB76-EA69-4229-AE17-80008E7D0308}">
      <dgm:prSet/>
      <dgm:spPr/>
      <dgm:t>
        <a:bodyPr/>
        <a:lstStyle/>
        <a:p>
          <a:endParaRPr lang="en-US" sz="2000"/>
        </a:p>
      </dgm:t>
    </dgm:pt>
    <dgm:pt modelId="{A058DC5D-4EDB-4F5B-B216-E3A6BC541278}" type="sibTrans" cxnId="{90A3BB76-EA69-4229-AE17-80008E7D0308}">
      <dgm:prSet/>
      <dgm:spPr/>
      <dgm:t>
        <a:bodyPr/>
        <a:lstStyle/>
        <a:p>
          <a:endParaRPr lang="en-US" sz="2000"/>
        </a:p>
      </dgm:t>
    </dgm:pt>
    <dgm:pt modelId="{DAF56EF5-5651-4E55-B4B0-9453D568ACFD}">
      <dgm:prSet phldrT="[Text]" custT="1"/>
      <dgm:spPr/>
      <dgm:t>
        <a:bodyPr/>
        <a:lstStyle/>
        <a:p>
          <a:r>
            <a:rPr lang="en-US" sz="2800" b="1" dirty="0" err="1" smtClean="0"/>
            <a:t>db.dropDatabase</a:t>
          </a:r>
          <a:r>
            <a:rPr lang="en-US" sz="2800" b="1" dirty="0" smtClean="0"/>
            <a:t>()</a:t>
          </a:r>
          <a:endParaRPr lang="en-US" sz="2800" b="1" dirty="0"/>
        </a:p>
      </dgm:t>
    </dgm:pt>
    <dgm:pt modelId="{E2F98FDD-4703-4103-BA11-8E9DE0756782}" type="parTrans" cxnId="{11C2F28F-1391-46D4-A1CD-F60E29D8A775}">
      <dgm:prSet/>
      <dgm:spPr/>
      <dgm:t>
        <a:bodyPr/>
        <a:lstStyle/>
        <a:p>
          <a:endParaRPr lang="en-US" sz="2000"/>
        </a:p>
      </dgm:t>
    </dgm:pt>
    <dgm:pt modelId="{44A4251A-4298-4CFE-8B89-C4314FAB5002}" type="sibTrans" cxnId="{11C2F28F-1391-46D4-A1CD-F60E29D8A775}">
      <dgm:prSet/>
      <dgm:spPr/>
      <dgm:t>
        <a:bodyPr/>
        <a:lstStyle/>
        <a:p>
          <a:endParaRPr lang="en-US" sz="2000"/>
        </a:p>
      </dgm:t>
    </dgm:pt>
    <dgm:pt modelId="{6B2B3962-B86C-42C1-90C1-48E059716BE5}">
      <dgm:prSet phldrT="[Text]" custT="1"/>
      <dgm:spPr/>
      <dgm:t>
        <a:bodyPr/>
        <a:lstStyle/>
        <a:p>
          <a:r>
            <a:rPr lang="en-US" sz="2400" dirty="0" smtClean="0"/>
            <a:t>To Drop the database</a:t>
          </a:r>
          <a:endParaRPr lang="en-US" sz="2400" dirty="0"/>
        </a:p>
      </dgm:t>
    </dgm:pt>
    <dgm:pt modelId="{AB12802E-5C98-46D9-8D29-8B9CF5D4856A}" type="parTrans" cxnId="{82F786E2-12E6-4592-ABBC-2C99B68B1837}">
      <dgm:prSet/>
      <dgm:spPr/>
      <dgm:t>
        <a:bodyPr/>
        <a:lstStyle/>
        <a:p>
          <a:endParaRPr lang="en-US" sz="2000"/>
        </a:p>
      </dgm:t>
    </dgm:pt>
    <dgm:pt modelId="{D641E336-D2EC-4B1D-A18B-8F6A510BDE23}" type="sibTrans" cxnId="{82F786E2-12E6-4592-ABBC-2C99B68B1837}">
      <dgm:prSet/>
      <dgm:spPr/>
      <dgm:t>
        <a:bodyPr/>
        <a:lstStyle/>
        <a:p>
          <a:endParaRPr lang="en-US" sz="2000"/>
        </a:p>
      </dgm:t>
    </dgm:pt>
    <dgm:pt modelId="{20B6156C-2F6D-45D3-8B82-2B37AFCEAAB1}" type="pres">
      <dgm:prSet presAssocID="{44653C1E-0E84-40BB-B19E-17C151AF1D49}" presName="Name0" presStyleCnt="0">
        <dgm:presLayoutVars>
          <dgm:dir/>
          <dgm:animLvl val="lvl"/>
          <dgm:resizeHandles val="exact"/>
        </dgm:presLayoutVars>
      </dgm:prSet>
      <dgm:spPr/>
      <dgm:t>
        <a:bodyPr/>
        <a:lstStyle/>
        <a:p>
          <a:endParaRPr lang="en-US"/>
        </a:p>
      </dgm:t>
    </dgm:pt>
    <dgm:pt modelId="{F2D09CE8-9991-467C-9B74-A0E1B04B4C92}" type="pres">
      <dgm:prSet presAssocID="{241DBB5E-FD98-4109-B341-9479D0307BB7}" presName="linNode" presStyleCnt="0"/>
      <dgm:spPr/>
    </dgm:pt>
    <dgm:pt modelId="{6ABD9B6B-5009-4B51-95AB-1EA279127B16}" type="pres">
      <dgm:prSet presAssocID="{241DBB5E-FD98-4109-B341-9479D0307BB7}" presName="parentText" presStyleLbl="node1" presStyleIdx="0" presStyleCnt="4">
        <dgm:presLayoutVars>
          <dgm:chMax val="1"/>
          <dgm:bulletEnabled val="1"/>
        </dgm:presLayoutVars>
      </dgm:prSet>
      <dgm:spPr/>
      <dgm:t>
        <a:bodyPr/>
        <a:lstStyle/>
        <a:p>
          <a:endParaRPr lang="en-US"/>
        </a:p>
      </dgm:t>
    </dgm:pt>
    <dgm:pt modelId="{BCE7387D-5342-44FF-9DBD-C5CFB1A5F857}" type="pres">
      <dgm:prSet presAssocID="{241DBB5E-FD98-4109-B341-9479D0307BB7}" presName="descendantText" presStyleLbl="alignAccFollowNode1" presStyleIdx="0" presStyleCnt="4">
        <dgm:presLayoutVars>
          <dgm:bulletEnabled val="1"/>
        </dgm:presLayoutVars>
      </dgm:prSet>
      <dgm:spPr/>
      <dgm:t>
        <a:bodyPr/>
        <a:lstStyle/>
        <a:p>
          <a:endParaRPr lang="en-US"/>
        </a:p>
      </dgm:t>
    </dgm:pt>
    <dgm:pt modelId="{F0E2A4F7-7877-4009-9092-E7455B3A6B6B}" type="pres">
      <dgm:prSet presAssocID="{F83DC376-67CB-41C2-A09A-4099FD1B78BF}" presName="sp" presStyleCnt="0"/>
      <dgm:spPr/>
    </dgm:pt>
    <dgm:pt modelId="{E79AD62A-156A-4565-8F26-C9163F0FF57A}" type="pres">
      <dgm:prSet presAssocID="{87181D42-F074-4753-927A-CF723156F238}" presName="linNode" presStyleCnt="0"/>
      <dgm:spPr/>
    </dgm:pt>
    <dgm:pt modelId="{395885B5-4486-43BF-8090-33B403D2F926}" type="pres">
      <dgm:prSet presAssocID="{87181D42-F074-4753-927A-CF723156F238}" presName="parentText" presStyleLbl="node1" presStyleIdx="1" presStyleCnt="4">
        <dgm:presLayoutVars>
          <dgm:chMax val="1"/>
          <dgm:bulletEnabled val="1"/>
        </dgm:presLayoutVars>
      </dgm:prSet>
      <dgm:spPr/>
      <dgm:t>
        <a:bodyPr/>
        <a:lstStyle/>
        <a:p>
          <a:endParaRPr lang="en-US"/>
        </a:p>
      </dgm:t>
    </dgm:pt>
    <dgm:pt modelId="{ED91C02E-090B-457A-9E05-F5DB35624CF4}" type="pres">
      <dgm:prSet presAssocID="{87181D42-F074-4753-927A-CF723156F238}" presName="descendantText" presStyleLbl="alignAccFollowNode1" presStyleIdx="1" presStyleCnt="4">
        <dgm:presLayoutVars>
          <dgm:bulletEnabled val="1"/>
        </dgm:presLayoutVars>
      </dgm:prSet>
      <dgm:spPr/>
      <dgm:t>
        <a:bodyPr/>
        <a:lstStyle/>
        <a:p>
          <a:endParaRPr lang="en-US"/>
        </a:p>
      </dgm:t>
    </dgm:pt>
    <dgm:pt modelId="{4EB54F10-25A8-4B25-B5A4-0990B46FB3B0}" type="pres">
      <dgm:prSet presAssocID="{A273F84A-0B5D-4B5A-8AC5-E0229BCC947B}" presName="sp" presStyleCnt="0"/>
      <dgm:spPr/>
    </dgm:pt>
    <dgm:pt modelId="{8D3AE940-AB43-4B29-88B1-788D01A131FA}" type="pres">
      <dgm:prSet presAssocID="{9D63F33A-A191-46B7-8FBD-16D1FC232D43}" presName="linNode" presStyleCnt="0"/>
      <dgm:spPr/>
    </dgm:pt>
    <dgm:pt modelId="{65102AD1-9D44-4B8B-9094-72AA37B5D749}" type="pres">
      <dgm:prSet presAssocID="{9D63F33A-A191-46B7-8FBD-16D1FC232D43}" presName="parentText" presStyleLbl="node1" presStyleIdx="2" presStyleCnt="4">
        <dgm:presLayoutVars>
          <dgm:chMax val="1"/>
          <dgm:bulletEnabled val="1"/>
        </dgm:presLayoutVars>
      </dgm:prSet>
      <dgm:spPr/>
      <dgm:t>
        <a:bodyPr/>
        <a:lstStyle/>
        <a:p>
          <a:endParaRPr lang="en-US"/>
        </a:p>
      </dgm:t>
    </dgm:pt>
    <dgm:pt modelId="{32349C11-73B9-4EF9-B331-3C1F12E434CA}" type="pres">
      <dgm:prSet presAssocID="{9D63F33A-A191-46B7-8FBD-16D1FC232D43}" presName="descendantText" presStyleLbl="alignAccFollowNode1" presStyleIdx="2" presStyleCnt="4">
        <dgm:presLayoutVars>
          <dgm:bulletEnabled val="1"/>
        </dgm:presLayoutVars>
      </dgm:prSet>
      <dgm:spPr/>
      <dgm:t>
        <a:bodyPr/>
        <a:lstStyle/>
        <a:p>
          <a:endParaRPr lang="en-US"/>
        </a:p>
      </dgm:t>
    </dgm:pt>
    <dgm:pt modelId="{121D160B-539D-448A-AACF-D496B304C099}" type="pres">
      <dgm:prSet presAssocID="{D9DAD3EE-8A87-4215-A1C5-B92DC242D5B6}" presName="sp" presStyleCnt="0"/>
      <dgm:spPr/>
    </dgm:pt>
    <dgm:pt modelId="{C186ED9F-1E49-463D-8CCC-1A49054DC31E}" type="pres">
      <dgm:prSet presAssocID="{DAF56EF5-5651-4E55-B4B0-9453D568ACFD}" presName="linNode" presStyleCnt="0"/>
      <dgm:spPr/>
    </dgm:pt>
    <dgm:pt modelId="{86580436-E5D1-434E-B06A-16E58F7B26C7}" type="pres">
      <dgm:prSet presAssocID="{DAF56EF5-5651-4E55-B4B0-9453D568ACFD}" presName="parentText" presStyleLbl="node1" presStyleIdx="3" presStyleCnt="4">
        <dgm:presLayoutVars>
          <dgm:chMax val="1"/>
          <dgm:bulletEnabled val="1"/>
        </dgm:presLayoutVars>
      </dgm:prSet>
      <dgm:spPr/>
      <dgm:t>
        <a:bodyPr/>
        <a:lstStyle/>
        <a:p>
          <a:endParaRPr lang="en-US"/>
        </a:p>
      </dgm:t>
    </dgm:pt>
    <dgm:pt modelId="{4904AB38-5116-47F4-A9AC-0C8765D7E3AF}" type="pres">
      <dgm:prSet presAssocID="{DAF56EF5-5651-4E55-B4B0-9453D568ACFD}" presName="descendantText" presStyleLbl="alignAccFollowNode1" presStyleIdx="3" presStyleCnt="4">
        <dgm:presLayoutVars>
          <dgm:bulletEnabled val="1"/>
        </dgm:presLayoutVars>
      </dgm:prSet>
      <dgm:spPr/>
      <dgm:t>
        <a:bodyPr/>
        <a:lstStyle/>
        <a:p>
          <a:endParaRPr lang="en-US"/>
        </a:p>
      </dgm:t>
    </dgm:pt>
  </dgm:ptLst>
  <dgm:cxnLst>
    <dgm:cxn modelId="{34950D40-DCB3-4A3A-ADF4-64378CFC7069}" type="presOf" srcId="{87181D42-F074-4753-927A-CF723156F238}" destId="{395885B5-4486-43BF-8090-33B403D2F926}" srcOrd="0" destOrd="0" presId="urn:microsoft.com/office/officeart/2005/8/layout/vList5"/>
    <dgm:cxn modelId="{8015F8EB-88E8-4F50-BE68-D6012F5D0D2F}" type="presOf" srcId="{66CAFFD0-ED40-432C-AB47-86DDD9D9E375}" destId="{32349C11-73B9-4EF9-B331-3C1F12E434CA}" srcOrd="0" destOrd="0" presId="urn:microsoft.com/office/officeart/2005/8/layout/vList5"/>
    <dgm:cxn modelId="{541B6987-73A2-4A87-87EF-744D71C24B61}" type="presOf" srcId="{241DBB5E-FD98-4109-B341-9479D0307BB7}" destId="{6ABD9B6B-5009-4B51-95AB-1EA279127B16}" srcOrd="0" destOrd="0" presId="urn:microsoft.com/office/officeart/2005/8/layout/vList5"/>
    <dgm:cxn modelId="{A0FD9DA3-2853-4E72-ACD9-6E68DC6BF4F6}" type="presOf" srcId="{E24A43AD-746B-4A4D-94CD-B5EDD4337E11}" destId="{ED91C02E-090B-457A-9E05-F5DB35624CF4}" srcOrd="0" destOrd="0" presId="urn:microsoft.com/office/officeart/2005/8/layout/vList5"/>
    <dgm:cxn modelId="{3600BDDC-D7FB-4EA7-A995-60D33987ECBE}" type="presOf" srcId="{DAF56EF5-5651-4E55-B4B0-9453D568ACFD}" destId="{86580436-E5D1-434E-B06A-16E58F7B26C7}" srcOrd="0" destOrd="0" presId="urn:microsoft.com/office/officeart/2005/8/layout/vList5"/>
    <dgm:cxn modelId="{438446A5-640A-43E8-B18A-CEC0D90F3D0C}" srcId="{44653C1E-0E84-40BB-B19E-17C151AF1D49}" destId="{87181D42-F074-4753-927A-CF723156F238}" srcOrd="1" destOrd="0" parTransId="{7524179A-D083-4DDF-8C68-96E238B98E01}" sibTransId="{A273F84A-0B5D-4B5A-8AC5-E0229BCC947B}"/>
    <dgm:cxn modelId="{90A3BB76-EA69-4229-AE17-80008E7D0308}" srcId="{9D63F33A-A191-46B7-8FBD-16D1FC232D43}" destId="{66CAFFD0-ED40-432C-AB47-86DDD9D9E375}" srcOrd="0" destOrd="0" parTransId="{320A3996-CA05-4930-90E1-D058C247AC25}" sibTransId="{A058DC5D-4EDB-4F5B-B216-E3A6BC541278}"/>
    <dgm:cxn modelId="{5B168CCF-3819-4B81-B31A-EBCFB1E2FCE3}" srcId="{87181D42-F074-4753-927A-CF723156F238}" destId="{E24A43AD-746B-4A4D-94CD-B5EDD4337E11}" srcOrd="0" destOrd="0" parTransId="{B3CCDDA9-9932-4124-8517-4EDDDF5C4460}" sibTransId="{919C7DD9-124E-4274-B63B-0E351CC94D8F}"/>
    <dgm:cxn modelId="{1DC456CD-E640-4A7E-AFAE-76083707B621}" srcId="{241DBB5E-FD98-4109-B341-9479D0307BB7}" destId="{6181418E-71F3-47AC-AC67-313E83F09C92}" srcOrd="0" destOrd="0" parTransId="{C2C2688E-07A6-41B5-8DA5-E596946C6E02}" sibTransId="{565686BE-C510-42C4-A89A-9C6C9386D480}"/>
    <dgm:cxn modelId="{916F30EE-56FA-4470-8A98-1817B45F65EE}" type="presOf" srcId="{9D63F33A-A191-46B7-8FBD-16D1FC232D43}" destId="{65102AD1-9D44-4B8B-9094-72AA37B5D749}" srcOrd="0" destOrd="0" presId="urn:microsoft.com/office/officeart/2005/8/layout/vList5"/>
    <dgm:cxn modelId="{B7795310-E36D-4B5F-BFB4-FCB88F5ED5F0}" srcId="{44653C1E-0E84-40BB-B19E-17C151AF1D49}" destId="{241DBB5E-FD98-4109-B341-9479D0307BB7}" srcOrd="0" destOrd="0" parTransId="{95DD06A4-35EF-4350-9BD7-3FF7642C1CEB}" sibTransId="{F83DC376-67CB-41C2-A09A-4099FD1B78BF}"/>
    <dgm:cxn modelId="{82F786E2-12E6-4592-ABBC-2C99B68B1837}" srcId="{DAF56EF5-5651-4E55-B4B0-9453D568ACFD}" destId="{6B2B3962-B86C-42C1-90C1-48E059716BE5}" srcOrd="0" destOrd="0" parTransId="{AB12802E-5C98-46D9-8D29-8B9CF5D4856A}" sibTransId="{D641E336-D2EC-4B1D-A18B-8F6A510BDE23}"/>
    <dgm:cxn modelId="{DC7D92D8-E48D-4F06-BB1D-924CDCD24720}" type="presOf" srcId="{44653C1E-0E84-40BB-B19E-17C151AF1D49}" destId="{20B6156C-2F6D-45D3-8B82-2B37AFCEAAB1}" srcOrd="0" destOrd="0" presId="urn:microsoft.com/office/officeart/2005/8/layout/vList5"/>
    <dgm:cxn modelId="{11C2F28F-1391-46D4-A1CD-F60E29D8A775}" srcId="{44653C1E-0E84-40BB-B19E-17C151AF1D49}" destId="{DAF56EF5-5651-4E55-B4B0-9453D568ACFD}" srcOrd="3" destOrd="0" parTransId="{E2F98FDD-4703-4103-BA11-8E9DE0756782}" sibTransId="{44A4251A-4298-4CFE-8B89-C4314FAB5002}"/>
    <dgm:cxn modelId="{23625563-566A-43F7-B2E7-8F88A36B67DD}" srcId="{44653C1E-0E84-40BB-B19E-17C151AF1D49}" destId="{9D63F33A-A191-46B7-8FBD-16D1FC232D43}" srcOrd="2" destOrd="0" parTransId="{26A2F72E-92B9-4954-9220-00BBE381AA5B}" sibTransId="{D9DAD3EE-8A87-4215-A1C5-B92DC242D5B6}"/>
    <dgm:cxn modelId="{DBA9636F-EBB2-408D-9583-2B188DF2670D}" type="presOf" srcId="{6181418E-71F3-47AC-AC67-313E83F09C92}" destId="{BCE7387D-5342-44FF-9DBD-C5CFB1A5F857}" srcOrd="0" destOrd="0" presId="urn:microsoft.com/office/officeart/2005/8/layout/vList5"/>
    <dgm:cxn modelId="{3AA2DE01-E6B2-4970-A998-31107F681C75}" type="presOf" srcId="{6B2B3962-B86C-42C1-90C1-48E059716BE5}" destId="{4904AB38-5116-47F4-A9AC-0C8765D7E3AF}" srcOrd="0" destOrd="0" presId="urn:microsoft.com/office/officeart/2005/8/layout/vList5"/>
    <dgm:cxn modelId="{47213077-CE79-422F-8C3E-80A56CC8C5DF}" type="presParOf" srcId="{20B6156C-2F6D-45D3-8B82-2B37AFCEAAB1}" destId="{F2D09CE8-9991-467C-9B74-A0E1B04B4C92}" srcOrd="0" destOrd="0" presId="urn:microsoft.com/office/officeart/2005/8/layout/vList5"/>
    <dgm:cxn modelId="{164AC748-62F9-451C-A15E-1D4238CCE157}" type="presParOf" srcId="{F2D09CE8-9991-467C-9B74-A0E1B04B4C92}" destId="{6ABD9B6B-5009-4B51-95AB-1EA279127B16}" srcOrd="0" destOrd="0" presId="urn:microsoft.com/office/officeart/2005/8/layout/vList5"/>
    <dgm:cxn modelId="{79F00A44-255D-4111-AC1B-18B3237D8E3A}" type="presParOf" srcId="{F2D09CE8-9991-467C-9B74-A0E1B04B4C92}" destId="{BCE7387D-5342-44FF-9DBD-C5CFB1A5F857}" srcOrd="1" destOrd="0" presId="urn:microsoft.com/office/officeart/2005/8/layout/vList5"/>
    <dgm:cxn modelId="{923D6D17-B7FE-4E7D-B77B-30506A9F0CDC}" type="presParOf" srcId="{20B6156C-2F6D-45D3-8B82-2B37AFCEAAB1}" destId="{F0E2A4F7-7877-4009-9092-E7455B3A6B6B}" srcOrd="1" destOrd="0" presId="urn:microsoft.com/office/officeart/2005/8/layout/vList5"/>
    <dgm:cxn modelId="{CC510BE4-5E7C-42F6-8996-BF8061C16C9B}" type="presParOf" srcId="{20B6156C-2F6D-45D3-8B82-2B37AFCEAAB1}" destId="{E79AD62A-156A-4565-8F26-C9163F0FF57A}" srcOrd="2" destOrd="0" presId="urn:microsoft.com/office/officeart/2005/8/layout/vList5"/>
    <dgm:cxn modelId="{D5B77C75-A3DE-41D7-B92F-249C7574726F}" type="presParOf" srcId="{E79AD62A-156A-4565-8F26-C9163F0FF57A}" destId="{395885B5-4486-43BF-8090-33B403D2F926}" srcOrd="0" destOrd="0" presId="urn:microsoft.com/office/officeart/2005/8/layout/vList5"/>
    <dgm:cxn modelId="{066ACCD7-0362-44CD-A92C-857EDE7F7763}" type="presParOf" srcId="{E79AD62A-156A-4565-8F26-C9163F0FF57A}" destId="{ED91C02E-090B-457A-9E05-F5DB35624CF4}" srcOrd="1" destOrd="0" presId="urn:microsoft.com/office/officeart/2005/8/layout/vList5"/>
    <dgm:cxn modelId="{67739405-8007-4B40-91B1-947FF7E3DFC8}" type="presParOf" srcId="{20B6156C-2F6D-45D3-8B82-2B37AFCEAAB1}" destId="{4EB54F10-25A8-4B25-B5A4-0990B46FB3B0}" srcOrd="3" destOrd="0" presId="urn:microsoft.com/office/officeart/2005/8/layout/vList5"/>
    <dgm:cxn modelId="{A5FD8FFB-062E-402D-B0A5-34C50EFEC10E}" type="presParOf" srcId="{20B6156C-2F6D-45D3-8B82-2B37AFCEAAB1}" destId="{8D3AE940-AB43-4B29-88B1-788D01A131FA}" srcOrd="4" destOrd="0" presId="urn:microsoft.com/office/officeart/2005/8/layout/vList5"/>
    <dgm:cxn modelId="{266CA334-1BEB-4BAD-8EA9-DFF6D6BDE228}" type="presParOf" srcId="{8D3AE940-AB43-4B29-88B1-788D01A131FA}" destId="{65102AD1-9D44-4B8B-9094-72AA37B5D749}" srcOrd="0" destOrd="0" presId="urn:microsoft.com/office/officeart/2005/8/layout/vList5"/>
    <dgm:cxn modelId="{A5CDC98A-85D0-42D9-AE68-56289251DBA5}" type="presParOf" srcId="{8D3AE940-AB43-4B29-88B1-788D01A131FA}" destId="{32349C11-73B9-4EF9-B331-3C1F12E434CA}" srcOrd="1" destOrd="0" presId="urn:microsoft.com/office/officeart/2005/8/layout/vList5"/>
    <dgm:cxn modelId="{12E680A9-D2FD-4989-AFC0-A3811F8B32D7}" type="presParOf" srcId="{20B6156C-2F6D-45D3-8B82-2B37AFCEAAB1}" destId="{121D160B-539D-448A-AACF-D496B304C099}" srcOrd="5" destOrd="0" presId="urn:microsoft.com/office/officeart/2005/8/layout/vList5"/>
    <dgm:cxn modelId="{D7371057-0B8E-4FE6-A4A4-AE5A7CBD412A}" type="presParOf" srcId="{20B6156C-2F6D-45D3-8B82-2B37AFCEAAB1}" destId="{C186ED9F-1E49-463D-8CCC-1A49054DC31E}" srcOrd="6" destOrd="0" presId="urn:microsoft.com/office/officeart/2005/8/layout/vList5"/>
    <dgm:cxn modelId="{A0F1FE74-0835-4F22-8D62-7DD35C44FF80}" type="presParOf" srcId="{C186ED9F-1E49-463D-8CCC-1A49054DC31E}" destId="{86580436-E5D1-434E-B06A-16E58F7B26C7}" srcOrd="0" destOrd="0" presId="urn:microsoft.com/office/officeart/2005/8/layout/vList5"/>
    <dgm:cxn modelId="{02B047B0-F670-47CB-84FC-218AF1BE9A8B}" type="presParOf" srcId="{C186ED9F-1E49-463D-8CCC-1A49054DC31E}" destId="{4904AB38-5116-47F4-A9AC-0C8765D7E3A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AE9180-9C9A-4681-8B3F-49322CF71214}" type="doc">
      <dgm:prSet loTypeId="urn:microsoft.com/office/officeart/2005/8/layout/vList5" loCatId="list" qsTypeId="urn:microsoft.com/office/officeart/2005/8/quickstyle/simple2" qsCatId="simple" csTypeId="urn:microsoft.com/office/officeart/2005/8/colors/colorful1#15" csCatId="colorful" phldr="1"/>
      <dgm:spPr/>
      <dgm:t>
        <a:bodyPr/>
        <a:lstStyle/>
        <a:p>
          <a:endParaRPr lang="en-US"/>
        </a:p>
      </dgm:t>
    </dgm:pt>
    <dgm:pt modelId="{16890763-C48B-459A-8750-A0E96CC6A080}">
      <dgm:prSet phldrT="[Text]" custT="1"/>
      <dgm:spPr/>
      <dgm:t>
        <a:bodyPr/>
        <a:lstStyle/>
        <a:p>
          <a:pPr algn="ctr"/>
          <a:r>
            <a:rPr lang="en-US" sz="2400" b="1" dirty="0" err="1" smtClean="0"/>
            <a:t>db.createCollection</a:t>
          </a:r>
          <a:r>
            <a:rPr lang="en-US" sz="2400" b="1" dirty="0" smtClean="0"/>
            <a:t> (name)</a:t>
          </a:r>
          <a:endParaRPr lang="en-US" sz="1400" b="1" dirty="0" smtClean="0"/>
        </a:p>
        <a:p>
          <a:pPr algn="ctr"/>
          <a:r>
            <a:rPr lang="en-US" sz="1800" b="1" dirty="0" smtClean="0"/>
            <a:t>Ex:- </a:t>
          </a:r>
          <a:r>
            <a:rPr lang="en-US" sz="1800" b="1" dirty="0" err="1" smtClean="0"/>
            <a:t>db.createCollection</a:t>
          </a:r>
          <a:r>
            <a:rPr lang="en-US" sz="1800" b="1" dirty="0" smtClean="0"/>
            <a:t>(Stud</a:t>
          </a:r>
          <a:r>
            <a:rPr lang="en-US" sz="1400" b="1" dirty="0" smtClean="0"/>
            <a:t>)</a:t>
          </a:r>
          <a:endParaRPr lang="en-US" sz="1400" b="1" dirty="0"/>
        </a:p>
      </dgm:t>
    </dgm:pt>
    <dgm:pt modelId="{0CA576D8-E2CC-4E74-9738-D40A84485ACC}" type="parTrans" cxnId="{8A0CA1D6-3A1C-46EF-9DB7-01168CEA82A7}">
      <dgm:prSet/>
      <dgm:spPr/>
      <dgm:t>
        <a:bodyPr/>
        <a:lstStyle/>
        <a:p>
          <a:endParaRPr lang="en-US" sz="2000"/>
        </a:p>
      </dgm:t>
    </dgm:pt>
    <dgm:pt modelId="{B562ABEB-762B-4A9A-B61F-F3A1DD915642}" type="sibTrans" cxnId="{8A0CA1D6-3A1C-46EF-9DB7-01168CEA82A7}">
      <dgm:prSet/>
      <dgm:spPr/>
      <dgm:t>
        <a:bodyPr/>
        <a:lstStyle/>
        <a:p>
          <a:endParaRPr lang="en-US" sz="2000"/>
        </a:p>
      </dgm:t>
    </dgm:pt>
    <dgm:pt modelId="{2F1127D8-196F-4DBF-AC6A-23517F3AA1FB}">
      <dgm:prSet phldrT="[Text]" custT="1"/>
      <dgm:spPr/>
      <dgm:t>
        <a:bodyPr/>
        <a:lstStyle/>
        <a:p>
          <a:r>
            <a:rPr lang="en-US" sz="2000" dirty="0" smtClean="0"/>
            <a:t>To create collection</a:t>
          </a:r>
          <a:endParaRPr lang="en-US" sz="2000" dirty="0"/>
        </a:p>
      </dgm:t>
    </dgm:pt>
    <dgm:pt modelId="{385B3DFD-E005-4F5C-9653-CB783E4E9673}" type="parTrans" cxnId="{E434FAAA-A039-4E15-A995-5489069C107E}">
      <dgm:prSet/>
      <dgm:spPr/>
      <dgm:t>
        <a:bodyPr/>
        <a:lstStyle/>
        <a:p>
          <a:endParaRPr lang="en-US" sz="2000"/>
        </a:p>
      </dgm:t>
    </dgm:pt>
    <dgm:pt modelId="{FC5EBA0D-9A29-4E0E-8944-9122B325D27A}" type="sibTrans" cxnId="{E434FAAA-A039-4E15-A995-5489069C107E}">
      <dgm:prSet/>
      <dgm:spPr/>
      <dgm:t>
        <a:bodyPr/>
        <a:lstStyle/>
        <a:p>
          <a:endParaRPr lang="en-US" sz="2000"/>
        </a:p>
      </dgm:t>
    </dgm:pt>
    <dgm:pt modelId="{80D1A7FF-2437-40E3-BB0D-850886FC5521}">
      <dgm:prSet phldrT="[Text]" custT="1"/>
      <dgm:spPr/>
      <dgm:t>
        <a:bodyPr/>
        <a:lstStyle/>
        <a:p>
          <a:r>
            <a:rPr lang="en-US" sz="2400" b="1" dirty="0" smtClean="0"/>
            <a:t>&gt;show collections</a:t>
          </a:r>
        </a:p>
      </dgm:t>
    </dgm:pt>
    <dgm:pt modelId="{BA63506B-52B4-4ACE-BED6-18B8FEB0567B}" type="parTrans" cxnId="{F8828759-468C-41B9-B0CE-4AC71217B7B6}">
      <dgm:prSet/>
      <dgm:spPr/>
      <dgm:t>
        <a:bodyPr/>
        <a:lstStyle/>
        <a:p>
          <a:endParaRPr lang="en-US" sz="2000"/>
        </a:p>
      </dgm:t>
    </dgm:pt>
    <dgm:pt modelId="{F5ED92E0-CF34-4DEB-93E9-7B35DDC7B363}" type="sibTrans" cxnId="{F8828759-468C-41B9-B0CE-4AC71217B7B6}">
      <dgm:prSet/>
      <dgm:spPr/>
      <dgm:t>
        <a:bodyPr/>
        <a:lstStyle/>
        <a:p>
          <a:endParaRPr lang="en-US" sz="2000"/>
        </a:p>
      </dgm:t>
    </dgm:pt>
    <dgm:pt modelId="{B50089D0-B9E7-438C-8609-178E220D4598}">
      <dgm:prSet phldrT="[Text]" custT="1"/>
      <dgm:spPr/>
      <dgm:t>
        <a:bodyPr/>
        <a:lstStyle/>
        <a:p>
          <a:r>
            <a:rPr lang="en-US" sz="2000" dirty="0" smtClean="0"/>
            <a:t>List out all names of collection in current database</a:t>
          </a:r>
          <a:endParaRPr lang="en-US" sz="2000" dirty="0"/>
        </a:p>
      </dgm:t>
    </dgm:pt>
    <dgm:pt modelId="{9BC54609-FFFC-44F3-89EC-CA4B35484B1A}" type="parTrans" cxnId="{8AB10E84-9F2E-4CE3-ABCD-7109C6DEF062}">
      <dgm:prSet/>
      <dgm:spPr/>
      <dgm:t>
        <a:bodyPr/>
        <a:lstStyle/>
        <a:p>
          <a:endParaRPr lang="en-US" sz="2000"/>
        </a:p>
      </dgm:t>
    </dgm:pt>
    <dgm:pt modelId="{311CB670-A0A7-4123-9309-D9343ED488F0}" type="sibTrans" cxnId="{8AB10E84-9F2E-4CE3-ABCD-7109C6DEF062}">
      <dgm:prSet/>
      <dgm:spPr/>
      <dgm:t>
        <a:bodyPr/>
        <a:lstStyle/>
        <a:p>
          <a:endParaRPr lang="en-US" sz="2000"/>
        </a:p>
      </dgm:t>
    </dgm:pt>
    <dgm:pt modelId="{B423261F-264D-48D8-B5EB-D6BB55D2E543}">
      <dgm:prSet phldrT="[Text]" custT="1"/>
      <dgm:spPr/>
      <dgm:t>
        <a:bodyPr/>
        <a:lstStyle/>
        <a:p>
          <a:pPr>
            <a:lnSpc>
              <a:spcPct val="100000"/>
            </a:lnSpc>
          </a:pPr>
          <a:r>
            <a:rPr lang="en-US" sz="1800" b="1" dirty="0" err="1" smtClean="0"/>
            <a:t>db.</a:t>
          </a:r>
          <a:r>
            <a:rPr lang="en-US" sz="1800" b="1" i="1" dirty="0" err="1" smtClean="0"/>
            <a:t>databasename</a:t>
          </a:r>
          <a:r>
            <a:rPr lang="en-US" sz="1800" b="1" dirty="0" err="1" smtClean="0"/>
            <a:t>.insert</a:t>
          </a:r>
          <a:endParaRPr lang="en-US" sz="1800" b="1" dirty="0" smtClean="0"/>
        </a:p>
        <a:p>
          <a:pPr>
            <a:lnSpc>
              <a:spcPct val="100000"/>
            </a:lnSpc>
          </a:pPr>
          <a:r>
            <a:rPr lang="en-US" sz="1800" b="1" dirty="0" smtClean="0"/>
            <a:t>({Key : Value})</a:t>
          </a:r>
        </a:p>
        <a:p>
          <a:pPr>
            <a:lnSpc>
              <a:spcPct val="100000"/>
            </a:lnSpc>
          </a:pPr>
          <a:r>
            <a:rPr lang="en-US" sz="1800" b="1" dirty="0" smtClean="0"/>
            <a:t>Ex:- </a:t>
          </a:r>
          <a:r>
            <a:rPr lang="en-US" sz="1800" b="1" dirty="0" err="1" smtClean="0"/>
            <a:t>db.Stud.insert</a:t>
          </a:r>
          <a:r>
            <a:rPr lang="en-US" sz="1800" b="1" dirty="0" smtClean="0"/>
            <a:t>({{Name:”</a:t>
          </a:r>
          <a:r>
            <a:rPr lang="en-US" sz="1800" b="1" dirty="0" err="1" smtClean="0"/>
            <a:t>Jiya</a:t>
          </a:r>
          <a:r>
            <a:rPr lang="en-US" sz="1800" b="1" dirty="0" smtClean="0"/>
            <a:t>”})</a:t>
          </a:r>
          <a:endParaRPr lang="en-US" sz="1800" b="1" dirty="0"/>
        </a:p>
      </dgm:t>
    </dgm:pt>
    <dgm:pt modelId="{6FB53A37-4D6F-475D-A611-4E84B0F1E72A}" type="parTrans" cxnId="{96B6490B-3B0A-4783-9B75-D3823B884D0A}">
      <dgm:prSet/>
      <dgm:spPr/>
      <dgm:t>
        <a:bodyPr/>
        <a:lstStyle/>
        <a:p>
          <a:endParaRPr lang="en-US" sz="2000"/>
        </a:p>
      </dgm:t>
    </dgm:pt>
    <dgm:pt modelId="{1D500221-5AEC-4AD6-B9CE-5A7491F3AACF}" type="sibTrans" cxnId="{96B6490B-3B0A-4783-9B75-D3823B884D0A}">
      <dgm:prSet/>
      <dgm:spPr/>
      <dgm:t>
        <a:bodyPr/>
        <a:lstStyle/>
        <a:p>
          <a:endParaRPr lang="en-US" sz="2000"/>
        </a:p>
      </dgm:t>
    </dgm:pt>
    <dgm:pt modelId="{622C4FBC-2988-4306-AACB-CBCFA6C91189}">
      <dgm:prSet phldrT="[Text]" custT="1"/>
      <dgm:spPr/>
      <dgm:t>
        <a:bodyPr/>
        <a:lstStyle/>
        <a:p>
          <a:r>
            <a:rPr lang="en-US" sz="2000" dirty="0" smtClean="0"/>
            <a:t>In mongodb you don't need to create collection. MongoDB creates collection automatically, when you insert some document.</a:t>
          </a:r>
          <a:endParaRPr lang="en-US" sz="2000" dirty="0"/>
        </a:p>
      </dgm:t>
    </dgm:pt>
    <dgm:pt modelId="{CAAD3AE1-6626-49DF-AA38-BC806FF646AA}" type="parTrans" cxnId="{2ADE9186-5BED-4B42-AB58-982FBDC148F5}">
      <dgm:prSet/>
      <dgm:spPr/>
      <dgm:t>
        <a:bodyPr/>
        <a:lstStyle/>
        <a:p>
          <a:endParaRPr lang="en-US" sz="2000"/>
        </a:p>
      </dgm:t>
    </dgm:pt>
    <dgm:pt modelId="{F85092A2-C50D-4252-99FE-0FBF5C5977E1}" type="sibTrans" cxnId="{2ADE9186-5BED-4B42-AB58-982FBDC148F5}">
      <dgm:prSet/>
      <dgm:spPr/>
      <dgm:t>
        <a:bodyPr/>
        <a:lstStyle/>
        <a:p>
          <a:endParaRPr lang="en-US" sz="2000"/>
        </a:p>
      </dgm:t>
    </dgm:pt>
    <dgm:pt modelId="{33C7B9B6-5327-4815-B9DF-1BC2A084F5E1}">
      <dgm:prSet phldrT="[Text]" custT="1"/>
      <dgm:spPr/>
      <dgm:t>
        <a:bodyPr/>
        <a:lstStyle/>
        <a:p>
          <a:r>
            <a:rPr lang="en-US" sz="2000" b="1" dirty="0" err="1" smtClean="0"/>
            <a:t>db.collection.drop</a:t>
          </a:r>
          <a:r>
            <a:rPr lang="en-US" sz="2000" b="1" dirty="0" smtClean="0"/>
            <a:t>()</a:t>
          </a:r>
          <a:r>
            <a:rPr lang="en-US" sz="2000" dirty="0" smtClean="0"/>
            <a:t> Example:- </a:t>
          </a:r>
          <a:r>
            <a:rPr lang="en-US" sz="2000" b="1" dirty="0" err="1" smtClean="0"/>
            <a:t>db.Stud.drop</a:t>
          </a:r>
          <a:r>
            <a:rPr lang="en-US" sz="2000" b="1" dirty="0" smtClean="0"/>
            <a:t>()</a:t>
          </a:r>
          <a:endParaRPr lang="en-US" sz="2000" b="1" dirty="0"/>
        </a:p>
      </dgm:t>
    </dgm:pt>
    <dgm:pt modelId="{8A5635A6-62FE-4266-9C8B-DF955D70E737}" type="parTrans" cxnId="{3EEF14D3-716A-4F68-B198-F47FD8BC9306}">
      <dgm:prSet/>
      <dgm:spPr/>
      <dgm:t>
        <a:bodyPr/>
        <a:lstStyle/>
        <a:p>
          <a:endParaRPr lang="en-US" sz="2000"/>
        </a:p>
      </dgm:t>
    </dgm:pt>
    <dgm:pt modelId="{DFA72DEC-AB69-4E87-9B21-580FA4B0411F}" type="sibTrans" cxnId="{3EEF14D3-716A-4F68-B198-F47FD8BC9306}">
      <dgm:prSet/>
      <dgm:spPr/>
      <dgm:t>
        <a:bodyPr/>
        <a:lstStyle/>
        <a:p>
          <a:endParaRPr lang="en-US" sz="2000"/>
        </a:p>
      </dgm:t>
    </dgm:pt>
    <dgm:pt modelId="{BDDE219A-F4C8-4FB8-9E6A-46FE6DD7F417}">
      <dgm:prSet custT="1"/>
      <dgm:spPr/>
      <dgm:t>
        <a:bodyPr/>
        <a:lstStyle/>
        <a:p>
          <a:r>
            <a:rPr lang="en-US" sz="2000" dirty="0" err="1" smtClean="0"/>
            <a:t>MongoDB's</a:t>
          </a:r>
          <a:r>
            <a:rPr lang="en-US" sz="2000" dirty="0" smtClean="0"/>
            <a:t> </a:t>
          </a:r>
          <a:r>
            <a:rPr lang="en-US" sz="2000" b="1" dirty="0" err="1" smtClean="0"/>
            <a:t>db.collection.drop</a:t>
          </a:r>
          <a:r>
            <a:rPr lang="en-US" sz="2000" b="1" dirty="0" smtClean="0"/>
            <a:t>()</a:t>
          </a:r>
          <a:r>
            <a:rPr lang="en-US" sz="2000" dirty="0" smtClean="0"/>
            <a:t> is used to drop a collection from the database.</a:t>
          </a:r>
          <a:endParaRPr lang="en-US" sz="2000" dirty="0"/>
        </a:p>
      </dgm:t>
    </dgm:pt>
    <dgm:pt modelId="{A3743DE1-4375-44E4-9F42-F04CB8C792B8}" type="parTrans" cxnId="{099F42D1-7956-4A59-8A2D-BB1E79881390}">
      <dgm:prSet/>
      <dgm:spPr/>
      <dgm:t>
        <a:bodyPr/>
        <a:lstStyle/>
        <a:p>
          <a:endParaRPr lang="en-US" sz="2000"/>
        </a:p>
      </dgm:t>
    </dgm:pt>
    <dgm:pt modelId="{640374F8-47CE-40C3-9F79-7D8CDD911D6F}" type="sibTrans" cxnId="{099F42D1-7956-4A59-8A2D-BB1E79881390}">
      <dgm:prSet/>
      <dgm:spPr/>
      <dgm:t>
        <a:bodyPr/>
        <a:lstStyle/>
        <a:p>
          <a:endParaRPr lang="en-US" sz="2000"/>
        </a:p>
      </dgm:t>
    </dgm:pt>
    <dgm:pt modelId="{297149F0-C0E2-45BB-8D24-DCB5403DDEAE}" type="pres">
      <dgm:prSet presAssocID="{F6AE9180-9C9A-4681-8B3F-49322CF71214}" presName="Name0" presStyleCnt="0">
        <dgm:presLayoutVars>
          <dgm:dir/>
          <dgm:animLvl val="lvl"/>
          <dgm:resizeHandles val="exact"/>
        </dgm:presLayoutVars>
      </dgm:prSet>
      <dgm:spPr/>
      <dgm:t>
        <a:bodyPr/>
        <a:lstStyle/>
        <a:p>
          <a:endParaRPr lang="en-US"/>
        </a:p>
      </dgm:t>
    </dgm:pt>
    <dgm:pt modelId="{BF7F33FA-0626-4139-8350-BBABD7982ACD}" type="pres">
      <dgm:prSet presAssocID="{16890763-C48B-459A-8750-A0E96CC6A080}" presName="linNode" presStyleCnt="0"/>
      <dgm:spPr/>
    </dgm:pt>
    <dgm:pt modelId="{2090B007-B96D-402C-A8A8-D202DD1D98E6}" type="pres">
      <dgm:prSet presAssocID="{16890763-C48B-459A-8750-A0E96CC6A080}" presName="parentText" presStyleLbl="node1" presStyleIdx="0" presStyleCnt="4" custScaleX="185356">
        <dgm:presLayoutVars>
          <dgm:chMax val="1"/>
          <dgm:bulletEnabled val="1"/>
        </dgm:presLayoutVars>
      </dgm:prSet>
      <dgm:spPr/>
      <dgm:t>
        <a:bodyPr/>
        <a:lstStyle/>
        <a:p>
          <a:endParaRPr lang="en-US"/>
        </a:p>
      </dgm:t>
    </dgm:pt>
    <dgm:pt modelId="{59291603-980C-48BB-A7F7-3CD9D8D038AB}" type="pres">
      <dgm:prSet presAssocID="{16890763-C48B-459A-8750-A0E96CC6A080}" presName="descendantText" presStyleLbl="alignAccFollowNode1" presStyleIdx="0" presStyleCnt="4">
        <dgm:presLayoutVars>
          <dgm:bulletEnabled val="1"/>
        </dgm:presLayoutVars>
      </dgm:prSet>
      <dgm:spPr/>
      <dgm:t>
        <a:bodyPr/>
        <a:lstStyle/>
        <a:p>
          <a:endParaRPr lang="en-US"/>
        </a:p>
      </dgm:t>
    </dgm:pt>
    <dgm:pt modelId="{DE61DD7A-3729-455A-96AD-CF5B8C6E6B0A}" type="pres">
      <dgm:prSet presAssocID="{B562ABEB-762B-4A9A-B61F-F3A1DD915642}" presName="sp" presStyleCnt="0"/>
      <dgm:spPr/>
    </dgm:pt>
    <dgm:pt modelId="{58B76B39-E674-45B0-A69A-19D770B94A0F}" type="pres">
      <dgm:prSet presAssocID="{80D1A7FF-2437-40E3-BB0D-850886FC5521}" presName="linNode" presStyleCnt="0"/>
      <dgm:spPr/>
    </dgm:pt>
    <dgm:pt modelId="{E9B31CD2-CF24-469A-87C2-728AB801713D}" type="pres">
      <dgm:prSet presAssocID="{80D1A7FF-2437-40E3-BB0D-850886FC5521}" presName="parentText" presStyleLbl="node1" presStyleIdx="1" presStyleCnt="4" custLinFactNeighborY="31">
        <dgm:presLayoutVars>
          <dgm:chMax val="1"/>
          <dgm:bulletEnabled val="1"/>
        </dgm:presLayoutVars>
      </dgm:prSet>
      <dgm:spPr/>
      <dgm:t>
        <a:bodyPr/>
        <a:lstStyle/>
        <a:p>
          <a:endParaRPr lang="en-US"/>
        </a:p>
      </dgm:t>
    </dgm:pt>
    <dgm:pt modelId="{9DE7D17C-81E9-41B6-8A1C-E32F3656C2D6}" type="pres">
      <dgm:prSet presAssocID="{80D1A7FF-2437-40E3-BB0D-850886FC5521}" presName="descendantText" presStyleLbl="alignAccFollowNode1" presStyleIdx="1" presStyleCnt="4">
        <dgm:presLayoutVars>
          <dgm:bulletEnabled val="1"/>
        </dgm:presLayoutVars>
      </dgm:prSet>
      <dgm:spPr/>
      <dgm:t>
        <a:bodyPr/>
        <a:lstStyle/>
        <a:p>
          <a:endParaRPr lang="en-US"/>
        </a:p>
      </dgm:t>
    </dgm:pt>
    <dgm:pt modelId="{AADCC51D-DBBA-4FC7-BD22-CC4F909F0F3D}" type="pres">
      <dgm:prSet presAssocID="{F5ED92E0-CF34-4DEB-93E9-7B35DDC7B363}" presName="sp" presStyleCnt="0"/>
      <dgm:spPr/>
    </dgm:pt>
    <dgm:pt modelId="{74472FF2-7455-42BD-A55E-3CBD33FF8CD0}" type="pres">
      <dgm:prSet presAssocID="{B423261F-264D-48D8-B5EB-D6BB55D2E543}" presName="linNode" presStyleCnt="0"/>
      <dgm:spPr/>
    </dgm:pt>
    <dgm:pt modelId="{AD65DD1F-4198-4176-BAF5-70539A57349E}" type="pres">
      <dgm:prSet presAssocID="{B423261F-264D-48D8-B5EB-D6BB55D2E543}" presName="parentText" presStyleLbl="node1" presStyleIdx="2" presStyleCnt="4" custScaleX="155490">
        <dgm:presLayoutVars>
          <dgm:chMax val="1"/>
          <dgm:bulletEnabled val="1"/>
        </dgm:presLayoutVars>
      </dgm:prSet>
      <dgm:spPr/>
      <dgm:t>
        <a:bodyPr/>
        <a:lstStyle/>
        <a:p>
          <a:endParaRPr lang="en-US"/>
        </a:p>
      </dgm:t>
    </dgm:pt>
    <dgm:pt modelId="{173CF884-4DD0-4FB6-84B9-C2EF827B6DFD}" type="pres">
      <dgm:prSet presAssocID="{B423261F-264D-48D8-B5EB-D6BB55D2E543}" presName="descendantText" presStyleLbl="alignAccFollowNode1" presStyleIdx="2" presStyleCnt="4">
        <dgm:presLayoutVars>
          <dgm:bulletEnabled val="1"/>
        </dgm:presLayoutVars>
      </dgm:prSet>
      <dgm:spPr/>
      <dgm:t>
        <a:bodyPr/>
        <a:lstStyle/>
        <a:p>
          <a:endParaRPr lang="en-US"/>
        </a:p>
      </dgm:t>
    </dgm:pt>
    <dgm:pt modelId="{C706A112-CF29-4D42-86D3-E41C7F8D4C1A}" type="pres">
      <dgm:prSet presAssocID="{1D500221-5AEC-4AD6-B9CE-5A7491F3AACF}" presName="sp" presStyleCnt="0"/>
      <dgm:spPr/>
    </dgm:pt>
    <dgm:pt modelId="{069ABC80-BC03-4591-9238-3671128AEE29}" type="pres">
      <dgm:prSet presAssocID="{33C7B9B6-5327-4815-B9DF-1BC2A084F5E1}" presName="linNode" presStyleCnt="0"/>
      <dgm:spPr/>
    </dgm:pt>
    <dgm:pt modelId="{DFE5DDB3-D80C-4109-B184-B8DF0DF32315}" type="pres">
      <dgm:prSet presAssocID="{33C7B9B6-5327-4815-B9DF-1BC2A084F5E1}" presName="parentText" presStyleLbl="node1" presStyleIdx="3" presStyleCnt="4">
        <dgm:presLayoutVars>
          <dgm:chMax val="1"/>
          <dgm:bulletEnabled val="1"/>
        </dgm:presLayoutVars>
      </dgm:prSet>
      <dgm:spPr/>
      <dgm:t>
        <a:bodyPr/>
        <a:lstStyle/>
        <a:p>
          <a:endParaRPr lang="en-US"/>
        </a:p>
      </dgm:t>
    </dgm:pt>
    <dgm:pt modelId="{AD12E7B3-266D-4F6F-B3CC-FA7646F245B9}" type="pres">
      <dgm:prSet presAssocID="{33C7B9B6-5327-4815-B9DF-1BC2A084F5E1}" presName="descendantText" presStyleLbl="alignAccFollowNode1" presStyleIdx="3" presStyleCnt="4">
        <dgm:presLayoutVars>
          <dgm:bulletEnabled val="1"/>
        </dgm:presLayoutVars>
      </dgm:prSet>
      <dgm:spPr/>
      <dgm:t>
        <a:bodyPr/>
        <a:lstStyle/>
        <a:p>
          <a:endParaRPr lang="en-US"/>
        </a:p>
      </dgm:t>
    </dgm:pt>
  </dgm:ptLst>
  <dgm:cxnLst>
    <dgm:cxn modelId="{A7E392D3-1827-451F-B7D2-B924EFBE0543}" type="presOf" srcId="{B423261F-264D-48D8-B5EB-D6BB55D2E543}" destId="{AD65DD1F-4198-4176-BAF5-70539A57349E}" srcOrd="0" destOrd="0" presId="urn:microsoft.com/office/officeart/2005/8/layout/vList5"/>
    <dgm:cxn modelId="{8AB10E84-9F2E-4CE3-ABCD-7109C6DEF062}" srcId="{80D1A7FF-2437-40E3-BB0D-850886FC5521}" destId="{B50089D0-B9E7-438C-8609-178E220D4598}" srcOrd="0" destOrd="0" parTransId="{9BC54609-FFFC-44F3-89EC-CA4B35484B1A}" sibTransId="{311CB670-A0A7-4123-9309-D9343ED488F0}"/>
    <dgm:cxn modelId="{2ADE9186-5BED-4B42-AB58-982FBDC148F5}" srcId="{B423261F-264D-48D8-B5EB-D6BB55D2E543}" destId="{622C4FBC-2988-4306-AACB-CBCFA6C91189}" srcOrd="0" destOrd="0" parTransId="{CAAD3AE1-6626-49DF-AA38-BC806FF646AA}" sibTransId="{F85092A2-C50D-4252-99FE-0FBF5C5977E1}"/>
    <dgm:cxn modelId="{49590421-B31A-43EA-AA94-4A1CD27878DA}" type="presOf" srcId="{16890763-C48B-459A-8750-A0E96CC6A080}" destId="{2090B007-B96D-402C-A8A8-D202DD1D98E6}" srcOrd="0" destOrd="0" presId="urn:microsoft.com/office/officeart/2005/8/layout/vList5"/>
    <dgm:cxn modelId="{A215EA46-2033-4754-A731-0A4BFE450CAF}" type="presOf" srcId="{33C7B9B6-5327-4815-B9DF-1BC2A084F5E1}" destId="{DFE5DDB3-D80C-4109-B184-B8DF0DF32315}" srcOrd="0" destOrd="0" presId="urn:microsoft.com/office/officeart/2005/8/layout/vList5"/>
    <dgm:cxn modelId="{9B3BD7D4-829C-4B32-AD06-5C5FD8F7232E}" type="presOf" srcId="{BDDE219A-F4C8-4FB8-9E6A-46FE6DD7F417}" destId="{AD12E7B3-266D-4F6F-B3CC-FA7646F245B9}" srcOrd="0" destOrd="0" presId="urn:microsoft.com/office/officeart/2005/8/layout/vList5"/>
    <dgm:cxn modelId="{E98D9A2A-89CD-46BC-8FE7-2E408D8EAF93}" type="presOf" srcId="{F6AE9180-9C9A-4681-8B3F-49322CF71214}" destId="{297149F0-C0E2-45BB-8D24-DCB5403DDEAE}" srcOrd="0" destOrd="0" presId="urn:microsoft.com/office/officeart/2005/8/layout/vList5"/>
    <dgm:cxn modelId="{53DDCBD3-6FBF-470F-B79B-078000081A7D}" type="presOf" srcId="{B50089D0-B9E7-438C-8609-178E220D4598}" destId="{9DE7D17C-81E9-41B6-8A1C-E32F3656C2D6}" srcOrd="0" destOrd="0" presId="urn:microsoft.com/office/officeart/2005/8/layout/vList5"/>
    <dgm:cxn modelId="{3EEF14D3-716A-4F68-B198-F47FD8BC9306}" srcId="{F6AE9180-9C9A-4681-8B3F-49322CF71214}" destId="{33C7B9B6-5327-4815-B9DF-1BC2A084F5E1}" srcOrd="3" destOrd="0" parTransId="{8A5635A6-62FE-4266-9C8B-DF955D70E737}" sibTransId="{DFA72DEC-AB69-4E87-9B21-580FA4B0411F}"/>
    <dgm:cxn modelId="{FA8BB5CC-24B6-41A1-9C97-5D260949DA6E}" type="presOf" srcId="{2F1127D8-196F-4DBF-AC6A-23517F3AA1FB}" destId="{59291603-980C-48BB-A7F7-3CD9D8D038AB}" srcOrd="0" destOrd="0" presId="urn:microsoft.com/office/officeart/2005/8/layout/vList5"/>
    <dgm:cxn modelId="{F8828759-468C-41B9-B0CE-4AC71217B7B6}" srcId="{F6AE9180-9C9A-4681-8B3F-49322CF71214}" destId="{80D1A7FF-2437-40E3-BB0D-850886FC5521}" srcOrd="1" destOrd="0" parTransId="{BA63506B-52B4-4ACE-BED6-18B8FEB0567B}" sibTransId="{F5ED92E0-CF34-4DEB-93E9-7B35DDC7B363}"/>
    <dgm:cxn modelId="{E434FAAA-A039-4E15-A995-5489069C107E}" srcId="{16890763-C48B-459A-8750-A0E96CC6A080}" destId="{2F1127D8-196F-4DBF-AC6A-23517F3AA1FB}" srcOrd="0" destOrd="0" parTransId="{385B3DFD-E005-4F5C-9653-CB783E4E9673}" sibTransId="{FC5EBA0D-9A29-4E0E-8944-9122B325D27A}"/>
    <dgm:cxn modelId="{4E26DC55-AFAD-4B4B-9426-887BB42C40AF}" type="presOf" srcId="{80D1A7FF-2437-40E3-BB0D-850886FC5521}" destId="{E9B31CD2-CF24-469A-87C2-728AB801713D}" srcOrd="0" destOrd="0" presId="urn:microsoft.com/office/officeart/2005/8/layout/vList5"/>
    <dgm:cxn modelId="{96B6490B-3B0A-4783-9B75-D3823B884D0A}" srcId="{F6AE9180-9C9A-4681-8B3F-49322CF71214}" destId="{B423261F-264D-48D8-B5EB-D6BB55D2E543}" srcOrd="2" destOrd="0" parTransId="{6FB53A37-4D6F-475D-A611-4E84B0F1E72A}" sibTransId="{1D500221-5AEC-4AD6-B9CE-5A7491F3AACF}"/>
    <dgm:cxn modelId="{099F42D1-7956-4A59-8A2D-BB1E79881390}" srcId="{33C7B9B6-5327-4815-B9DF-1BC2A084F5E1}" destId="{BDDE219A-F4C8-4FB8-9E6A-46FE6DD7F417}" srcOrd="0" destOrd="0" parTransId="{A3743DE1-4375-44E4-9F42-F04CB8C792B8}" sibTransId="{640374F8-47CE-40C3-9F79-7D8CDD911D6F}"/>
    <dgm:cxn modelId="{8F2C7B07-6445-4275-9212-DF1A51A8E71A}" type="presOf" srcId="{622C4FBC-2988-4306-AACB-CBCFA6C91189}" destId="{173CF884-4DD0-4FB6-84B9-C2EF827B6DFD}" srcOrd="0" destOrd="0" presId="urn:microsoft.com/office/officeart/2005/8/layout/vList5"/>
    <dgm:cxn modelId="{8A0CA1D6-3A1C-46EF-9DB7-01168CEA82A7}" srcId="{F6AE9180-9C9A-4681-8B3F-49322CF71214}" destId="{16890763-C48B-459A-8750-A0E96CC6A080}" srcOrd="0" destOrd="0" parTransId="{0CA576D8-E2CC-4E74-9738-D40A84485ACC}" sibTransId="{B562ABEB-762B-4A9A-B61F-F3A1DD915642}"/>
    <dgm:cxn modelId="{C2A204A2-4EAF-457A-A819-F0E850D65EC0}" type="presParOf" srcId="{297149F0-C0E2-45BB-8D24-DCB5403DDEAE}" destId="{BF7F33FA-0626-4139-8350-BBABD7982ACD}" srcOrd="0" destOrd="0" presId="urn:microsoft.com/office/officeart/2005/8/layout/vList5"/>
    <dgm:cxn modelId="{A511FFFD-92B1-4B1D-AD80-263801171D28}" type="presParOf" srcId="{BF7F33FA-0626-4139-8350-BBABD7982ACD}" destId="{2090B007-B96D-402C-A8A8-D202DD1D98E6}" srcOrd="0" destOrd="0" presId="urn:microsoft.com/office/officeart/2005/8/layout/vList5"/>
    <dgm:cxn modelId="{F6570D41-A4B7-4F78-9E5A-D499CCBB4A4E}" type="presParOf" srcId="{BF7F33FA-0626-4139-8350-BBABD7982ACD}" destId="{59291603-980C-48BB-A7F7-3CD9D8D038AB}" srcOrd="1" destOrd="0" presId="urn:microsoft.com/office/officeart/2005/8/layout/vList5"/>
    <dgm:cxn modelId="{2DB69C33-FB1B-4639-8661-B85A8C607C7E}" type="presParOf" srcId="{297149F0-C0E2-45BB-8D24-DCB5403DDEAE}" destId="{DE61DD7A-3729-455A-96AD-CF5B8C6E6B0A}" srcOrd="1" destOrd="0" presId="urn:microsoft.com/office/officeart/2005/8/layout/vList5"/>
    <dgm:cxn modelId="{9BD7D3D3-350D-4629-B189-2232586581CB}" type="presParOf" srcId="{297149F0-C0E2-45BB-8D24-DCB5403DDEAE}" destId="{58B76B39-E674-45B0-A69A-19D770B94A0F}" srcOrd="2" destOrd="0" presId="urn:microsoft.com/office/officeart/2005/8/layout/vList5"/>
    <dgm:cxn modelId="{0EB973E9-C674-4C7E-AFD9-477084ABBB9C}" type="presParOf" srcId="{58B76B39-E674-45B0-A69A-19D770B94A0F}" destId="{E9B31CD2-CF24-469A-87C2-728AB801713D}" srcOrd="0" destOrd="0" presId="urn:microsoft.com/office/officeart/2005/8/layout/vList5"/>
    <dgm:cxn modelId="{DD22BC99-EFE5-466A-966C-7DB7A942E222}" type="presParOf" srcId="{58B76B39-E674-45B0-A69A-19D770B94A0F}" destId="{9DE7D17C-81E9-41B6-8A1C-E32F3656C2D6}" srcOrd="1" destOrd="0" presId="urn:microsoft.com/office/officeart/2005/8/layout/vList5"/>
    <dgm:cxn modelId="{B215A78B-CD7F-4F4A-894A-A35B217265B9}" type="presParOf" srcId="{297149F0-C0E2-45BB-8D24-DCB5403DDEAE}" destId="{AADCC51D-DBBA-4FC7-BD22-CC4F909F0F3D}" srcOrd="3" destOrd="0" presId="urn:microsoft.com/office/officeart/2005/8/layout/vList5"/>
    <dgm:cxn modelId="{E48F2612-0BC6-4746-A939-441BF4617448}" type="presParOf" srcId="{297149F0-C0E2-45BB-8D24-DCB5403DDEAE}" destId="{74472FF2-7455-42BD-A55E-3CBD33FF8CD0}" srcOrd="4" destOrd="0" presId="urn:microsoft.com/office/officeart/2005/8/layout/vList5"/>
    <dgm:cxn modelId="{4A93AC59-195D-4455-A492-32C930EBEDAA}" type="presParOf" srcId="{74472FF2-7455-42BD-A55E-3CBD33FF8CD0}" destId="{AD65DD1F-4198-4176-BAF5-70539A57349E}" srcOrd="0" destOrd="0" presId="urn:microsoft.com/office/officeart/2005/8/layout/vList5"/>
    <dgm:cxn modelId="{C7DFC2D7-6ADD-42DD-BB38-E43BD478DF49}" type="presParOf" srcId="{74472FF2-7455-42BD-A55E-3CBD33FF8CD0}" destId="{173CF884-4DD0-4FB6-84B9-C2EF827B6DFD}" srcOrd="1" destOrd="0" presId="urn:microsoft.com/office/officeart/2005/8/layout/vList5"/>
    <dgm:cxn modelId="{FDBDED2F-55EE-4442-AC44-DE4B59493F27}" type="presParOf" srcId="{297149F0-C0E2-45BB-8D24-DCB5403DDEAE}" destId="{C706A112-CF29-4D42-86D3-E41C7F8D4C1A}" srcOrd="5" destOrd="0" presId="urn:microsoft.com/office/officeart/2005/8/layout/vList5"/>
    <dgm:cxn modelId="{16DA87F7-EE1B-45F3-B610-BE4F559F7EEC}" type="presParOf" srcId="{297149F0-C0E2-45BB-8D24-DCB5403DDEAE}" destId="{069ABC80-BC03-4591-9238-3671128AEE29}" srcOrd="6" destOrd="0" presId="urn:microsoft.com/office/officeart/2005/8/layout/vList5"/>
    <dgm:cxn modelId="{B5DA733A-A5CC-4BDA-B6D4-7B7300547D66}" type="presParOf" srcId="{069ABC80-BC03-4591-9238-3671128AEE29}" destId="{DFE5DDB3-D80C-4109-B184-B8DF0DF32315}" srcOrd="0" destOrd="0" presId="urn:microsoft.com/office/officeart/2005/8/layout/vList5"/>
    <dgm:cxn modelId="{9EE5EC8C-9F50-4DF7-8497-B69AB84ABF03}" type="presParOf" srcId="{069ABC80-BC03-4591-9238-3671128AEE29}" destId="{AD12E7B3-266D-4F6F-B3CC-FA7646F245B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87EA32-F2E6-4536-AEFF-5D71D8B5490C}" type="doc">
      <dgm:prSet loTypeId="urn:microsoft.com/office/officeart/2005/8/layout/vList2" loCatId="list" qsTypeId="urn:microsoft.com/office/officeart/2005/8/quickstyle/simple5" qsCatId="simple" csTypeId="urn:microsoft.com/office/officeart/2005/8/colors/colorful3" csCatId="colorful"/>
      <dgm:spPr/>
      <dgm:t>
        <a:bodyPr/>
        <a:lstStyle/>
        <a:p>
          <a:endParaRPr lang="en-US"/>
        </a:p>
      </dgm:t>
    </dgm:pt>
    <dgm:pt modelId="{1EC765B1-43E9-4C60-BBF9-CEE6BC1F9858}">
      <dgm:prSet/>
      <dgm:spPr/>
      <dgm:t>
        <a:bodyPr/>
        <a:lstStyle/>
        <a:p>
          <a:pPr rtl="0"/>
          <a:r>
            <a:rPr lang="en-US" dirty="0" smtClean="0">
              <a:solidFill>
                <a:srgbClr val="FF0000"/>
              </a:solidFill>
            </a:rPr>
            <a:t>Insert</a:t>
          </a:r>
          <a:endParaRPr lang="en-US" dirty="0">
            <a:solidFill>
              <a:srgbClr val="FF0000"/>
            </a:solidFill>
          </a:endParaRPr>
        </a:p>
      </dgm:t>
    </dgm:pt>
    <dgm:pt modelId="{3169088F-1F78-4B0B-A850-14BB0BA3CEFC}" type="parTrans" cxnId="{55A3C54B-37C5-4D23-9820-ECD80CD6ECF1}">
      <dgm:prSet/>
      <dgm:spPr/>
      <dgm:t>
        <a:bodyPr/>
        <a:lstStyle/>
        <a:p>
          <a:endParaRPr lang="en-US"/>
        </a:p>
      </dgm:t>
    </dgm:pt>
    <dgm:pt modelId="{DEEF840B-F838-43F2-A493-63795BD80F75}" type="sibTrans" cxnId="{55A3C54B-37C5-4D23-9820-ECD80CD6ECF1}">
      <dgm:prSet/>
      <dgm:spPr/>
      <dgm:t>
        <a:bodyPr/>
        <a:lstStyle/>
        <a:p>
          <a:endParaRPr lang="en-US"/>
        </a:p>
      </dgm:t>
    </dgm:pt>
    <dgm:pt modelId="{806A884D-CBB0-40CF-A420-5EAB4DCAEDD9}">
      <dgm:prSet/>
      <dgm:spPr/>
      <dgm:t>
        <a:bodyPr/>
        <a:lstStyle/>
        <a:p>
          <a:pPr rtl="0"/>
          <a:r>
            <a:rPr lang="en-US" dirty="0" smtClean="0"/>
            <a:t>Find</a:t>
          </a:r>
          <a:endParaRPr lang="en-US" dirty="0"/>
        </a:p>
      </dgm:t>
    </dgm:pt>
    <dgm:pt modelId="{4E9A1B16-7F0D-4DA1-9D79-4DE2D901036B}" type="parTrans" cxnId="{C2F167B5-2226-43E7-A953-205914F4DAE2}">
      <dgm:prSet/>
      <dgm:spPr/>
      <dgm:t>
        <a:bodyPr/>
        <a:lstStyle/>
        <a:p>
          <a:endParaRPr lang="en-US"/>
        </a:p>
      </dgm:t>
    </dgm:pt>
    <dgm:pt modelId="{01D8FCF9-F3D4-474F-8B34-1680AB7760CE}" type="sibTrans" cxnId="{C2F167B5-2226-43E7-A953-205914F4DAE2}">
      <dgm:prSet/>
      <dgm:spPr/>
      <dgm:t>
        <a:bodyPr/>
        <a:lstStyle/>
        <a:p>
          <a:endParaRPr lang="en-US"/>
        </a:p>
      </dgm:t>
    </dgm:pt>
    <dgm:pt modelId="{E2CF5254-B686-423D-B8C6-7701AC794DA5}">
      <dgm:prSet/>
      <dgm:spPr/>
      <dgm:t>
        <a:bodyPr/>
        <a:lstStyle/>
        <a:p>
          <a:pPr rtl="0"/>
          <a:r>
            <a:rPr lang="en-US" dirty="0" smtClean="0"/>
            <a:t>Update</a:t>
          </a:r>
          <a:endParaRPr lang="en-US" dirty="0"/>
        </a:p>
      </dgm:t>
    </dgm:pt>
    <dgm:pt modelId="{E12B5F71-7E52-4B21-A7ED-8F118CDB6550}" type="parTrans" cxnId="{CE0ABF80-937D-47C8-9664-7F7666F0727B}">
      <dgm:prSet/>
      <dgm:spPr/>
      <dgm:t>
        <a:bodyPr/>
        <a:lstStyle/>
        <a:p>
          <a:endParaRPr lang="en-US"/>
        </a:p>
      </dgm:t>
    </dgm:pt>
    <dgm:pt modelId="{2146DD76-2CDF-47CB-8300-510F2C56B9F2}" type="sibTrans" cxnId="{CE0ABF80-937D-47C8-9664-7F7666F0727B}">
      <dgm:prSet/>
      <dgm:spPr/>
      <dgm:t>
        <a:bodyPr/>
        <a:lstStyle/>
        <a:p>
          <a:endParaRPr lang="en-US"/>
        </a:p>
      </dgm:t>
    </dgm:pt>
    <dgm:pt modelId="{830F62B9-484E-4F85-9528-3320ED204278}">
      <dgm:prSet/>
      <dgm:spPr/>
      <dgm:t>
        <a:bodyPr/>
        <a:lstStyle/>
        <a:p>
          <a:pPr rtl="0"/>
          <a:r>
            <a:rPr lang="en-US" dirty="0" smtClean="0"/>
            <a:t>Delete</a:t>
          </a:r>
          <a:endParaRPr lang="en-US" dirty="0"/>
        </a:p>
      </dgm:t>
    </dgm:pt>
    <dgm:pt modelId="{258AF653-2793-473D-9461-62108632F949}" type="parTrans" cxnId="{A8C3CB5D-F0A4-45CF-B05B-0796E44DBF32}">
      <dgm:prSet/>
      <dgm:spPr/>
      <dgm:t>
        <a:bodyPr/>
        <a:lstStyle/>
        <a:p>
          <a:endParaRPr lang="en-US"/>
        </a:p>
      </dgm:t>
    </dgm:pt>
    <dgm:pt modelId="{2807FA31-0FE9-4289-907A-939A2EC92D21}" type="sibTrans" cxnId="{A8C3CB5D-F0A4-45CF-B05B-0796E44DBF32}">
      <dgm:prSet/>
      <dgm:spPr/>
      <dgm:t>
        <a:bodyPr/>
        <a:lstStyle/>
        <a:p>
          <a:endParaRPr lang="en-US"/>
        </a:p>
      </dgm:t>
    </dgm:pt>
    <dgm:pt modelId="{1A81C26E-53FF-4CA3-91C6-48218458033E}" type="pres">
      <dgm:prSet presAssocID="{4D87EA32-F2E6-4536-AEFF-5D71D8B5490C}" presName="linear" presStyleCnt="0">
        <dgm:presLayoutVars>
          <dgm:animLvl val="lvl"/>
          <dgm:resizeHandles val="exact"/>
        </dgm:presLayoutVars>
      </dgm:prSet>
      <dgm:spPr/>
      <dgm:t>
        <a:bodyPr/>
        <a:lstStyle/>
        <a:p>
          <a:endParaRPr lang="en-US"/>
        </a:p>
      </dgm:t>
    </dgm:pt>
    <dgm:pt modelId="{B10AA7D6-3A32-4C13-8773-D3F98E9B52A3}" type="pres">
      <dgm:prSet presAssocID="{1EC765B1-43E9-4C60-BBF9-CEE6BC1F9858}" presName="parentText" presStyleLbl="node1" presStyleIdx="0" presStyleCnt="4">
        <dgm:presLayoutVars>
          <dgm:chMax val="0"/>
          <dgm:bulletEnabled val="1"/>
        </dgm:presLayoutVars>
      </dgm:prSet>
      <dgm:spPr/>
      <dgm:t>
        <a:bodyPr/>
        <a:lstStyle/>
        <a:p>
          <a:endParaRPr lang="en-US"/>
        </a:p>
      </dgm:t>
    </dgm:pt>
    <dgm:pt modelId="{7C9B763A-6495-494B-9AE9-F5DFED1CDF73}" type="pres">
      <dgm:prSet presAssocID="{DEEF840B-F838-43F2-A493-63795BD80F75}" presName="spacer" presStyleCnt="0"/>
      <dgm:spPr/>
      <dgm:t>
        <a:bodyPr/>
        <a:lstStyle/>
        <a:p>
          <a:endParaRPr lang="en-US"/>
        </a:p>
      </dgm:t>
    </dgm:pt>
    <dgm:pt modelId="{63020E31-317F-48FE-ACF8-9169C4791482}" type="pres">
      <dgm:prSet presAssocID="{806A884D-CBB0-40CF-A420-5EAB4DCAEDD9}" presName="parentText" presStyleLbl="node1" presStyleIdx="1" presStyleCnt="4">
        <dgm:presLayoutVars>
          <dgm:chMax val="0"/>
          <dgm:bulletEnabled val="1"/>
        </dgm:presLayoutVars>
      </dgm:prSet>
      <dgm:spPr/>
      <dgm:t>
        <a:bodyPr/>
        <a:lstStyle/>
        <a:p>
          <a:endParaRPr lang="en-US"/>
        </a:p>
      </dgm:t>
    </dgm:pt>
    <dgm:pt modelId="{33634AE6-E858-488C-9F58-02F932193841}" type="pres">
      <dgm:prSet presAssocID="{01D8FCF9-F3D4-474F-8B34-1680AB7760CE}" presName="spacer" presStyleCnt="0"/>
      <dgm:spPr/>
      <dgm:t>
        <a:bodyPr/>
        <a:lstStyle/>
        <a:p>
          <a:endParaRPr lang="en-US"/>
        </a:p>
      </dgm:t>
    </dgm:pt>
    <dgm:pt modelId="{6043F6CC-40CE-42B9-989B-EE93FB2093D3}" type="pres">
      <dgm:prSet presAssocID="{E2CF5254-B686-423D-B8C6-7701AC794DA5}" presName="parentText" presStyleLbl="node1" presStyleIdx="2" presStyleCnt="4">
        <dgm:presLayoutVars>
          <dgm:chMax val="0"/>
          <dgm:bulletEnabled val="1"/>
        </dgm:presLayoutVars>
      </dgm:prSet>
      <dgm:spPr/>
      <dgm:t>
        <a:bodyPr/>
        <a:lstStyle/>
        <a:p>
          <a:endParaRPr lang="en-US"/>
        </a:p>
      </dgm:t>
    </dgm:pt>
    <dgm:pt modelId="{71E2B4D5-7E22-4736-98C7-2E337B0E4729}" type="pres">
      <dgm:prSet presAssocID="{2146DD76-2CDF-47CB-8300-510F2C56B9F2}" presName="spacer" presStyleCnt="0"/>
      <dgm:spPr/>
      <dgm:t>
        <a:bodyPr/>
        <a:lstStyle/>
        <a:p>
          <a:endParaRPr lang="en-US"/>
        </a:p>
      </dgm:t>
    </dgm:pt>
    <dgm:pt modelId="{89C59073-4401-49AC-AF70-E74E2B8823E4}" type="pres">
      <dgm:prSet presAssocID="{830F62B9-484E-4F85-9528-3320ED204278}" presName="parentText" presStyleLbl="node1" presStyleIdx="3" presStyleCnt="4">
        <dgm:presLayoutVars>
          <dgm:chMax val="0"/>
          <dgm:bulletEnabled val="1"/>
        </dgm:presLayoutVars>
      </dgm:prSet>
      <dgm:spPr/>
      <dgm:t>
        <a:bodyPr/>
        <a:lstStyle/>
        <a:p>
          <a:endParaRPr lang="en-US"/>
        </a:p>
      </dgm:t>
    </dgm:pt>
  </dgm:ptLst>
  <dgm:cxnLst>
    <dgm:cxn modelId="{099ED234-2DEB-4AD7-B638-75F535B7F5BB}" type="presOf" srcId="{830F62B9-484E-4F85-9528-3320ED204278}" destId="{89C59073-4401-49AC-AF70-E74E2B8823E4}" srcOrd="0" destOrd="0" presId="urn:microsoft.com/office/officeart/2005/8/layout/vList2"/>
    <dgm:cxn modelId="{C2F167B5-2226-43E7-A953-205914F4DAE2}" srcId="{4D87EA32-F2E6-4536-AEFF-5D71D8B5490C}" destId="{806A884D-CBB0-40CF-A420-5EAB4DCAEDD9}" srcOrd="1" destOrd="0" parTransId="{4E9A1B16-7F0D-4DA1-9D79-4DE2D901036B}" sibTransId="{01D8FCF9-F3D4-474F-8B34-1680AB7760CE}"/>
    <dgm:cxn modelId="{F02F5ED2-33DE-42A2-AAC3-A8E7D37DF1D1}" type="presOf" srcId="{4D87EA32-F2E6-4536-AEFF-5D71D8B5490C}" destId="{1A81C26E-53FF-4CA3-91C6-48218458033E}" srcOrd="0" destOrd="0" presId="urn:microsoft.com/office/officeart/2005/8/layout/vList2"/>
    <dgm:cxn modelId="{A8C3CB5D-F0A4-45CF-B05B-0796E44DBF32}" srcId="{4D87EA32-F2E6-4536-AEFF-5D71D8B5490C}" destId="{830F62B9-484E-4F85-9528-3320ED204278}" srcOrd="3" destOrd="0" parTransId="{258AF653-2793-473D-9461-62108632F949}" sibTransId="{2807FA31-0FE9-4289-907A-939A2EC92D21}"/>
    <dgm:cxn modelId="{CE0ABF80-937D-47C8-9664-7F7666F0727B}" srcId="{4D87EA32-F2E6-4536-AEFF-5D71D8B5490C}" destId="{E2CF5254-B686-423D-B8C6-7701AC794DA5}" srcOrd="2" destOrd="0" parTransId="{E12B5F71-7E52-4B21-A7ED-8F118CDB6550}" sibTransId="{2146DD76-2CDF-47CB-8300-510F2C56B9F2}"/>
    <dgm:cxn modelId="{C671D882-92C1-487D-96A5-D76B746159E0}" type="presOf" srcId="{E2CF5254-B686-423D-B8C6-7701AC794DA5}" destId="{6043F6CC-40CE-42B9-989B-EE93FB2093D3}" srcOrd="0" destOrd="0" presId="urn:microsoft.com/office/officeart/2005/8/layout/vList2"/>
    <dgm:cxn modelId="{56BC9C3B-C2A5-43FF-B566-DE33209EF8A5}" type="presOf" srcId="{1EC765B1-43E9-4C60-BBF9-CEE6BC1F9858}" destId="{B10AA7D6-3A32-4C13-8773-D3F98E9B52A3}" srcOrd="0" destOrd="0" presId="urn:microsoft.com/office/officeart/2005/8/layout/vList2"/>
    <dgm:cxn modelId="{A6FAAF35-18DD-48F1-B238-6741D9CEA6FF}" type="presOf" srcId="{806A884D-CBB0-40CF-A420-5EAB4DCAEDD9}" destId="{63020E31-317F-48FE-ACF8-9169C4791482}" srcOrd="0" destOrd="0" presId="urn:microsoft.com/office/officeart/2005/8/layout/vList2"/>
    <dgm:cxn modelId="{55A3C54B-37C5-4D23-9820-ECD80CD6ECF1}" srcId="{4D87EA32-F2E6-4536-AEFF-5D71D8B5490C}" destId="{1EC765B1-43E9-4C60-BBF9-CEE6BC1F9858}" srcOrd="0" destOrd="0" parTransId="{3169088F-1F78-4B0B-A850-14BB0BA3CEFC}" sibTransId="{DEEF840B-F838-43F2-A493-63795BD80F75}"/>
    <dgm:cxn modelId="{6816FA04-1778-4352-BD4C-C3D3AB253629}" type="presParOf" srcId="{1A81C26E-53FF-4CA3-91C6-48218458033E}" destId="{B10AA7D6-3A32-4C13-8773-D3F98E9B52A3}" srcOrd="0" destOrd="0" presId="urn:microsoft.com/office/officeart/2005/8/layout/vList2"/>
    <dgm:cxn modelId="{3396F20C-BE32-442F-A767-70EEE01B0749}" type="presParOf" srcId="{1A81C26E-53FF-4CA3-91C6-48218458033E}" destId="{7C9B763A-6495-494B-9AE9-F5DFED1CDF73}" srcOrd="1" destOrd="0" presId="urn:microsoft.com/office/officeart/2005/8/layout/vList2"/>
    <dgm:cxn modelId="{AC1FF6CF-FC4A-4A3B-A9F0-C7767A3441DF}" type="presParOf" srcId="{1A81C26E-53FF-4CA3-91C6-48218458033E}" destId="{63020E31-317F-48FE-ACF8-9169C4791482}" srcOrd="2" destOrd="0" presId="urn:microsoft.com/office/officeart/2005/8/layout/vList2"/>
    <dgm:cxn modelId="{F6974497-4A62-45B8-A7FC-11992F82BE81}" type="presParOf" srcId="{1A81C26E-53FF-4CA3-91C6-48218458033E}" destId="{33634AE6-E858-488C-9F58-02F932193841}" srcOrd="3" destOrd="0" presId="urn:microsoft.com/office/officeart/2005/8/layout/vList2"/>
    <dgm:cxn modelId="{764C4C3F-8C00-41B8-AFED-C79397530C27}" type="presParOf" srcId="{1A81C26E-53FF-4CA3-91C6-48218458033E}" destId="{6043F6CC-40CE-42B9-989B-EE93FB2093D3}" srcOrd="4" destOrd="0" presId="urn:microsoft.com/office/officeart/2005/8/layout/vList2"/>
    <dgm:cxn modelId="{37CB02DA-EEDD-4DD3-9DB5-73B1DA888D7E}" type="presParOf" srcId="{1A81C26E-53FF-4CA3-91C6-48218458033E}" destId="{71E2B4D5-7E22-4736-98C7-2E337B0E4729}" srcOrd="5" destOrd="0" presId="urn:microsoft.com/office/officeart/2005/8/layout/vList2"/>
    <dgm:cxn modelId="{7D963CC3-481A-46BA-8F95-66C35973FD73}" type="presParOf" srcId="{1A81C26E-53FF-4CA3-91C6-48218458033E}" destId="{89C59073-4401-49AC-AF70-E74E2B8823E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7CE0BC-0BF5-4F37-8ACE-DFFF713AE5BC}" type="doc">
      <dgm:prSet loTypeId="urn:microsoft.com/office/officeart/2005/8/layout/lProcess2" loCatId="list" qsTypeId="urn:microsoft.com/office/officeart/2005/8/quickstyle/simple4" qsCatId="simple" csTypeId="urn:microsoft.com/office/officeart/2005/8/colors/colorful3" csCatId="colorful" phldr="1"/>
      <dgm:spPr/>
      <dgm:t>
        <a:bodyPr/>
        <a:lstStyle/>
        <a:p>
          <a:endParaRPr lang="en-US"/>
        </a:p>
      </dgm:t>
    </dgm:pt>
    <dgm:pt modelId="{418C9E0B-5C60-4D7F-9CDE-E52C91DBC098}">
      <dgm:prSet/>
      <dgm:spPr/>
      <dgm:t>
        <a:bodyPr/>
        <a:lstStyle/>
        <a:p>
          <a:pPr rtl="0"/>
          <a:r>
            <a:rPr lang="en-US" dirty="0" smtClean="0"/>
            <a:t>_id is 12 Byte field</a:t>
          </a:r>
          <a:endParaRPr lang="en-US" dirty="0"/>
        </a:p>
      </dgm:t>
    </dgm:pt>
    <dgm:pt modelId="{190AED9C-7CBF-42C9-9B76-08100EF0A102}" type="parTrans" cxnId="{78877F06-91DC-42B5-9465-99725A859113}">
      <dgm:prSet/>
      <dgm:spPr/>
      <dgm:t>
        <a:bodyPr/>
        <a:lstStyle/>
        <a:p>
          <a:endParaRPr lang="en-US"/>
        </a:p>
      </dgm:t>
    </dgm:pt>
    <dgm:pt modelId="{3F327504-CD2A-4D7B-9EE5-1E70F1247A08}" type="sibTrans" cxnId="{78877F06-91DC-42B5-9465-99725A859113}">
      <dgm:prSet/>
      <dgm:spPr/>
      <dgm:t>
        <a:bodyPr/>
        <a:lstStyle/>
        <a:p>
          <a:endParaRPr lang="en-US"/>
        </a:p>
      </dgm:t>
    </dgm:pt>
    <dgm:pt modelId="{FFB4706F-6EC9-49A3-BBE9-CF6C3E5D9A6E}">
      <dgm:prSet/>
      <dgm:spPr/>
      <dgm:t>
        <a:bodyPr/>
        <a:lstStyle/>
        <a:p>
          <a:pPr rtl="0"/>
          <a:r>
            <a:rPr lang="en-US" dirty="0" smtClean="0"/>
            <a:t>4 Bytes – Current time stamp</a:t>
          </a:r>
          <a:endParaRPr lang="en-US" dirty="0"/>
        </a:p>
      </dgm:t>
    </dgm:pt>
    <dgm:pt modelId="{DFE475FD-443A-4E17-913B-F9B1C26259FE}" type="parTrans" cxnId="{8CD9B225-702B-4764-AABD-33640B521206}">
      <dgm:prSet/>
      <dgm:spPr/>
      <dgm:t>
        <a:bodyPr/>
        <a:lstStyle/>
        <a:p>
          <a:endParaRPr lang="en-US"/>
        </a:p>
      </dgm:t>
    </dgm:pt>
    <dgm:pt modelId="{79E38178-EA66-43EF-9964-557893339609}" type="sibTrans" cxnId="{8CD9B225-702B-4764-AABD-33640B521206}">
      <dgm:prSet/>
      <dgm:spPr/>
      <dgm:t>
        <a:bodyPr/>
        <a:lstStyle/>
        <a:p>
          <a:endParaRPr lang="en-US"/>
        </a:p>
      </dgm:t>
    </dgm:pt>
    <dgm:pt modelId="{54834115-DD02-4196-BBA7-2FBDC8ECA775}">
      <dgm:prSet/>
      <dgm:spPr/>
      <dgm:t>
        <a:bodyPr/>
        <a:lstStyle/>
        <a:p>
          <a:pPr rtl="0"/>
          <a:r>
            <a:rPr lang="en-US" dirty="0" smtClean="0"/>
            <a:t>3 Bytes- Machine Id</a:t>
          </a:r>
          <a:endParaRPr lang="en-US" dirty="0"/>
        </a:p>
      </dgm:t>
    </dgm:pt>
    <dgm:pt modelId="{FA9587F3-F779-44C9-A2C8-81692D5E29D9}" type="parTrans" cxnId="{D7B89D93-5FF3-4224-AFD5-2A81BDB2663F}">
      <dgm:prSet/>
      <dgm:spPr/>
      <dgm:t>
        <a:bodyPr/>
        <a:lstStyle/>
        <a:p>
          <a:endParaRPr lang="en-US"/>
        </a:p>
      </dgm:t>
    </dgm:pt>
    <dgm:pt modelId="{41B7D7B8-A88C-4F91-B540-CA629FAC2A54}" type="sibTrans" cxnId="{D7B89D93-5FF3-4224-AFD5-2A81BDB2663F}">
      <dgm:prSet/>
      <dgm:spPr/>
      <dgm:t>
        <a:bodyPr/>
        <a:lstStyle/>
        <a:p>
          <a:endParaRPr lang="en-US"/>
        </a:p>
      </dgm:t>
    </dgm:pt>
    <dgm:pt modelId="{5DACB758-7F19-48AC-AD2D-46581059A71E}">
      <dgm:prSet/>
      <dgm:spPr/>
      <dgm:t>
        <a:bodyPr/>
        <a:lstStyle/>
        <a:p>
          <a:pPr rtl="0"/>
          <a:r>
            <a:rPr lang="en-US" dirty="0" smtClean="0"/>
            <a:t>2 Bytes- Process id of MongoDB Server</a:t>
          </a:r>
          <a:endParaRPr lang="en-US" dirty="0"/>
        </a:p>
      </dgm:t>
    </dgm:pt>
    <dgm:pt modelId="{1C732FE5-9028-4259-8E97-59886FF53BFA}" type="parTrans" cxnId="{497D9FC6-A4A0-4242-873F-73DC2695E23F}">
      <dgm:prSet/>
      <dgm:spPr/>
      <dgm:t>
        <a:bodyPr/>
        <a:lstStyle/>
        <a:p>
          <a:endParaRPr lang="en-US"/>
        </a:p>
      </dgm:t>
    </dgm:pt>
    <dgm:pt modelId="{870F0800-53BC-45FE-822F-1ECB04DB9F2E}" type="sibTrans" cxnId="{497D9FC6-A4A0-4242-873F-73DC2695E23F}">
      <dgm:prSet/>
      <dgm:spPr/>
      <dgm:t>
        <a:bodyPr/>
        <a:lstStyle/>
        <a:p>
          <a:endParaRPr lang="en-US"/>
        </a:p>
      </dgm:t>
    </dgm:pt>
    <dgm:pt modelId="{9AD1C240-9790-4361-A610-FC693D9D7FD4}">
      <dgm:prSet/>
      <dgm:spPr/>
      <dgm:t>
        <a:bodyPr/>
        <a:lstStyle/>
        <a:p>
          <a:pPr rtl="0"/>
          <a:r>
            <a:rPr lang="en-US" dirty="0" smtClean="0"/>
            <a:t>3 Bytes- Incremental Value.</a:t>
          </a:r>
          <a:endParaRPr lang="en-US" dirty="0"/>
        </a:p>
      </dgm:t>
    </dgm:pt>
    <dgm:pt modelId="{DD27D959-ED91-4594-8966-FD49A7D68E14}" type="parTrans" cxnId="{F921BA4B-3B15-472C-9BD3-D760F9DC0C34}">
      <dgm:prSet/>
      <dgm:spPr/>
      <dgm:t>
        <a:bodyPr/>
        <a:lstStyle/>
        <a:p>
          <a:endParaRPr lang="en-US"/>
        </a:p>
      </dgm:t>
    </dgm:pt>
    <dgm:pt modelId="{6DC718CC-4F64-47C9-AC6C-C3B7FD47B968}" type="sibTrans" cxnId="{F921BA4B-3B15-472C-9BD3-D760F9DC0C34}">
      <dgm:prSet/>
      <dgm:spPr/>
      <dgm:t>
        <a:bodyPr/>
        <a:lstStyle/>
        <a:p>
          <a:endParaRPr lang="en-US"/>
        </a:p>
      </dgm:t>
    </dgm:pt>
    <dgm:pt modelId="{1CF5139F-7703-46DE-AD96-CA2A8BED82C1}" type="pres">
      <dgm:prSet presAssocID="{A17CE0BC-0BF5-4F37-8ACE-DFFF713AE5BC}" presName="theList" presStyleCnt="0">
        <dgm:presLayoutVars>
          <dgm:dir/>
          <dgm:animLvl val="lvl"/>
          <dgm:resizeHandles val="exact"/>
        </dgm:presLayoutVars>
      </dgm:prSet>
      <dgm:spPr/>
      <dgm:t>
        <a:bodyPr/>
        <a:lstStyle/>
        <a:p>
          <a:endParaRPr lang="en-US"/>
        </a:p>
      </dgm:t>
    </dgm:pt>
    <dgm:pt modelId="{8E00194D-5065-40A3-969D-B1BB15632A34}" type="pres">
      <dgm:prSet presAssocID="{418C9E0B-5C60-4D7F-9CDE-E52C91DBC098}" presName="compNode" presStyleCnt="0"/>
      <dgm:spPr/>
    </dgm:pt>
    <dgm:pt modelId="{B4DD0AF7-8957-4BED-844F-A52B3E97F845}" type="pres">
      <dgm:prSet presAssocID="{418C9E0B-5C60-4D7F-9CDE-E52C91DBC098}" presName="aNode" presStyleLbl="bgShp" presStyleIdx="0" presStyleCnt="1" custLinFactNeighborX="-5705" custLinFactNeighborY="4310"/>
      <dgm:spPr/>
      <dgm:t>
        <a:bodyPr/>
        <a:lstStyle/>
        <a:p>
          <a:endParaRPr lang="en-US"/>
        </a:p>
      </dgm:t>
    </dgm:pt>
    <dgm:pt modelId="{A7E2D627-9D69-4AD5-9ADF-0299DEC5BDDC}" type="pres">
      <dgm:prSet presAssocID="{418C9E0B-5C60-4D7F-9CDE-E52C91DBC098}" presName="textNode" presStyleLbl="bgShp" presStyleIdx="0" presStyleCnt="1"/>
      <dgm:spPr/>
      <dgm:t>
        <a:bodyPr/>
        <a:lstStyle/>
        <a:p>
          <a:endParaRPr lang="en-US"/>
        </a:p>
      </dgm:t>
    </dgm:pt>
    <dgm:pt modelId="{E4D5F3B3-A8FF-4253-829B-D386FBFDDD6C}" type="pres">
      <dgm:prSet presAssocID="{418C9E0B-5C60-4D7F-9CDE-E52C91DBC098}" presName="compChildNode" presStyleCnt="0"/>
      <dgm:spPr/>
    </dgm:pt>
    <dgm:pt modelId="{045166D2-33A6-45A4-B5C4-4A048A1B3E37}" type="pres">
      <dgm:prSet presAssocID="{418C9E0B-5C60-4D7F-9CDE-E52C91DBC098}" presName="theInnerList" presStyleCnt="0"/>
      <dgm:spPr/>
    </dgm:pt>
    <dgm:pt modelId="{B9FFB871-05A6-436C-99CC-3F02A0244CF8}" type="pres">
      <dgm:prSet presAssocID="{FFB4706F-6EC9-49A3-BBE9-CF6C3E5D9A6E}" presName="childNode" presStyleLbl="node1" presStyleIdx="0" presStyleCnt="4">
        <dgm:presLayoutVars>
          <dgm:bulletEnabled val="1"/>
        </dgm:presLayoutVars>
      </dgm:prSet>
      <dgm:spPr/>
      <dgm:t>
        <a:bodyPr/>
        <a:lstStyle/>
        <a:p>
          <a:endParaRPr lang="en-US"/>
        </a:p>
      </dgm:t>
    </dgm:pt>
    <dgm:pt modelId="{C97F7A85-632B-40EC-BEE2-C96B48E07E37}" type="pres">
      <dgm:prSet presAssocID="{FFB4706F-6EC9-49A3-BBE9-CF6C3E5D9A6E}" presName="aSpace2" presStyleCnt="0"/>
      <dgm:spPr/>
    </dgm:pt>
    <dgm:pt modelId="{C8F5422B-9102-46B9-9624-2B6AFE4496F1}" type="pres">
      <dgm:prSet presAssocID="{54834115-DD02-4196-BBA7-2FBDC8ECA775}" presName="childNode" presStyleLbl="node1" presStyleIdx="1" presStyleCnt="4">
        <dgm:presLayoutVars>
          <dgm:bulletEnabled val="1"/>
        </dgm:presLayoutVars>
      </dgm:prSet>
      <dgm:spPr/>
      <dgm:t>
        <a:bodyPr/>
        <a:lstStyle/>
        <a:p>
          <a:endParaRPr lang="en-US"/>
        </a:p>
      </dgm:t>
    </dgm:pt>
    <dgm:pt modelId="{30529818-B35E-4185-B18C-EF7D99980418}" type="pres">
      <dgm:prSet presAssocID="{54834115-DD02-4196-BBA7-2FBDC8ECA775}" presName="aSpace2" presStyleCnt="0"/>
      <dgm:spPr/>
    </dgm:pt>
    <dgm:pt modelId="{FAFB8912-5854-4103-A4AF-5D309EFA108A}" type="pres">
      <dgm:prSet presAssocID="{5DACB758-7F19-48AC-AD2D-46581059A71E}" presName="childNode" presStyleLbl="node1" presStyleIdx="2" presStyleCnt="4">
        <dgm:presLayoutVars>
          <dgm:bulletEnabled val="1"/>
        </dgm:presLayoutVars>
      </dgm:prSet>
      <dgm:spPr/>
      <dgm:t>
        <a:bodyPr/>
        <a:lstStyle/>
        <a:p>
          <a:endParaRPr lang="en-US"/>
        </a:p>
      </dgm:t>
    </dgm:pt>
    <dgm:pt modelId="{B3555C1B-E5BA-4040-A254-780D53E5508F}" type="pres">
      <dgm:prSet presAssocID="{5DACB758-7F19-48AC-AD2D-46581059A71E}" presName="aSpace2" presStyleCnt="0"/>
      <dgm:spPr/>
    </dgm:pt>
    <dgm:pt modelId="{85277826-08F8-4DC9-A87A-EBF6B92E1D04}" type="pres">
      <dgm:prSet presAssocID="{9AD1C240-9790-4361-A610-FC693D9D7FD4}" presName="childNode" presStyleLbl="node1" presStyleIdx="3" presStyleCnt="4">
        <dgm:presLayoutVars>
          <dgm:bulletEnabled val="1"/>
        </dgm:presLayoutVars>
      </dgm:prSet>
      <dgm:spPr/>
      <dgm:t>
        <a:bodyPr/>
        <a:lstStyle/>
        <a:p>
          <a:endParaRPr lang="en-US"/>
        </a:p>
      </dgm:t>
    </dgm:pt>
  </dgm:ptLst>
  <dgm:cxnLst>
    <dgm:cxn modelId="{D000FB15-E689-47C8-8890-7677718827EA}" type="presOf" srcId="{54834115-DD02-4196-BBA7-2FBDC8ECA775}" destId="{C8F5422B-9102-46B9-9624-2B6AFE4496F1}" srcOrd="0" destOrd="0" presId="urn:microsoft.com/office/officeart/2005/8/layout/lProcess2"/>
    <dgm:cxn modelId="{BA38B558-35DD-4E87-A6F1-CA47DEFC0D93}" type="presOf" srcId="{A17CE0BC-0BF5-4F37-8ACE-DFFF713AE5BC}" destId="{1CF5139F-7703-46DE-AD96-CA2A8BED82C1}" srcOrd="0" destOrd="0" presId="urn:microsoft.com/office/officeart/2005/8/layout/lProcess2"/>
    <dgm:cxn modelId="{D7B89D93-5FF3-4224-AFD5-2A81BDB2663F}" srcId="{418C9E0B-5C60-4D7F-9CDE-E52C91DBC098}" destId="{54834115-DD02-4196-BBA7-2FBDC8ECA775}" srcOrd="1" destOrd="0" parTransId="{FA9587F3-F779-44C9-A2C8-81692D5E29D9}" sibTransId="{41B7D7B8-A88C-4F91-B540-CA629FAC2A54}"/>
    <dgm:cxn modelId="{497D9FC6-A4A0-4242-873F-73DC2695E23F}" srcId="{418C9E0B-5C60-4D7F-9CDE-E52C91DBC098}" destId="{5DACB758-7F19-48AC-AD2D-46581059A71E}" srcOrd="2" destOrd="0" parTransId="{1C732FE5-9028-4259-8E97-59886FF53BFA}" sibTransId="{870F0800-53BC-45FE-822F-1ECB04DB9F2E}"/>
    <dgm:cxn modelId="{C7598EA3-B3D6-40B5-AEE1-9AF8C31669A8}" type="presOf" srcId="{9AD1C240-9790-4361-A610-FC693D9D7FD4}" destId="{85277826-08F8-4DC9-A87A-EBF6B92E1D04}" srcOrd="0" destOrd="0" presId="urn:microsoft.com/office/officeart/2005/8/layout/lProcess2"/>
    <dgm:cxn modelId="{78877F06-91DC-42B5-9465-99725A859113}" srcId="{A17CE0BC-0BF5-4F37-8ACE-DFFF713AE5BC}" destId="{418C9E0B-5C60-4D7F-9CDE-E52C91DBC098}" srcOrd="0" destOrd="0" parTransId="{190AED9C-7CBF-42C9-9B76-08100EF0A102}" sibTransId="{3F327504-CD2A-4D7B-9EE5-1E70F1247A08}"/>
    <dgm:cxn modelId="{0C76E3E6-1E4E-48B0-8ABE-C3D661B5F060}" type="presOf" srcId="{418C9E0B-5C60-4D7F-9CDE-E52C91DBC098}" destId="{A7E2D627-9D69-4AD5-9ADF-0299DEC5BDDC}" srcOrd="1" destOrd="0" presId="urn:microsoft.com/office/officeart/2005/8/layout/lProcess2"/>
    <dgm:cxn modelId="{1A3CF60E-5EF5-4CDD-BC69-087DBE8F0E3D}" type="presOf" srcId="{5DACB758-7F19-48AC-AD2D-46581059A71E}" destId="{FAFB8912-5854-4103-A4AF-5D309EFA108A}" srcOrd="0" destOrd="0" presId="urn:microsoft.com/office/officeart/2005/8/layout/lProcess2"/>
    <dgm:cxn modelId="{3843A367-304F-4785-8F2F-A120D59C7213}" type="presOf" srcId="{FFB4706F-6EC9-49A3-BBE9-CF6C3E5D9A6E}" destId="{B9FFB871-05A6-436C-99CC-3F02A0244CF8}" srcOrd="0" destOrd="0" presId="urn:microsoft.com/office/officeart/2005/8/layout/lProcess2"/>
    <dgm:cxn modelId="{8CD9B225-702B-4764-AABD-33640B521206}" srcId="{418C9E0B-5C60-4D7F-9CDE-E52C91DBC098}" destId="{FFB4706F-6EC9-49A3-BBE9-CF6C3E5D9A6E}" srcOrd="0" destOrd="0" parTransId="{DFE475FD-443A-4E17-913B-F9B1C26259FE}" sibTransId="{79E38178-EA66-43EF-9964-557893339609}"/>
    <dgm:cxn modelId="{BF366C62-FBF8-4FE1-A4E6-FB4770ABD01E}" type="presOf" srcId="{418C9E0B-5C60-4D7F-9CDE-E52C91DBC098}" destId="{B4DD0AF7-8957-4BED-844F-A52B3E97F845}" srcOrd="0" destOrd="0" presId="urn:microsoft.com/office/officeart/2005/8/layout/lProcess2"/>
    <dgm:cxn modelId="{F921BA4B-3B15-472C-9BD3-D760F9DC0C34}" srcId="{418C9E0B-5C60-4D7F-9CDE-E52C91DBC098}" destId="{9AD1C240-9790-4361-A610-FC693D9D7FD4}" srcOrd="3" destOrd="0" parTransId="{DD27D959-ED91-4594-8966-FD49A7D68E14}" sibTransId="{6DC718CC-4F64-47C9-AC6C-C3B7FD47B968}"/>
    <dgm:cxn modelId="{6907CCC0-2376-4F06-A279-7B6D6BEE2235}" type="presParOf" srcId="{1CF5139F-7703-46DE-AD96-CA2A8BED82C1}" destId="{8E00194D-5065-40A3-969D-B1BB15632A34}" srcOrd="0" destOrd="0" presId="urn:microsoft.com/office/officeart/2005/8/layout/lProcess2"/>
    <dgm:cxn modelId="{66580F65-7853-4D0F-9359-EEC8614403BD}" type="presParOf" srcId="{8E00194D-5065-40A3-969D-B1BB15632A34}" destId="{B4DD0AF7-8957-4BED-844F-A52B3E97F845}" srcOrd="0" destOrd="0" presId="urn:microsoft.com/office/officeart/2005/8/layout/lProcess2"/>
    <dgm:cxn modelId="{E0B472A0-0690-4C09-9421-14E1C35BD6E5}" type="presParOf" srcId="{8E00194D-5065-40A3-969D-B1BB15632A34}" destId="{A7E2D627-9D69-4AD5-9ADF-0299DEC5BDDC}" srcOrd="1" destOrd="0" presId="urn:microsoft.com/office/officeart/2005/8/layout/lProcess2"/>
    <dgm:cxn modelId="{75ED2AB7-B7CE-4EA2-8E8C-A54DF38863AC}" type="presParOf" srcId="{8E00194D-5065-40A3-969D-B1BB15632A34}" destId="{E4D5F3B3-A8FF-4253-829B-D386FBFDDD6C}" srcOrd="2" destOrd="0" presId="urn:microsoft.com/office/officeart/2005/8/layout/lProcess2"/>
    <dgm:cxn modelId="{140BE4C1-6E47-40A7-96A0-336DD20B72A3}" type="presParOf" srcId="{E4D5F3B3-A8FF-4253-829B-D386FBFDDD6C}" destId="{045166D2-33A6-45A4-B5C4-4A048A1B3E37}" srcOrd="0" destOrd="0" presId="urn:microsoft.com/office/officeart/2005/8/layout/lProcess2"/>
    <dgm:cxn modelId="{329A58E3-009B-4F82-943E-30E49786DB6E}" type="presParOf" srcId="{045166D2-33A6-45A4-B5C4-4A048A1B3E37}" destId="{B9FFB871-05A6-436C-99CC-3F02A0244CF8}" srcOrd="0" destOrd="0" presId="urn:microsoft.com/office/officeart/2005/8/layout/lProcess2"/>
    <dgm:cxn modelId="{5C7982FD-2BA8-4590-A42D-00B4D8FA0CE7}" type="presParOf" srcId="{045166D2-33A6-45A4-B5C4-4A048A1B3E37}" destId="{C97F7A85-632B-40EC-BEE2-C96B48E07E37}" srcOrd="1" destOrd="0" presId="urn:microsoft.com/office/officeart/2005/8/layout/lProcess2"/>
    <dgm:cxn modelId="{FBF78E4D-1493-44F1-A217-DE57F3B71E51}" type="presParOf" srcId="{045166D2-33A6-45A4-B5C4-4A048A1B3E37}" destId="{C8F5422B-9102-46B9-9624-2B6AFE4496F1}" srcOrd="2" destOrd="0" presId="urn:microsoft.com/office/officeart/2005/8/layout/lProcess2"/>
    <dgm:cxn modelId="{E3E171D6-59E5-43AE-ACF0-D43F46552D73}" type="presParOf" srcId="{045166D2-33A6-45A4-B5C4-4A048A1B3E37}" destId="{30529818-B35E-4185-B18C-EF7D99980418}" srcOrd="3" destOrd="0" presId="urn:microsoft.com/office/officeart/2005/8/layout/lProcess2"/>
    <dgm:cxn modelId="{8BFE6084-8154-423A-BA6A-E78C738203D7}" type="presParOf" srcId="{045166D2-33A6-45A4-B5C4-4A048A1B3E37}" destId="{FAFB8912-5854-4103-A4AF-5D309EFA108A}" srcOrd="4" destOrd="0" presId="urn:microsoft.com/office/officeart/2005/8/layout/lProcess2"/>
    <dgm:cxn modelId="{C750CC27-38AB-490C-AFE4-A13CD64CA3FD}" type="presParOf" srcId="{045166D2-33A6-45A4-B5C4-4A048A1B3E37}" destId="{B3555C1B-E5BA-4040-A254-780D53E5508F}" srcOrd="5" destOrd="0" presId="urn:microsoft.com/office/officeart/2005/8/layout/lProcess2"/>
    <dgm:cxn modelId="{A8465E5D-47FB-46E5-8309-B8E1FF0C58C2}" type="presParOf" srcId="{045166D2-33A6-45A4-B5C4-4A048A1B3E37}" destId="{85277826-08F8-4DC9-A87A-EBF6B92E1D04}"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CC4CB2A-CAA1-42E6-96E3-5FBA553217A3}" type="doc">
      <dgm:prSet loTypeId="urn:microsoft.com/office/officeart/2005/8/layout/vList2" loCatId="list" qsTypeId="urn:microsoft.com/office/officeart/2005/8/quickstyle/simple5" qsCatId="simple" csTypeId="urn:microsoft.com/office/officeart/2005/8/colors/colorful3" csCatId="colorful" phldr="1"/>
      <dgm:spPr/>
      <dgm:t>
        <a:bodyPr/>
        <a:lstStyle/>
        <a:p>
          <a:endParaRPr lang="en-US"/>
        </a:p>
      </dgm:t>
    </dgm:pt>
    <dgm:pt modelId="{A6C52A5E-3019-40DA-9970-D8C0E85BD7C0}">
      <dgm:prSet custT="1"/>
      <dgm:spPr/>
      <dgm:t>
        <a:bodyPr/>
        <a:lstStyle/>
        <a:p>
          <a:pPr rtl="0"/>
          <a:r>
            <a:rPr lang="en-US" sz="2800" b="1" dirty="0" err="1" smtClean="0"/>
            <a:t>db.source.copyTo</a:t>
          </a:r>
          <a:r>
            <a:rPr lang="en-US" sz="2800" b="1" dirty="0" smtClean="0"/>
            <a:t>(target)</a:t>
          </a:r>
          <a:endParaRPr lang="en-US" sz="2800" b="1" dirty="0"/>
        </a:p>
      </dgm:t>
    </dgm:pt>
    <dgm:pt modelId="{A0B324F2-B4C8-4270-80D1-FBC087362B9E}" type="parTrans" cxnId="{654D2CCD-3166-4D2F-83E9-DB84A4CB4740}">
      <dgm:prSet/>
      <dgm:spPr/>
      <dgm:t>
        <a:bodyPr/>
        <a:lstStyle/>
        <a:p>
          <a:endParaRPr lang="en-US"/>
        </a:p>
      </dgm:t>
    </dgm:pt>
    <dgm:pt modelId="{62DC595F-14F8-4642-A89B-BF2D2EF65FB6}" type="sibTrans" cxnId="{654D2CCD-3166-4D2F-83E9-DB84A4CB4740}">
      <dgm:prSet/>
      <dgm:spPr/>
      <dgm:t>
        <a:bodyPr/>
        <a:lstStyle/>
        <a:p>
          <a:endParaRPr lang="en-US"/>
        </a:p>
      </dgm:t>
    </dgm:pt>
    <dgm:pt modelId="{F36E867F-E9E7-4CF2-B58F-04A861B98B6F}">
      <dgm:prSet/>
      <dgm:spPr/>
      <dgm:t>
        <a:bodyPr/>
        <a:lstStyle/>
        <a:p>
          <a:pPr rtl="0"/>
          <a:r>
            <a:rPr lang="en-US" dirty="0" smtClean="0"/>
            <a:t>Copies all documents from old collection into new Collection .</a:t>
          </a:r>
        </a:p>
        <a:p>
          <a:pPr rtl="0"/>
          <a:r>
            <a:rPr lang="en-US" dirty="0" smtClean="0"/>
            <a:t>If </a:t>
          </a:r>
          <a:r>
            <a:rPr lang="en-US" dirty="0" err="1" smtClean="0"/>
            <a:t>newCollection</a:t>
          </a:r>
          <a:r>
            <a:rPr lang="en-US" dirty="0" smtClean="0"/>
            <a:t> does not exist, MongoDB creates it.</a:t>
          </a:r>
          <a:endParaRPr lang="en-US" dirty="0"/>
        </a:p>
      </dgm:t>
    </dgm:pt>
    <dgm:pt modelId="{4FDCFC41-9908-47B2-A2BB-80764621CA33}" type="parTrans" cxnId="{171BD3FE-27AD-4752-8786-99F96D4BA13A}">
      <dgm:prSet/>
      <dgm:spPr/>
      <dgm:t>
        <a:bodyPr/>
        <a:lstStyle/>
        <a:p>
          <a:endParaRPr lang="en-US"/>
        </a:p>
      </dgm:t>
    </dgm:pt>
    <dgm:pt modelId="{DD48736E-1FDA-4E03-873B-4FA720042705}" type="sibTrans" cxnId="{171BD3FE-27AD-4752-8786-99F96D4BA13A}">
      <dgm:prSet/>
      <dgm:spPr/>
      <dgm:t>
        <a:bodyPr/>
        <a:lstStyle/>
        <a:p>
          <a:endParaRPr lang="en-US"/>
        </a:p>
      </dgm:t>
    </dgm:pt>
    <dgm:pt modelId="{438DB1EA-5E49-498D-948A-86D223A3C677}" type="pres">
      <dgm:prSet presAssocID="{6CC4CB2A-CAA1-42E6-96E3-5FBA553217A3}" presName="linear" presStyleCnt="0">
        <dgm:presLayoutVars>
          <dgm:animLvl val="lvl"/>
          <dgm:resizeHandles val="exact"/>
        </dgm:presLayoutVars>
      </dgm:prSet>
      <dgm:spPr/>
      <dgm:t>
        <a:bodyPr/>
        <a:lstStyle/>
        <a:p>
          <a:endParaRPr lang="en-US"/>
        </a:p>
      </dgm:t>
    </dgm:pt>
    <dgm:pt modelId="{3D0949D8-DFF5-4D8A-B37C-5B6DF3DA6A93}" type="pres">
      <dgm:prSet presAssocID="{A6C52A5E-3019-40DA-9970-D8C0E85BD7C0}" presName="parentText" presStyleLbl="node1" presStyleIdx="0" presStyleCnt="2" custScaleY="57660" custLinFactY="-12313" custLinFactNeighborX="520" custLinFactNeighborY="-100000">
        <dgm:presLayoutVars>
          <dgm:chMax val="0"/>
          <dgm:bulletEnabled val="1"/>
        </dgm:presLayoutVars>
      </dgm:prSet>
      <dgm:spPr/>
      <dgm:t>
        <a:bodyPr/>
        <a:lstStyle/>
        <a:p>
          <a:endParaRPr lang="en-US"/>
        </a:p>
      </dgm:t>
    </dgm:pt>
    <dgm:pt modelId="{4C1BDF98-276E-4F6D-8D29-F9A7DC1B0E21}" type="pres">
      <dgm:prSet presAssocID="{62DC595F-14F8-4642-A89B-BF2D2EF65FB6}" presName="spacer" presStyleCnt="0"/>
      <dgm:spPr/>
      <dgm:t>
        <a:bodyPr/>
        <a:lstStyle/>
        <a:p>
          <a:endParaRPr lang="en-US"/>
        </a:p>
      </dgm:t>
    </dgm:pt>
    <dgm:pt modelId="{E959CB34-F89F-4A45-A48E-27F821019334}" type="pres">
      <dgm:prSet presAssocID="{F36E867F-E9E7-4CF2-B58F-04A861B98B6F}" presName="parentText" presStyleLbl="node1" presStyleIdx="1" presStyleCnt="2" custScaleY="118823">
        <dgm:presLayoutVars>
          <dgm:chMax val="0"/>
          <dgm:bulletEnabled val="1"/>
        </dgm:presLayoutVars>
      </dgm:prSet>
      <dgm:spPr/>
      <dgm:t>
        <a:bodyPr/>
        <a:lstStyle/>
        <a:p>
          <a:endParaRPr lang="en-US"/>
        </a:p>
      </dgm:t>
    </dgm:pt>
  </dgm:ptLst>
  <dgm:cxnLst>
    <dgm:cxn modelId="{F83E74BA-EE4F-4E57-9382-528A39A12791}" type="presOf" srcId="{6CC4CB2A-CAA1-42E6-96E3-5FBA553217A3}" destId="{438DB1EA-5E49-498D-948A-86D223A3C677}" srcOrd="0" destOrd="0" presId="urn:microsoft.com/office/officeart/2005/8/layout/vList2"/>
    <dgm:cxn modelId="{D993BD33-3F54-40EB-8B8C-2C8B0640365C}" type="presOf" srcId="{A6C52A5E-3019-40DA-9970-D8C0E85BD7C0}" destId="{3D0949D8-DFF5-4D8A-B37C-5B6DF3DA6A93}" srcOrd="0" destOrd="0" presId="urn:microsoft.com/office/officeart/2005/8/layout/vList2"/>
    <dgm:cxn modelId="{EB9CF14B-B49E-4CB5-9161-89A6641DE0A7}" type="presOf" srcId="{F36E867F-E9E7-4CF2-B58F-04A861B98B6F}" destId="{E959CB34-F89F-4A45-A48E-27F821019334}" srcOrd="0" destOrd="0" presId="urn:microsoft.com/office/officeart/2005/8/layout/vList2"/>
    <dgm:cxn modelId="{654D2CCD-3166-4D2F-83E9-DB84A4CB4740}" srcId="{6CC4CB2A-CAA1-42E6-96E3-5FBA553217A3}" destId="{A6C52A5E-3019-40DA-9970-D8C0E85BD7C0}" srcOrd="0" destOrd="0" parTransId="{A0B324F2-B4C8-4270-80D1-FBC087362B9E}" sibTransId="{62DC595F-14F8-4642-A89B-BF2D2EF65FB6}"/>
    <dgm:cxn modelId="{171BD3FE-27AD-4752-8786-99F96D4BA13A}" srcId="{6CC4CB2A-CAA1-42E6-96E3-5FBA553217A3}" destId="{F36E867F-E9E7-4CF2-B58F-04A861B98B6F}" srcOrd="1" destOrd="0" parTransId="{4FDCFC41-9908-47B2-A2BB-80764621CA33}" sibTransId="{DD48736E-1FDA-4E03-873B-4FA720042705}"/>
    <dgm:cxn modelId="{7343E14D-C888-47D3-87A8-A0720CA99963}" type="presParOf" srcId="{438DB1EA-5E49-498D-948A-86D223A3C677}" destId="{3D0949D8-DFF5-4D8A-B37C-5B6DF3DA6A93}" srcOrd="0" destOrd="0" presId="urn:microsoft.com/office/officeart/2005/8/layout/vList2"/>
    <dgm:cxn modelId="{0E4CFD76-94FC-4269-BE95-EA70F5D1D4DD}" type="presParOf" srcId="{438DB1EA-5E49-498D-948A-86D223A3C677}" destId="{4C1BDF98-276E-4F6D-8D29-F9A7DC1B0E21}" srcOrd="1" destOrd="0" presId="urn:microsoft.com/office/officeart/2005/8/layout/vList2"/>
    <dgm:cxn modelId="{1E69C600-CCE3-4224-85CF-104712806D28}" type="presParOf" srcId="{438DB1EA-5E49-498D-948A-86D223A3C677}" destId="{E959CB34-F89F-4A45-A48E-27F82101933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87EA32-F2E6-4536-AEFF-5D71D8B5490C}" type="doc">
      <dgm:prSet loTypeId="urn:microsoft.com/office/officeart/2005/8/layout/vList2" loCatId="list" qsTypeId="urn:microsoft.com/office/officeart/2005/8/quickstyle/3d1" qsCatId="3D" csTypeId="urn:microsoft.com/office/officeart/2005/8/colors/colorful3" csCatId="colorful"/>
      <dgm:spPr/>
      <dgm:t>
        <a:bodyPr/>
        <a:lstStyle/>
        <a:p>
          <a:endParaRPr lang="en-US"/>
        </a:p>
      </dgm:t>
    </dgm:pt>
    <dgm:pt modelId="{1EC765B1-43E9-4C60-BBF9-CEE6BC1F9858}">
      <dgm:prSet/>
      <dgm:spPr/>
      <dgm:t>
        <a:bodyPr/>
        <a:lstStyle/>
        <a:p>
          <a:pPr rtl="0"/>
          <a:r>
            <a:rPr lang="en-US" dirty="0" smtClean="0"/>
            <a:t>Insert</a:t>
          </a:r>
          <a:endParaRPr lang="en-US" dirty="0"/>
        </a:p>
      </dgm:t>
    </dgm:pt>
    <dgm:pt modelId="{3169088F-1F78-4B0B-A850-14BB0BA3CEFC}" type="parTrans" cxnId="{55A3C54B-37C5-4D23-9820-ECD80CD6ECF1}">
      <dgm:prSet/>
      <dgm:spPr/>
      <dgm:t>
        <a:bodyPr/>
        <a:lstStyle/>
        <a:p>
          <a:endParaRPr lang="en-US"/>
        </a:p>
      </dgm:t>
    </dgm:pt>
    <dgm:pt modelId="{DEEF840B-F838-43F2-A493-63795BD80F75}" type="sibTrans" cxnId="{55A3C54B-37C5-4D23-9820-ECD80CD6ECF1}">
      <dgm:prSet/>
      <dgm:spPr/>
      <dgm:t>
        <a:bodyPr/>
        <a:lstStyle/>
        <a:p>
          <a:endParaRPr lang="en-US"/>
        </a:p>
      </dgm:t>
    </dgm:pt>
    <dgm:pt modelId="{806A884D-CBB0-40CF-A420-5EAB4DCAEDD9}">
      <dgm:prSet/>
      <dgm:spPr/>
      <dgm:t>
        <a:bodyPr/>
        <a:lstStyle/>
        <a:p>
          <a:pPr rtl="0"/>
          <a:r>
            <a:rPr lang="en-US" b="1" dirty="0" smtClean="0">
              <a:solidFill>
                <a:srgbClr val="FF0000"/>
              </a:solidFill>
            </a:rPr>
            <a:t>Find</a:t>
          </a:r>
          <a:endParaRPr lang="en-US" b="1" dirty="0">
            <a:solidFill>
              <a:srgbClr val="FF0000"/>
            </a:solidFill>
          </a:endParaRPr>
        </a:p>
      </dgm:t>
    </dgm:pt>
    <dgm:pt modelId="{4E9A1B16-7F0D-4DA1-9D79-4DE2D901036B}" type="parTrans" cxnId="{C2F167B5-2226-43E7-A953-205914F4DAE2}">
      <dgm:prSet/>
      <dgm:spPr/>
      <dgm:t>
        <a:bodyPr/>
        <a:lstStyle/>
        <a:p>
          <a:endParaRPr lang="en-US"/>
        </a:p>
      </dgm:t>
    </dgm:pt>
    <dgm:pt modelId="{01D8FCF9-F3D4-474F-8B34-1680AB7760CE}" type="sibTrans" cxnId="{C2F167B5-2226-43E7-A953-205914F4DAE2}">
      <dgm:prSet/>
      <dgm:spPr/>
      <dgm:t>
        <a:bodyPr/>
        <a:lstStyle/>
        <a:p>
          <a:endParaRPr lang="en-US"/>
        </a:p>
      </dgm:t>
    </dgm:pt>
    <dgm:pt modelId="{E2CF5254-B686-423D-B8C6-7701AC794DA5}">
      <dgm:prSet/>
      <dgm:spPr/>
      <dgm:t>
        <a:bodyPr/>
        <a:lstStyle/>
        <a:p>
          <a:pPr rtl="0"/>
          <a:r>
            <a:rPr lang="en-US" dirty="0" smtClean="0"/>
            <a:t>Update</a:t>
          </a:r>
          <a:endParaRPr lang="en-US" dirty="0"/>
        </a:p>
      </dgm:t>
    </dgm:pt>
    <dgm:pt modelId="{E12B5F71-7E52-4B21-A7ED-8F118CDB6550}" type="parTrans" cxnId="{CE0ABF80-937D-47C8-9664-7F7666F0727B}">
      <dgm:prSet/>
      <dgm:spPr/>
      <dgm:t>
        <a:bodyPr/>
        <a:lstStyle/>
        <a:p>
          <a:endParaRPr lang="en-US"/>
        </a:p>
      </dgm:t>
    </dgm:pt>
    <dgm:pt modelId="{2146DD76-2CDF-47CB-8300-510F2C56B9F2}" type="sibTrans" cxnId="{CE0ABF80-937D-47C8-9664-7F7666F0727B}">
      <dgm:prSet/>
      <dgm:spPr/>
      <dgm:t>
        <a:bodyPr/>
        <a:lstStyle/>
        <a:p>
          <a:endParaRPr lang="en-US"/>
        </a:p>
      </dgm:t>
    </dgm:pt>
    <dgm:pt modelId="{830F62B9-484E-4F85-9528-3320ED204278}">
      <dgm:prSet/>
      <dgm:spPr/>
      <dgm:t>
        <a:bodyPr/>
        <a:lstStyle/>
        <a:p>
          <a:pPr rtl="0"/>
          <a:r>
            <a:rPr lang="en-US" dirty="0" smtClean="0"/>
            <a:t>Delete</a:t>
          </a:r>
          <a:endParaRPr lang="en-US" dirty="0"/>
        </a:p>
      </dgm:t>
    </dgm:pt>
    <dgm:pt modelId="{258AF653-2793-473D-9461-62108632F949}" type="parTrans" cxnId="{A8C3CB5D-F0A4-45CF-B05B-0796E44DBF32}">
      <dgm:prSet/>
      <dgm:spPr/>
      <dgm:t>
        <a:bodyPr/>
        <a:lstStyle/>
        <a:p>
          <a:endParaRPr lang="en-US"/>
        </a:p>
      </dgm:t>
    </dgm:pt>
    <dgm:pt modelId="{2807FA31-0FE9-4289-907A-939A2EC92D21}" type="sibTrans" cxnId="{A8C3CB5D-F0A4-45CF-B05B-0796E44DBF32}">
      <dgm:prSet/>
      <dgm:spPr/>
      <dgm:t>
        <a:bodyPr/>
        <a:lstStyle/>
        <a:p>
          <a:endParaRPr lang="en-US"/>
        </a:p>
      </dgm:t>
    </dgm:pt>
    <dgm:pt modelId="{1A81C26E-53FF-4CA3-91C6-48218458033E}" type="pres">
      <dgm:prSet presAssocID="{4D87EA32-F2E6-4536-AEFF-5D71D8B5490C}" presName="linear" presStyleCnt="0">
        <dgm:presLayoutVars>
          <dgm:animLvl val="lvl"/>
          <dgm:resizeHandles val="exact"/>
        </dgm:presLayoutVars>
      </dgm:prSet>
      <dgm:spPr/>
      <dgm:t>
        <a:bodyPr/>
        <a:lstStyle/>
        <a:p>
          <a:endParaRPr lang="en-US"/>
        </a:p>
      </dgm:t>
    </dgm:pt>
    <dgm:pt modelId="{B10AA7D6-3A32-4C13-8773-D3F98E9B52A3}" type="pres">
      <dgm:prSet presAssocID="{1EC765B1-43E9-4C60-BBF9-CEE6BC1F9858}" presName="parentText" presStyleLbl="node1" presStyleIdx="0" presStyleCnt="4">
        <dgm:presLayoutVars>
          <dgm:chMax val="0"/>
          <dgm:bulletEnabled val="1"/>
        </dgm:presLayoutVars>
      </dgm:prSet>
      <dgm:spPr/>
      <dgm:t>
        <a:bodyPr/>
        <a:lstStyle/>
        <a:p>
          <a:endParaRPr lang="en-US"/>
        </a:p>
      </dgm:t>
    </dgm:pt>
    <dgm:pt modelId="{7C9B763A-6495-494B-9AE9-F5DFED1CDF73}" type="pres">
      <dgm:prSet presAssocID="{DEEF840B-F838-43F2-A493-63795BD80F75}" presName="spacer" presStyleCnt="0"/>
      <dgm:spPr/>
      <dgm:t>
        <a:bodyPr/>
        <a:lstStyle/>
        <a:p>
          <a:endParaRPr lang="en-US"/>
        </a:p>
      </dgm:t>
    </dgm:pt>
    <dgm:pt modelId="{63020E31-317F-48FE-ACF8-9169C4791482}" type="pres">
      <dgm:prSet presAssocID="{806A884D-CBB0-40CF-A420-5EAB4DCAEDD9}" presName="parentText" presStyleLbl="node1" presStyleIdx="1" presStyleCnt="4">
        <dgm:presLayoutVars>
          <dgm:chMax val="0"/>
          <dgm:bulletEnabled val="1"/>
        </dgm:presLayoutVars>
      </dgm:prSet>
      <dgm:spPr/>
      <dgm:t>
        <a:bodyPr/>
        <a:lstStyle/>
        <a:p>
          <a:endParaRPr lang="en-US"/>
        </a:p>
      </dgm:t>
    </dgm:pt>
    <dgm:pt modelId="{33634AE6-E858-488C-9F58-02F932193841}" type="pres">
      <dgm:prSet presAssocID="{01D8FCF9-F3D4-474F-8B34-1680AB7760CE}" presName="spacer" presStyleCnt="0"/>
      <dgm:spPr/>
      <dgm:t>
        <a:bodyPr/>
        <a:lstStyle/>
        <a:p>
          <a:endParaRPr lang="en-US"/>
        </a:p>
      </dgm:t>
    </dgm:pt>
    <dgm:pt modelId="{6043F6CC-40CE-42B9-989B-EE93FB2093D3}" type="pres">
      <dgm:prSet presAssocID="{E2CF5254-B686-423D-B8C6-7701AC794DA5}" presName="parentText" presStyleLbl="node1" presStyleIdx="2" presStyleCnt="4">
        <dgm:presLayoutVars>
          <dgm:chMax val="0"/>
          <dgm:bulletEnabled val="1"/>
        </dgm:presLayoutVars>
      </dgm:prSet>
      <dgm:spPr/>
      <dgm:t>
        <a:bodyPr/>
        <a:lstStyle/>
        <a:p>
          <a:endParaRPr lang="en-US"/>
        </a:p>
      </dgm:t>
    </dgm:pt>
    <dgm:pt modelId="{71E2B4D5-7E22-4736-98C7-2E337B0E4729}" type="pres">
      <dgm:prSet presAssocID="{2146DD76-2CDF-47CB-8300-510F2C56B9F2}" presName="spacer" presStyleCnt="0"/>
      <dgm:spPr/>
      <dgm:t>
        <a:bodyPr/>
        <a:lstStyle/>
        <a:p>
          <a:endParaRPr lang="en-US"/>
        </a:p>
      </dgm:t>
    </dgm:pt>
    <dgm:pt modelId="{89C59073-4401-49AC-AF70-E74E2B8823E4}" type="pres">
      <dgm:prSet presAssocID="{830F62B9-484E-4F85-9528-3320ED204278}" presName="parentText" presStyleLbl="node1" presStyleIdx="3" presStyleCnt="4">
        <dgm:presLayoutVars>
          <dgm:chMax val="0"/>
          <dgm:bulletEnabled val="1"/>
        </dgm:presLayoutVars>
      </dgm:prSet>
      <dgm:spPr/>
      <dgm:t>
        <a:bodyPr/>
        <a:lstStyle/>
        <a:p>
          <a:endParaRPr lang="en-US"/>
        </a:p>
      </dgm:t>
    </dgm:pt>
  </dgm:ptLst>
  <dgm:cxnLst>
    <dgm:cxn modelId="{C2F167B5-2226-43E7-A953-205914F4DAE2}" srcId="{4D87EA32-F2E6-4536-AEFF-5D71D8B5490C}" destId="{806A884D-CBB0-40CF-A420-5EAB4DCAEDD9}" srcOrd="1" destOrd="0" parTransId="{4E9A1B16-7F0D-4DA1-9D79-4DE2D901036B}" sibTransId="{01D8FCF9-F3D4-474F-8B34-1680AB7760CE}"/>
    <dgm:cxn modelId="{0A51F0E2-E1BB-43DE-86EE-097E434E7532}" type="presOf" srcId="{1EC765B1-43E9-4C60-BBF9-CEE6BC1F9858}" destId="{B10AA7D6-3A32-4C13-8773-D3F98E9B52A3}" srcOrd="0" destOrd="0" presId="urn:microsoft.com/office/officeart/2005/8/layout/vList2"/>
    <dgm:cxn modelId="{A8C3CB5D-F0A4-45CF-B05B-0796E44DBF32}" srcId="{4D87EA32-F2E6-4536-AEFF-5D71D8B5490C}" destId="{830F62B9-484E-4F85-9528-3320ED204278}" srcOrd="3" destOrd="0" parTransId="{258AF653-2793-473D-9461-62108632F949}" sibTransId="{2807FA31-0FE9-4289-907A-939A2EC92D21}"/>
    <dgm:cxn modelId="{CE0ABF80-937D-47C8-9664-7F7666F0727B}" srcId="{4D87EA32-F2E6-4536-AEFF-5D71D8B5490C}" destId="{E2CF5254-B686-423D-B8C6-7701AC794DA5}" srcOrd="2" destOrd="0" parTransId="{E12B5F71-7E52-4B21-A7ED-8F118CDB6550}" sibTransId="{2146DD76-2CDF-47CB-8300-510F2C56B9F2}"/>
    <dgm:cxn modelId="{17528ABD-8635-4336-A0DF-EECF52EE60CB}" type="presOf" srcId="{830F62B9-484E-4F85-9528-3320ED204278}" destId="{89C59073-4401-49AC-AF70-E74E2B8823E4}" srcOrd="0" destOrd="0" presId="urn:microsoft.com/office/officeart/2005/8/layout/vList2"/>
    <dgm:cxn modelId="{0D2204C3-8D65-4F5A-8DF0-F3B048535FC4}" type="presOf" srcId="{806A884D-CBB0-40CF-A420-5EAB4DCAEDD9}" destId="{63020E31-317F-48FE-ACF8-9169C4791482}" srcOrd="0" destOrd="0" presId="urn:microsoft.com/office/officeart/2005/8/layout/vList2"/>
    <dgm:cxn modelId="{45AE1AC0-3962-457E-B84C-30EDB2B25C8A}" type="presOf" srcId="{4D87EA32-F2E6-4536-AEFF-5D71D8B5490C}" destId="{1A81C26E-53FF-4CA3-91C6-48218458033E}" srcOrd="0" destOrd="0" presId="urn:microsoft.com/office/officeart/2005/8/layout/vList2"/>
    <dgm:cxn modelId="{55A3C54B-37C5-4D23-9820-ECD80CD6ECF1}" srcId="{4D87EA32-F2E6-4536-AEFF-5D71D8B5490C}" destId="{1EC765B1-43E9-4C60-BBF9-CEE6BC1F9858}" srcOrd="0" destOrd="0" parTransId="{3169088F-1F78-4B0B-A850-14BB0BA3CEFC}" sibTransId="{DEEF840B-F838-43F2-A493-63795BD80F75}"/>
    <dgm:cxn modelId="{493D8F49-6605-41E0-BBEC-5713541DB6C7}" type="presOf" srcId="{E2CF5254-B686-423D-B8C6-7701AC794DA5}" destId="{6043F6CC-40CE-42B9-989B-EE93FB2093D3}" srcOrd="0" destOrd="0" presId="urn:microsoft.com/office/officeart/2005/8/layout/vList2"/>
    <dgm:cxn modelId="{708FEDB6-AFDC-42B6-A12A-0C9CF4EEEEB1}" type="presParOf" srcId="{1A81C26E-53FF-4CA3-91C6-48218458033E}" destId="{B10AA7D6-3A32-4C13-8773-D3F98E9B52A3}" srcOrd="0" destOrd="0" presId="urn:microsoft.com/office/officeart/2005/8/layout/vList2"/>
    <dgm:cxn modelId="{F0FEEE91-3049-4A05-B84E-C6609FEE9BD6}" type="presParOf" srcId="{1A81C26E-53FF-4CA3-91C6-48218458033E}" destId="{7C9B763A-6495-494B-9AE9-F5DFED1CDF73}" srcOrd="1" destOrd="0" presId="urn:microsoft.com/office/officeart/2005/8/layout/vList2"/>
    <dgm:cxn modelId="{80DF3865-E4D8-4316-9D48-DB6A7E6C0B28}" type="presParOf" srcId="{1A81C26E-53FF-4CA3-91C6-48218458033E}" destId="{63020E31-317F-48FE-ACF8-9169C4791482}" srcOrd="2" destOrd="0" presId="urn:microsoft.com/office/officeart/2005/8/layout/vList2"/>
    <dgm:cxn modelId="{E7C4CA1E-8796-498C-8FF9-687D0F3433DB}" type="presParOf" srcId="{1A81C26E-53FF-4CA3-91C6-48218458033E}" destId="{33634AE6-E858-488C-9F58-02F932193841}" srcOrd="3" destOrd="0" presId="urn:microsoft.com/office/officeart/2005/8/layout/vList2"/>
    <dgm:cxn modelId="{EE6CB827-51C4-4167-9CB5-74F8EE627499}" type="presParOf" srcId="{1A81C26E-53FF-4CA3-91C6-48218458033E}" destId="{6043F6CC-40CE-42B9-989B-EE93FB2093D3}" srcOrd="4" destOrd="0" presId="urn:microsoft.com/office/officeart/2005/8/layout/vList2"/>
    <dgm:cxn modelId="{1ED39F51-28E4-4759-A2FA-22B193763C5B}" type="presParOf" srcId="{1A81C26E-53FF-4CA3-91C6-48218458033E}" destId="{71E2B4D5-7E22-4736-98C7-2E337B0E4729}" srcOrd="5" destOrd="0" presId="urn:microsoft.com/office/officeart/2005/8/layout/vList2"/>
    <dgm:cxn modelId="{A4042C0C-AF62-4866-8AB1-23DC0A3CC732}" type="presParOf" srcId="{1A81C26E-53FF-4CA3-91C6-48218458033E}" destId="{89C59073-4401-49AC-AF70-E74E2B8823E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50709E-0712-46D4-B35B-41C3905B1874}" type="doc">
      <dgm:prSet loTypeId="urn:microsoft.com/office/officeart/2005/8/layout/vList5" loCatId="list" qsTypeId="urn:microsoft.com/office/officeart/2005/8/quickstyle/3d1" qsCatId="3D" csTypeId="urn:microsoft.com/office/officeart/2005/8/colors/colorful5" csCatId="colorful" phldr="1"/>
      <dgm:spPr/>
      <dgm:t>
        <a:bodyPr/>
        <a:lstStyle/>
        <a:p>
          <a:endParaRPr lang="en-US"/>
        </a:p>
      </dgm:t>
    </dgm:pt>
    <dgm:pt modelId="{4005F4D8-3A45-4D02-9BE5-ECDA200CF2D6}">
      <dgm:prSet custT="1"/>
      <dgm:spPr/>
      <dgm:t>
        <a:bodyPr/>
        <a:lstStyle/>
        <a:p>
          <a:pPr rtl="0"/>
          <a:r>
            <a:rPr lang="en-US" sz="2800" b="1" dirty="0" err="1" smtClean="0"/>
            <a:t>db.stud.find</a:t>
          </a:r>
          <a:r>
            <a:rPr lang="en-US" sz="2800" b="1" dirty="0" smtClean="0"/>
            <a:t>()</a:t>
          </a:r>
          <a:endParaRPr lang="en-US" sz="2800" b="1" dirty="0"/>
        </a:p>
      </dgm:t>
    </dgm:pt>
    <dgm:pt modelId="{0FF69B2B-4C34-45D3-872E-01A91FA6E2D0}" type="parTrans" cxnId="{FC0978C7-B1AA-47A4-A111-09C621F224C7}">
      <dgm:prSet/>
      <dgm:spPr/>
      <dgm:t>
        <a:bodyPr/>
        <a:lstStyle/>
        <a:p>
          <a:endParaRPr lang="en-US" sz="2800" b="1"/>
        </a:p>
      </dgm:t>
    </dgm:pt>
    <dgm:pt modelId="{3BB32B4F-E151-4B87-92A8-4B9F0E843B1F}" type="sibTrans" cxnId="{FC0978C7-B1AA-47A4-A111-09C621F224C7}">
      <dgm:prSet/>
      <dgm:spPr/>
      <dgm:t>
        <a:bodyPr/>
        <a:lstStyle/>
        <a:p>
          <a:endParaRPr lang="en-US" sz="2800" b="1"/>
        </a:p>
      </dgm:t>
    </dgm:pt>
    <dgm:pt modelId="{F4E2F350-8A8B-4DE7-9FE9-0A37AB0456E7}">
      <dgm:prSet custT="1"/>
      <dgm:spPr/>
      <dgm:t>
        <a:bodyPr/>
        <a:lstStyle/>
        <a:p>
          <a:pPr rtl="0"/>
          <a:endParaRPr lang="en-US" sz="2800" b="1" dirty="0"/>
        </a:p>
      </dgm:t>
    </dgm:pt>
    <dgm:pt modelId="{4B2EB75F-2217-4718-8371-698B2963B94C}" type="parTrans" cxnId="{08366292-1FA8-4AF1-B1A9-C27D8F7A75CF}">
      <dgm:prSet/>
      <dgm:spPr/>
      <dgm:t>
        <a:bodyPr/>
        <a:lstStyle/>
        <a:p>
          <a:endParaRPr lang="en-US" sz="2800" b="1"/>
        </a:p>
      </dgm:t>
    </dgm:pt>
    <dgm:pt modelId="{66E3B6F3-7299-4398-9882-19D6EC56836B}" type="sibTrans" cxnId="{08366292-1FA8-4AF1-B1A9-C27D8F7A75CF}">
      <dgm:prSet/>
      <dgm:spPr/>
      <dgm:t>
        <a:bodyPr/>
        <a:lstStyle/>
        <a:p>
          <a:endParaRPr lang="en-US" sz="2800" b="1"/>
        </a:p>
      </dgm:t>
    </dgm:pt>
    <dgm:pt modelId="{64C6A316-32B6-4ADF-BD31-05937521FF02}">
      <dgm:prSet custT="1"/>
      <dgm:spPr/>
      <dgm:t>
        <a:bodyPr/>
        <a:lstStyle/>
        <a:p>
          <a:pPr rtl="0"/>
          <a:r>
            <a:rPr lang="en-US" sz="2800" b="1" dirty="0" err="1" smtClean="0"/>
            <a:t>db.stud.find</a:t>
          </a:r>
          <a:r>
            <a:rPr lang="en-US" sz="2800" b="1" dirty="0" smtClean="0"/>
            <a:t>().pretty()</a:t>
          </a:r>
          <a:endParaRPr lang="en-US" sz="2800" b="1" dirty="0"/>
        </a:p>
      </dgm:t>
    </dgm:pt>
    <dgm:pt modelId="{EE72EF3A-7B90-4951-AECA-7808CAD647AF}" type="parTrans" cxnId="{9397A054-B72B-4720-91B3-0A9B51882AA0}">
      <dgm:prSet/>
      <dgm:spPr/>
      <dgm:t>
        <a:bodyPr/>
        <a:lstStyle/>
        <a:p>
          <a:endParaRPr lang="en-US" sz="2800" b="1"/>
        </a:p>
      </dgm:t>
    </dgm:pt>
    <dgm:pt modelId="{0FCE888D-EB1A-4DE0-BF68-54859CE5482A}" type="sibTrans" cxnId="{9397A054-B72B-4720-91B3-0A9B51882AA0}">
      <dgm:prSet/>
      <dgm:spPr/>
      <dgm:t>
        <a:bodyPr/>
        <a:lstStyle/>
        <a:p>
          <a:endParaRPr lang="en-US" sz="2800" b="1"/>
        </a:p>
      </dgm:t>
    </dgm:pt>
    <dgm:pt modelId="{FC05C41A-2CA4-40DE-A8BA-521D971CA253}">
      <dgm:prSet custT="1"/>
      <dgm:spPr/>
      <dgm:t>
        <a:bodyPr/>
        <a:lstStyle/>
        <a:p>
          <a:pPr rtl="0"/>
          <a:endParaRPr lang="en-US" sz="2800" b="1" dirty="0">
            <a:solidFill>
              <a:schemeClr val="tx1"/>
            </a:solidFill>
          </a:endParaRPr>
        </a:p>
      </dgm:t>
    </dgm:pt>
    <dgm:pt modelId="{DC86C2E6-2CAC-4175-8974-201E4FE8D308}" type="parTrans" cxnId="{90F268E5-F88C-4300-9B18-B8770F09E4B3}">
      <dgm:prSet/>
      <dgm:spPr/>
      <dgm:t>
        <a:bodyPr/>
        <a:lstStyle/>
        <a:p>
          <a:endParaRPr lang="en-US" sz="2800" b="1"/>
        </a:p>
      </dgm:t>
    </dgm:pt>
    <dgm:pt modelId="{BD263EAB-234A-4452-8BD7-91276976C434}" type="sibTrans" cxnId="{90F268E5-F88C-4300-9B18-B8770F09E4B3}">
      <dgm:prSet/>
      <dgm:spPr/>
      <dgm:t>
        <a:bodyPr/>
        <a:lstStyle/>
        <a:p>
          <a:endParaRPr lang="en-US" sz="2800" b="1"/>
        </a:p>
      </dgm:t>
    </dgm:pt>
    <dgm:pt modelId="{EF74D78F-FACB-431B-AD25-A7D4F9019470}">
      <dgm:prSet custT="1"/>
      <dgm:spPr/>
      <dgm:t>
        <a:bodyPr/>
        <a:lstStyle/>
        <a:p>
          <a:pPr rtl="0"/>
          <a:r>
            <a:rPr lang="en-US" sz="2400" b="0" dirty="0" smtClean="0"/>
            <a:t>Select All Documents in a Collection in </a:t>
          </a:r>
          <a:r>
            <a:rPr lang="en-US" sz="2400" b="1" dirty="0" smtClean="0"/>
            <a:t>unstructured form</a:t>
          </a:r>
          <a:endParaRPr lang="en-US" sz="2400" b="1" dirty="0"/>
        </a:p>
      </dgm:t>
    </dgm:pt>
    <dgm:pt modelId="{303EF714-7559-4066-A508-357B89BD85FF}" type="parTrans" cxnId="{14E82670-B958-4690-92F2-B8C23C7A1753}">
      <dgm:prSet/>
      <dgm:spPr/>
      <dgm:t>
        <a:bodyPr/>
        <a:lstStyle/>
        <a:p>
          <a:endParaRPr lang="en-US" sz="2800" b="1"/>
        </a:p>
      </dgm:t>
    </dgm:pt>
    <dgm:pt modelId="{47502EB9-25CC-4DB8-AF96-E021B397869C}" type="sibTrans" cxnId="{14E82670-B958-4690-92F2-B8C23C7A1753}">
      <dgm:prSet/>
      <dgm:spPr/>
      <dgm:t>
        <a:bodyPr/>
        <a:lstStyle/>
        <a:p>
          <a:endParaRPr lang="en-US" sz="2800" b="1"/>
        </a:p>
      </dgm:t>
    </dgm:pt>
    <dgm:pt modelId="{2986A169-97E2-48C7-8FA5-48CDC00ACE6C}">
      <dgm:prSet custT="1"/>
      <dgm:spPr/>
      <dgm:t>
        <a:bodyPr/>
        <a:lstStyle/>
        <a:p>
          <a:pPr rtl="0"/>
          <a:r>
            <a:rPr lang="en-US" sz="2400" b="0" dirty="0" smtClean="0"/>
            <a:t>Select All Documents in a Collection in </a:t>
          </a:r>
          <a:r>
            <a:rPr lang="en-US" sz="2400" b="1" dirty="0" smtClean="0"/>
            <a:t>structured form</a:t>
          </a:r>
          <a:endParaRPr lang="en-US" sz="2400" b="1" dirty="0"/>
        </a:p>
      </dgm:t>
    </dgm:pt>
    <dgm:pt modelId="{652E764F-6654-4D53-8EA6-38422672E050}" type="parTrans" cxnId="{9A040C3D-9050-4A01-834F-777E2DC54790}">
      <dgm:prSet/>
      <dgm:spPr/>
      <dgm:t>
        <a:bodyPr/>
        <a:lstStyle/>
        <a:p>
          <a:endParaRPr lang="en-US" sz="2800" b="1"/>
        </a:p>
      </dgm:t>
    </dgm:pt>
    <dgm:pt modelId="{9A7B53D1-D646-4A76-9482-596C88AA5E55}" type="sibTrans" cxnId="{9A040C3D-9050-4A01-834F-777E2DC54790}">
      <dgm:prSet/>
      <dgm:spPr/>
      <dgm:t>
        <a:bodyPr/>
        <a:lstStyle/>
        <a:p>
          <a:endParaRPr lang="en-US" sz="2800" b="1"/>
        </a:p>
      </dgm:t>
    </dgm:pt>
    <dgm:pt modelId="{9C1F395F-FB32-4472-AB1A-808E63F05274}" type="pres">
      <dgm:prSet presAssocID="{8350709E-0712-46D4-B35B-41C3905B1874}" presName="Name0" presStyleCnt="0">
        <dgm:presLayoutVars>
          <dgm:dir/>
          <dgm:animLvl val="lvl"/>
          <dgm:resizeHandles val="exact"/>
        </dgm:presLayoutVars>
      </dgm:prSet>
      <dgm:spPr/>
      <dgm:t>
        <a:bodyPr/>
        <a:lstStyle/>
        <a:p>
          <a:endParaRPr lang="en-US"/>
        </a:p>
      </dgm:t>
    </dgm:pt>
    <dgm:pt modelId="{4BD4CEB0-6050-46D6-A1EC-DE8681DAEC7A}" type="pres">
      <dgm:prSet presAssocID="{4005F4D8-3A45-4D02-9BE5-ECDA200CF2D6}" presName="linNode" presStyleCnt="0"/>
      <dgm:spPr/>
      <dgm:t>
        <a:bodyPr/>
        <a:lstStyle/>
        <a:p>
          <a:endParaRPr lang="en-US"/>
        </a:p>
      </dgm:t>
    </dgm:pt>
    <dgm:pt modelId="{53D8EEF3-6C93-4DEE-85CF-791D14BCC8D2}" type="pres">
      <dgm:prSet presAssocID="{4005F4D8-3A45-4D02-9BE5-ECDA200CF2D6}" presName="parentText" presStyleLbl="node1" presStyleIdx="0" presStyleCnt="2" custScaleX="215463">
        <dgm:presLayoutVars>
          <dgm:chMax val="1"/>
          <dgm:bulletEnabled val="1"/>
        </dgm:presLayoutVars>
      </dgm:prSet>
      <dgm:spPr/>
      <dgm:t>
        <a:bodyPr/>
        <a:lstStyle/>
        <a:p>
          <a:endParaRPr lang="en-US"/>
        </a:p>
      </dgm:t>
    </dgm:pt>
    <dgm:pt modelId="{95C031CD-51DB-4D37-B7DF-6AB2616A74F9}" type="pres">
      <dgm:prSet presAssocID="{4005F4D8-3A45-4D02-9BE5-ECDA200CF2D6}" presName="descendantText" presStyleLbl="alignAccFollowNode1" presStyleIdx="0" presStyleCnt="2">
        <dgm:presLayoutVars>
          <dgm:bulletEnabled val="1"/>
        </dgm:presLayoutVars>
      </dgm:prSet>
      <dgm:spPr/>
      <dgm:t>
        <a:bodyPr/>
        <a:lstStyle/>
        <a:p>
          <a:endParaRPr lang="en-US"/>
        </a:p>
      </dgm:t>
    </dgm:pt>
    <dgm:pt modelId="{3B35457F-9A38-4A9F-B916-E8CBBB25C5DE}" type="pres">
      <dgm:prSet presAssocID="{3BB32B4F-E151-4B87-92A8-4B9F0E843B1F}" presName="sp" presStyleCnt="0"/>
      <dgm:spPr/>
      <dgm:t>
        <a:bodyPr/>
        <a:lstStyle/>
        <a:p>
          <a:endParaRPr lang="en-US"/>
        </a:p>
      </dgm:t>
    </dgm:pt>
    <dgm:pt modelId="{4E625826-4BAC-4D9A-B0C5-50C278C8DEE9}" type="pres">
      <dgm:prSet presAssocID="{64C6A316-32B6-4ADF-BD31-05937521FF02}" presName="linNode" presStyleCnt="0"/>
      <dgm:spPr/>
      <dgm:t>
        <a:bodyPr/>
        <a:lstStyle/>
        <a:p>
          <a:endParaRPr lang="en-US"/>
        </a:p>
      </dgm:t>
    </dgm:pt>
    <dgm:pt modelId="{C672C7BD-5601-4DF7-9782-394E11E43644}" type="pres">
      <dgm:prSet presAssocID="{64C6A316-32B6-4ADF-BD31-05937521FF02}" presName="parentText" presStyleLbl="node1" presStyleIdx="1" presStyleCnt="2" custScaleX="213308">
        <dgm:presLayoutVars>
          <dgm:chMax val="1"/>
          <dgm:bulletEnabled val="1"/>
        </dgm:presLayoutVars>
      </dgm:prSet>
      <dgm:spPr/>
      <dgm:t>
        <a:bodyPr/>
        <a:lstStyle/>
        <a:p>
          <a:endParaRPr lang="en-US"/>
        </a:p>
      </dgm:t>
    </dgm:pt>
    <dgm:pt modelId="{86212FF5-9D77-44B3-BED4-3846C961D05B}" type="pres">
      <dgm:prSet presAssocID="{64C6A316-32B6-4ADF-BD31-05937521FF02}" presName="descendantText" presStyleLbl="alignAccFollowNode1" presStyleIdx="1" presStyleCnt="2">
        <dgm:presLayoutVars>
          <dgm:bulletEnabled val="1"/>
        </dgm:presLayoutVars>
      </dgm:prSet>
      <dgm:spPr/>
      <dgm:t>
        <a:bodyPr/>
        <a:lstStyle/>
        <a:p>
          <a:endParaRPr lang="en-US"/>
        </a:p>
      </dgm:t>
    </dgm:pt>
  </dgm:ptLst>
  <dgm:cxnLst>
    <dgm:cxn modelId="{FC0978C7-B1AA-47A4-A111-09C621F224C7}" srcId="{8350709E-0712-46D4-B35B-41C3905B1874}" destId="{4005F4D8-3A45-4D02-9BE5-ECDA200CF2D6}" srcOrd="0" destOrd="0" parTransId="{0FF69B2B-4C34-45D3-872E-01A91FA6E2D0}" sibTransId="{3BB32B4F-E151-4B87-92A8-4B9F0E843B1F}"/>
    <dgm:cxn modelId="{CD517C3B-D7D5-40FD-A869-189133893303}" type="presOf" srcId="{EF74D78F-FACB-431B-AD25-A7D4F9019470}" destId="{95C031CD-51DB-4D37-B7DF-6AB2616A74F9}" srcOrd="0" destOrd="1" presId="urn:microsoft.com/office/officeart/2005/8/layout/vList5"/>
    <dgm:cxn modelId="{EAAAC551-BFAB-41A5-AA99-B7C549507396}" type="presOf" srcId="{F4E2F350-8A8B-4DE7-9FE9-0A37AB0456E7}" destId="{95C031CD-51DB-4D37-B7DF-6AB2616A74F9}" srcOrd="0" destOrd="0" presId="urn:microsoft.com/office/officeart/2005/8/layout/vList5"/>
    <dgm:cxn modelId="{9397A054-B72B-4720-91B3-0A9B51882AA0}" srcId="{8350709E-0712-46D4-B35B-41C3905B1874}" destId="{64C6A316-32B6-4ADF-BD31-05937521FF02}" srcOrd="1" destOrd="0" parTransId="{EE72EF3A-7B90-4951-AECA-7808CAD647AF}" sibTransId="{0FCE888D-EB1A-4DE0-BF68-54859CE5482A}"/>
    <dgm:cxn modelId="{90F268E5-F88C-4300-9B18-B8770F09E4B3}" srcId="{64C6A316-32B6-4ADF-BD31-05937521FF02}" destId="{FC05C41A-2CA4-40DE-A8BA-521D971CA253}" srcOrd="0" destOrd="0" parTransId="{DC86C2E6-2CAC-4175-8974-201E4FE8D308}" sibTransId="{BD263EAB-234A-4452-8BD7-91276976C434}"/>
    <dgm:cxn modelId="{08366292-1FA8-4AF1-B1A9-C27D8F7A75CF}" srcId="{4005F4D8-3A45-4D02-9BE5-ECDA200CF2D6}" destId="{F4E2F350-8A8B-4DE7-9FE9-0A37AB0456E7}" srcOrd="0" destOrd="0" parTransId="{4B2EB75F-2217-4718-8371-698B2963B94C}" sibTransId="{66E3B6F3-7299-4398-9882-19D6EC56836B}"/>
    <dgm:cxn modelId="{458C20CD-5279-4447-9CB3-112D753FA3D7}" type="presOf" srcId="{FC05C41A-2CA4-40DE-A8BA-521D971CA253}" destId="{86212FF5-9D77-44B3-BED4-3846C961D05B}" srcOrd="0" destOrd="0" presId="urn:microsoft.com/office/officeart/2005/8/layout/vList5"/>
    <dgm:cxn modelId="{9A040C3D-9050-4A01-834F-777E2DC54790}" srcId="{64C6A316-32B6-4ADF-BD31-05937521FF02}" destId="{2986A169-97E2-48C7-8FA5-48CDC00ACE6C}" srcOrd="1" destOrd="0" parTransId="{652E764F-6654-4D53-8EA6-38422672E050}" sibTransId="{9A7B53D1-D646-4A76-9482-596C88AA5E55}"/>
    <dgm:cxn modelId="{14E82670-B958-4690-92F2-B8C23C7A1753}" srcId="{4005F4D8-3A45-4D02-9BE5-ECDA200CF2D6}" destId="{EF74D78F-FACB-431B-AD25-A7D4F9019470}" srcOrd="1" destOrd="0" parTransId="{303EF714-7559-4066-A508-357B89BD85FF}" sibTransId="{47502EB9-25CC-4DB8-AF96-E021B397869C}"/>
    <dgm:cxn modelId="{3EA4CA91-CFA8-43CF-83CC-2D8CAF826BBA}" type="presOf" srcId="{4005F4D8-3A45-4D02-9BE5-ECDA200CF2D6}" destId="{53D8EEF3-6C93-4DEE-85CF-791D14BCC8D2}" srcOrd="0" destOrd="0" presId="urn:microsoft.com/office/officeart/2005/8/layout/vList5"/>
    <dgm:cxn modelId="{096C35D0-E5D8-4960-8096-A2EE83CD08C4}" type="presOf" srcId="{64C6A316-32B6-4ADF-BD31-05937521FF02}" destId="{C672C7BD-5601-4DF7-9782-394E11E43644}" srcOrd="0" destOrd="0" presId="urn:microsoft.com/office/officeart/2005/8/layout/vList5"/>
    <dgm:cxn modelId="{2CCA20F7-0BBB-4AD6-9AC7-B86668A233DE}" type="presOf" srcId="{8350709E-0712-46D4-B35B-41C3905B1874}" destId="{9C1F395F-FB32-4472-AB1A-808E63F05274}" srcOrd="0" destOrd="0" presId="urn:microsoft.com/office/officeart/2005/8/layout/vList5"/>
    <dgm:cxn modelId="{68F15B5A-857D-4231-BCE4-621FB3D101FA}" type="presOf" srcId="{2986A169-97E2-48C7-8FA5-48CDC00ACE6C}" destId="{86212FF5-9D77-44B3-BED4-3846C961D05B}" srcOrd="0" destOrd="1" presId="urn:microsoft.com/office/officeart/2005/8/layout/vList5"/>
    <dgm:cxn modelId="{88C34800-1BD2-49E4-A8EF-902271045C1C}" type="presParOf" srcId="{9C1F395F-FB32-4472-AB1A-808E63F05274}" destId="{4BD4CEB0-6050-46D6-A1EC-DE8681DAEC7A}" srcOrd="0" destOrd="0" presId="urn:microsoft.com/office/officeart/2005/8/layout/vList5"/>
    <dgm:cxn modelId="{CAD4D597-3F45-4DC8-8495-4DA2F022C7B1}" type="presParOf" srcId="{4BD4CEB0-6050-46D6-A1EC-DE8681DAEC7A}" destId="{53D8EEF3-6C93-4DEE-85CF-791D14BCC8D2}" srcOrd="0" destOrd="0" presId="urn:microsoft.com/office/officeart/2005/8/layout/vList5"/>
    <dgm:cxn modelId="{F4A710CC-8EAE-4081-A102-C76CD21684C1}" type="presParOf" srcId="{4BD4CEB0-6050-46D6-A1EC-DE8681DAEC7A}" destId="{95C031CD-51DB-4D37-B7DF-6AB2616A74F9}" srcOrd="1" destOrd="0" presId="urn:microsoft.com/office/officeart/2005/8/layout/vList5"/>
    <dgm:cxn modelId="{3D86A981-F742-4D7C-BBF1-3C74D2A7291E}" type="presParOf" srcId="{9C1F395F-FB32-4472-AB1A-808E63F05274}" destId="{3B35457F-9A38-4A9F-B916-E8CBBB25C5DE}" srcOrd="1" destOrd="0" presId="urn:microsoft.com/office/officeart/2005/8/layout/vList5"/>
    <dgm:cxn modelId="{A5A5C19E-8329-44BE-A848-23076D2E2A0A}" type="presParOf" srcId="{9C1F395F-FB32-4472-AB1A-808E63F05274}" destId="{4E625826-4BAC-4D9A-B0C5-50C278C8DEE9}" srcOrd="2" destOrd="0" presId="urn:microsoft.com/office/officeart/2005/8/layout/vList5"/>
    <dgm:cxn modelId="{293631F6-7928-471E-B909-1D42562C9098}" type="presParOf" srcId="{4E625826-4BAC-4D9A-B0C5-50C278C8DEE9}" destId="{C672C7BD-5601-4DF7-9782-394E11E43644}" srcOrd="0" destOrd="0" presId="urn:microsoft.com/office/officeart/2005/8/layout/vList5"/>
    <dgm:cxn modelId="{3F55C312-BB4E-4C87-848A-AD415206778C}" type="presParOf" srcId="{4E625826-4BAC-4D9A-B0C5-50C278C8DEE9}" destId="{86212FF5-9D77-44B3-BED4-3846C961D05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2BFEB-CE82-4155-9A53-4ED212008F13}">
      <dsp:nvSpPr>
        <dsp:cNvPr id="0" name=""/>
        <dsp:cNvSpPr/>
      </dsp:nvSpPr>
      <dsp:spPr>
        <a:xfrm>
          <a:off x="1649905" y="-56473"/>
          <a:ext cx="5386989" cy="5386989"/>
        </a:xfrm>
        <a:prstGeom prst="circularArrow">
          <a:avLst>
            <a:gd name="adj1" fmla="val 5544"/>
            <a:gd name="adj2" fmla="val 330680"/>
            <a:gd name="adj3" fmla="val 14751820"/>
            <a:gd name="adj4" fmla="val 16816264"/>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B4A7723-3A9E-4BA1-B845-31EDD2BF2A0E}">
      <dsp:nvSpPr>
        <dsp:cNvPr id="0" name=""/>
        <dsp:cNvSpPr/>
      </dsp:nvSpPr>
      <dsp:spPr>
        <a:xfrm>
          <a:off x="3646716" y="3402"/>
          <a:ext cx="1393366" cy="69668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t>Integer</a:t>
          </a:r>
          <a:r>
            <a:rPr lang="en-US" sz="1800" kern="1200" dirty="0" smtClean="0"/>
            <a:t> </a:t>
          </a:r>
          <a:endParaRPr lang="en-US" sz="1800" kern="1200" dirty="0"/>
        </a:p>
      </dsp:txBody>
      <dsp:txXfrm>
        <a:off x="3680725" y="37411"/>
        <a:ext cx="1325348" cy="628665"/>
      </dsp:txXfrm>
    </dsp:sp>
    <dsp:sp modelId="{8CA97B8E-30C7-4F78-A9F3-1472FE40F956}">
      <dsp:nvSpPr>
        <dsp:cNvPr id="0" name=""/>
        <dsp:cNvSpPr/>
      </dsp:nvSpPr>
      <dsp:spPr>
        <a:xfrm>
          <a:off x="5410202" y="639761"/>
          <a:ext cx="1393366" cy="69668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t>Boolean</a:t>
          </a:r>
          <a:r>
            <a:rPr lang="en-US" sz="1800" kern="1200" dirty="0" smtClean="0"/>
            <a:t> </a:t>
          </a:r>
          <a:endParaRPr lang="en-US" sz="1800" kern="1200" dirty="0"/>
        </a:p>
      </dsp:txBody>
      <dsp:txXfrm>
        <a:off x="5444211" y="673770"/>
        <a:ext cx="1325348" cy="628665"/>
      </dsp:txXfrm>
    </dsp:sp>
    <dsp:sp modelId="{5E2A7B23-E89A-4130-BC50-9D59446331A2}">
      <dsp:nvSpPr>
        <dsp:cNvPr id="0" name=""/>
        <dsp:cNvSpPr/>
      </dsp:nvSpPr>
      <dsp:spPr>
        <a:xfrm>
          <a:off x="5909040" y="1901718"/>
          <a:ext cx="1393366" cy="69668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t>Double</a:t>
          </a:r>
          <a:r>
            <a:rPr lang="en-US" sz="1800" kern="1200" dirty="0" smtClean="0"/>
            <a:t> </a:t>
          </a:r>
          <a:endParaRPr lang="en-US" sz="1800" kern="1200" dirty="0"/>
        </a:p>
      </dsp:txBody>
      <dsp:txXfrm>
        <a:off x="5943049" y="1935727"/>
        <a:ext cx="1325348" cy="628665"/>
      </dsp:txXfrm>
    </dsp:sp>
    <dsp:sp modelId="{D79E28F7-5D6A-4D53-BBAA-CBDDD68F52D2}">
      <dsp:nvSpPr>
        <dsp:cNvPr id="0" name=""/>
        <dsp:cNvSpPr/>
      </dsp:nvSpPr>
      <dsp:spPr>
        <a:xfrm>
          <a:off x="5791191" y="3230565"/>
          <a:ext cx="1393366" cy="69668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t>String</a:t>
          </a:r>
          <a:r>
            <a:rPr lang="en-US" sz="1800" kern="1200" dirty="0" smtClean="0"/>
            <a:t> </a:t>
          </a:r>
          <a:endParaRPr lang="en-US" sz="1800" kern="1200" dirty="0"/>
        </a:p>
      </dsp:txBody>
      <dsp:txXfrm>
        <a:off x="5825200" y="3264574"/>
        <a:ext cx="1325348" cy="628665"/>
      </dsp:txXfrm>
    </dsp:sp>
    <dsp:sp modelId="{67D6866D-1114-4CF2-9986-F187C390B051}">
      <dsp:nvSpPr>
        <dsp:cNvPr id="0" name=""/>
        <dsp:cNvSpPr/>
      </dsp:nvSpPr>
      <dsp:spPr>
        <a:xfrm>
          <a:off x="4432413" y="4459311"/>
          <a:ext cx="1393366" cy="69668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t>Arrays</a:t>
          </a:r>
          <a:endParaRPr lang="en-US" sz="1800" kern="1200" dirty="0"/>
        </a:p>
      </dsp:txBody>
      <dsp:txXfrm>
        <a:off x="4466422" y="4493320"/>
        <a:ext cx="1325348" cy="628665"/>
      </dsp:txXfrm>
    </dsp:sp>
    <dsp:sp modelId="{6E8752D1-7CA4-48AB-B325-2F251D01BCDC}">
      <dsp:nvSpPr>
        <dsp:cNvPr id="0" name=""/>
        <dsp:cNvSpPr/>
      </dsp:nvSpPr>
      <dsp:spPr>
        <a:xfrm>
          <a:off x="2514603" y="4373562"/>
          <a:ext cx="1393366" cy="69668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smtClean="0"/>
            <a:t>Null</a:t>
          </a:r>
          <a:r>
            <a:rPr lang="en-US" sz="1800" kern="1200" smtClean="0"/>
            <a:t> </a:t>
          </a:r>
          <a:endParaRPr lang="en-US" sz="1800" kern="1200" dirty="0"/>
        </a:p>
      </dsp:txBody>
      <dsp:txXfrm>
        <a:off x="2548612" y="4407571"/>
        <a:ext cx="1325348" cy="628665"/>
      </dsp:txXfrm>
    </dsp:sp>
    <dsp:sp modelId="{10E22B9E-0F6D-4F06-9E66-4CC19BE5D578}">
      <dsp:nvSpPr>
        <dsp:cNvPr id="0" name=""/>
        <dsp:cNvSpPr/>
      </dsp:nvSpPr>
      <dsp:spPr>
        <a:xfrm>
          <a:off x="1600209" y="3154355"/>
          <a:ext cx="1393366" cy="69668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latin typeface="Times New Roman" pitchFamily="18" charset="0"/>
              <a:cs typeface="Times New Roman" pitchFamily="18" charset="0"/>
            </a:rPr>
            <a:t>Object ID</a:t>
          </a:r>
          <a:r>
            <a:rPr lang="en-US" sz="1800" kern="1200" dirty="0" smtClean="0">
              <a:latin typeface="Times New Roman" pitchFamily="18" charset="0"/>
              <a:cs typeface="Times New Roman" pitchFamily="18" charset="0"/>
            </a:rPr>
            <a:t> </a:t>
          </a:r>
          <a:endParaRPr lang="en-US" sz="1800" kern="1200" dirty="0">
            <a:latin typeface="Times New Roman" pitchFamily="18" charset="0"/>
            <a:cs typeface="Times New Roman" pitchFamily="18" charset="0"/>
          </a:endParaRPr>
        </a:p>
      </dsp:txBody>
      <dsp:txXfrm>
        <a:off x="1634218" y="3188364"/>
        <a:ext cx="1325348" cy="628665"/>
      </dsp:txXfrm>
    </dsp:sp>
    <dsp:sp modelId="{011D19D7-08DE-4B6B-BCD3-2886A15784B5}">
      <dsp:nvSpPr>
        <dsp:cNvPr id="0" name=""/>
        <dsp:cNvSpPr/>
      </dsp:nvSpPr>
      <dsp:spPr>
        <a:xfrm>
          <a:off x="1384393" y="1901718"/>
          <a:ext cx="1393366" cy="69668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latin typeface="Times New Roman" pitchFamily="18" charset="0"/>
              <a:cs typeface="Times New Roman" pitchFamily="18" charset="0"/>
            </a:rPr>
            <a:t>Binary data</a:t>
          </a:r>
          <a:r>
            <a:rPr lang="en-US" sz="1800" kern="1200" dirty="0" smtClean="0">
              <a:latin typeface="Times New Roman" pitchFamily="18" charset="0"/>
              <a:cs typeface="Times New Roman" pitchFamily="18" charset="0"/>
            </a:rPr>
            <a:t> </a:t>
          </a:r>
          <a:endParaRPr lang="en-US" sz="1800" kern="1200" dirty="0">
            <a:latin typeface="Times New Roman" pitchFamily="18" charset="0"/>
            <a:cs typeface="Times New Roman" pitchFamily="18" charset="0"/>
          </a:endParaRPr>
        </a:p>
      </dsp:txBody>
      <dsp:txXfrm>
        <a:off x="1418402" y="1935727"/>
        <a:ext cx="1325348" cy="628665"/>
      </dsp:txXfrm>
    </dsp:sp>
    <dsp:sp modelId="{14333005-FD5A-42A8-AA63-EA62651E8166}">
      <dsp:nvSpPr>
        <dsp:cNvPr id="0" name=""/>
        <dsp:cNvSpPr/>
      </dsp:nvSpPr>
      <dsp:spPr>
        <a:xfrm>
          <a:off x="1981211" y="715968"/>
          <a:ext cx="1393366" cy="69668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latin typeface="Times New Roman" pitchFamily="18" charset="0"/>
              <a:cs typeface="Times New Roman" pitchFamily="18" charset="0"/>
            </a:rPr>
            <a:t>Date</a:t>
          </a:r>
          <a:endParaRPr lang="en-US" sz="1800" kern="1200" dirty="0">
            <a:latin typeface="Times New Roman" pitchFamily="18" charset="0"/>
            <a:cs typeface="Times New Roman" pitchFamily="18" charset="0"/>
          </a:endParaRPr>
        </a:p>
      </dsp:txBody>
      <dsp:txXfrm>
        <a:off x="2015220" y="749977"/>
        <a:ext cx="1325348" cy="6286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05078-8AA0-4FCD-9A53-751A8588325F}">
      <dsp:nvSpPr>
        <dsp:cNvPr id="0" name=""/>
        <dsp:cNvSpPr/>
      </dsp:nvSpPr>
      <dsp:spPr>
        <a:xfrm>
          <a:off x="0" y="507546"/>
          <a:ext cx="8229600" cy="84913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b="0" kern="1200" dirty="0" smtClean="0"/>
            <a:t>Specify Equality Condition</a:t>
          </a:r>
          <a:endParaRPr lang="en-US" sz="4000" b="0" kern="1200" dirty="0"/>
        </a:p>
      </dsp:txBody>
      <dsp:txXfrm>
        <a:off x="41452" y="548998"/>
        <a:ext cx="8146696" cy="766235"/>
      </dsp:txXfrm>
    </dsp:sp>
    <dsp:sp modelId="{9B68035C-F04D-4633-8EE7-0A712CD0D48F}">
      <dsp:nvSpPr>
        <dsp:cNvPr id="0" name=""/>
        <dsp:cNvSpPr/>
      </dsp:nvSpPr>
      <dsp:spPr>
        <a:xfrm>
          <a:off x="0" y="1356685"/>
          <a:ext cx="8229600" cy="3245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5720" rIns="256032" bIns="45720" numCol="1" spcCol="1270" anchor="t" anchorCtr="0">
          <a:noAutofit/>
        </a:bodyPr>
        <a:lstStyle/>
        <a:p>
          <a:pPr marL="285750" lvl="1" indent="-285750" algn="l" defTabSz="1600200" rtl="0">
            <a:lnSpc>
              <a:spcPct val="100000"/>
            </a:lnSpc>
            <a:spcBef>
              <a:spcPct val="0"/>
            </a:spcBef>
            <a:spcAft>
              <a:spcPct val="20000"/>
            </a:spcAft>
            <a:buChar char="••"/>
          </a:pPr>
          <a:r>
            <a:rPr lang="en-US" sz="3600" kern="1200" dirty="0" smtClean="0"/>
            <a:t>use the query document                            { &lt;field&gt;: &lt;value&gt; } </a:t>
          </a:r>
          <a:endParaRPr lang="en-US" sz="3600" kern="1200" dirty="0"/>
        </a:p>
        <a:p>
          <a:pPr marL="285750" lvl="1" indent="-285750" algn="l" defTabSz="1600200" rtl="0">
            <a:lnSpc>
              <a:spcPct val="100000"/>
            </a:lnSpc>
            <a:spcBef>
              <a:spcPct val="0"/>
            </a:spcBef>
            <a:spcAft>
              <a:spcPct val="20000"/>
            </a:spcAft>
            <a:buChar char="••"/>
          </a:pPr>
          <a:r>
            <a:rPr lang="en-US" sz="3600" kern="1200" smtClean="0"/>
            <a:t>Examples:</a:t>
          </a:r>
          <a:endParaRPr lang="en-US" sz="3600" kern="1200" dirty="0"/>
        </a:p>
        <a:p>
          <a:pPr marL="285750" lvl="1" indent="-285750" algn="l" defTabSz="1600200" rtl="0">
            <a:lnSpc>
              <a:spcPct val="100000"/>
            </a:lnSpc>
            <a:spcBef>
              <a:spcPct val="0"/>
            </a:spcBef>
            <a:spcAft>
              <a:spcPct val="20000"/>
            </a:spcAft>
            <a:buChar char="••"/>
          </a:pPr>
          <a:r>
            <a:rPr lang="en-US" sz="3600" kern="1200" dirty="0" err="1" smtClean="0"/>
            <a:t>db.stud.find</a:t>
          </a:r>
          <a:r>
            <a:rPr lang="en-US" sz="3600" kern="1200" dirty="0" smtClean="0"/>
            <a:t>( name: “</a:t>
          </a:r>
          <a:r>
            <a:rPr lang="en-US" sz="3600" kern="1200" dirty="0" err="1" smtClean="0"/>
            <a:t>Jiya</a:t>
          </a:r>
          <a:r>
            <a:rPr lang="en-US" sz="3600" kern="1200" dirty="0" smtClean="0"/>
            <a:t>" } ) </a:t>
          </a:r>
          <a:endParaRPr lang="en-US" sz="3600" kern="1200" dirty="0"/>
        </a:p>
        <a:p>
          <a:pPr marL="285750" lvl="1" indent="-285750" algn="l" defTabSz="1600200" rtl="0">
            <a:lnSpc>
              <a:spcPct val="100000"/>
            </a:lnSpc>
            <a:spcBef>
              <a:spcPct val="0"/>
            </a:spcBef>
            <a:spcAft>
              <a:spcPct val="20000"/>
            </a:spcAft>
            <a:buChar char="••"/>
          </a:pPr>
          <a:r>
            <a:rPr lang="en-US" sz="3600" kern="1200" dirty="0" err="1" smtClean="0"/>
            <a:t>db.stud.find</a:t>
          </a:r>
          <a:r>
            <a:rPr lang="en-US" sz="3600" kern="1200" dirty="0" smtClean="0"/>
            <a:t>( { _id: 5 } )</a:t>
          </a:r>
          <a:endParaRPr lang="en-US" sz="3600" kern="1200" dirty="0"/>
        </a:p>
      </dsp:txBody>
      <dsp:txXfrm>
        <a:off x="0" y="1356685"/>
        <a:ext cx="8229600" cy="32457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FFFFD-04BD-428E-94D0-22D98ACD845E}">
      <dsp:nvSpPr>
        <dsp:cNvPr id="0" name=""/>
        <dsp:cNvSpPr/>
      </dsp:nvSpPr>
      <dsp:spPr>
        <a:xfrm>
          <a:off x="0" y="113052"/>
          <a:ext cx="8001000" cy="219594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kern="1200" dirty="0" err="1" smtClean="0"/>
            <a:t>db.stud.find</a:t>
          </a:r>
          <a:r>
            <a:rPr lang="en-US" sz="4000" kern="1200" dirty="0" smtClean="0"/>
            <a:t>( { </a:t>
          </a:r>
          <a:r>
            <a:rPr lang="en-US" sz="4000" kern="1200" dirty="0" err="1" smtClean="0"/>
            <a:t>rno</a:t>
          </a:r>
          <a:r>
            <a:rPr lang="en-US" sz="4000" kern="1200" dirty="0" smtClean="0"/>
            <a:t>: { $gt:5} } )   </a:t>
          </a:r>
          <a:r>
            <a:rPr lang="en-US" sz="4000" i="1" kern="1200" dirty="0" smtClean="0">
              <a:solidFill>
                <a:srgbClr val="FF0000"/>
              </a:solidFill>
            </a:rPr>
            <a:t>Shows all documents whose </a:t>
          </a:r>
          <a:r>
            <a:rPr lang="en-US" sz="4000" i="1" kern="1200" dirty="0" err="1" smtClean="0">
              <a:solidFill>
                <a:srgbClr val="FF0000"/>
              </a:solidFill>
            </a:rPr>
            <a:t>rno</a:t>
          </a:r>
          <a:r>
            <a:rPr lang="en-US" sz="4000" i="1" kern="1200" dirty="0" smtClean="0">
              <a:solidFill>
                <a:srgbClr val="FF0000"/>
              </a:solidFill>
            </a:rPr>
            <a:t>&gt;5</a:t>
          </a:r>
          <a:endParaRPr lang="en-US" sz="4000" i="1" kern="1200" dirty="0">
            <a:solidFill>
              <a:srgbClr val="FF0000"/>
            </a:solidFill>
          </a:endParaRPr>
        </a:p>
      </dsp:txBody>
      <dsp:txXfrm>
        <a:off x="107197" y="220249"/>
        <a:ext cx="7786606" cy="1981549"/>
      </dsp:txXfrm>
    </dsp:sp>
    <dsp:sp modelId="{0D03A510-13DD-4CBF-A3E7-DF31FEE6BAE9}">
      <dsp:nvSpPr>
        <dsp:cNvPr id="0" name=""/>
        <dsp:cNvSpPr/>
      </dsp:nvSpPr>
      <dsp:spPr>
        <a:xfrm>
          <a:off x="0" y="2438399"/>
          <a:ext cx="8001000" cy="219594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kern="1200" dirty="0" err="1" smtClean="0"/>
            <a:t>db.stud.find</a:t>
          </a:r>
          <a:r>
            <a:rPr lang="en-US" sz="4000" kern="1200" dirty="0" smtClean="0"/>
            <a:t>( { </a:t>
          </a:r>
          <a:r>
            <a:rPr lang="en-US" sz="4000" kern="1200" dirty="0" err="1" smtClean="0"/>
            <a:t>rno</a:t>
          </a:r>
          <a:r>
            <a:rPr lang="en-US" sz="4000" kern="1200" dirty="0" smtClean="0"/>
            <a:t>: { $</a:t>
          </a:r>
          <a:r>
            <a:rPr lang="en-US" sz="4000" kern="1200" dirty="0" err="1" smtClean="0"/>
            <a:t>gt</a:t>
          </a:r>
          <a:r>
            <a:rPr lang="en-US" sz="4000" kern="1200" dirty="0" smtClean="0"/>
            <a:t>: 0, $</a:t>
          </a:r>
          <a:r>
            <a:rPr lang="en-US" sz="4000" kern="1200" dirty="0" err="1" smtClean="0"/>
            <a:t>lt</a:t>
          </a:r>
          <a:r>
            <a:rPr lang="en-US" sz="4000" kern="1200" dirty="0" smtClean="0"/>
            <a:t>: 5} } ) </a:t>
          </a:r>
          <a:r>
            <a:rPr lang="en-US" sz="4000" i="1" kern="1200" dirty="0" smtClean="0">
              <a:solidFill>
                <a:srgbClr val="FF0000"/>
              </a:solidFill>
            </a:rPr>
            <a:t>Shows all documents whose </a:t>
          </a:r>
          <a:r>
            <a:rPr lang="en-US" sz="4000" i="1" kern="1200" dirty="0" err="1" smtClean="0">
              <a:solidFill>
                <a:srgbClr val="FF0000"/>
              </a:solidFill>
            </a:rPr>
            <a:t>rno</a:t>
          </a:r>
          <a:r>
            <a:rPr lang="en-US" sz="4000" i="1" kern="1200" dirty="0" smtClean="0">
              <a:solidFill>
                <a:srgbClr val="FF0000"/>
              </a:solidFill>
            </a:rPr>
            <a:t> greater than 0 and less than 5</a:t>
          </a:r>
          <a:endParaRPr lang="en-US" sz="4000" kern="1200" dirty="0">
            <a:solidFill>
              <a:srgbClr val="FF0000"/>
            </a:solidFill>
          </a:endParaRPr>
        </a:p>
      </dsp:txBody>
      <dsp:txXfrm>
        <a:off x="107197" y="2545596"/>
        <a:ext cx="7786606" cy="198154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1DE1A-26F7-40E2-8C6E-BBD33A04DCD5}">
      <dsp:nvSpPr>
        <dsp:cNvPr id="0" name=""/>
        <dsp:cNvSpPr/>
      </dsp:nvSpPr>
      <dsp:spPr>
        <a:xfrm>
          <a:off x="0" y="293671"/>
          <a:ext cx="8153400" cy="2015325"/>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l" defTabSz="1778000" rtl="0">
            <a:lnSpc>
              <a:spcPct val="100000"/>
            </a:lnSpc>
            <a:spcBef>
              <a:spcPct val="0"/>
            </a:spcBef>
            <a:spcAft>
              <a:spcPct val="35000"/>
            </a:spcAft>
          </a:pPr>
          <a:r>
            <a:rPr lang="en-US" sz="4000" kern="1200" dirty="0" err="1" smtClean="0"/>
            <a:t>db.stud.find</a:t>
          </a:r>
          <a:r>
            <a:rPr lang="en-US" sz="4000" kern="1200" dirty="0" smtClean="0"/>
            <a:t>({name: “</a:t>
          </a:r>
          <a:r>
            <a:rPr lang="en-US" sz="4000" kern="1200" dirty="0" err="1" smtClean="0"/>
            <a:t>Jiya</a:t>
          </a:r>
          <a:r>
            <a:rPr lang="en-US" sz="4000" kern="1200" dirty="0" smtClean="0"/>
            <a:t>”},{Rno:1})  </a:t>
          </a:r>
          <a:r>
            <a:rPr lang="en-US" sz="2800" i="1" kern="1200" dirty="0" smtClean="0">
              <a:solidFill>
                <a:srgbClr val="C00000"/>
              </a:solidFill>
            </a:rPr>
            <a:t>To show the </a:t>
          </a:r>
          <a:r>
            <a:rPr lang="en-US" sz="2800" i="1" kern="1200" dirty="0" err="1" smtClean="0">
              <a:solidFill>
                <a:srgbClr val="C00000"/>
              </a:solidFill>
            </a:rPr>
            <a:t>rollno</a:t>
          </a:r>
          <a:r>
            <a:rPr lang="en-US" sz="2800" i="1" kern="1200" dirty="0" smtClean="0">
              <a:solidFill>
                <a:srgbClr val="C00000"/>
              </a:solidFill>
            </a:rPr>
            <a:t> of student whose name is equal to </a:t>
          </a:r>
          <a:r>
            <a:rPr lang="en-US" sz="2800" i="1" kern="1200" dirty="0" err="1" smtClean="0">
              <a:solidFill>
                <a:srgbClr val="C00000"/>
              </a:solidFill>
            </a:rPr>
            <a:t>Jiya</a:t>
          </a:r>
          <a:r>
            <a:rPr lang="en-US" sz="2800" i="1" kern="1200" dirty="0" smtClean="0">
              <a:solidFill>
                <a:srgbClr val="C00000"/>
              </a:solidFill>
            </a:rPr>
            <a:t> (by default  _id is also shown) </a:t>
          </a:r>
          <a:endParaRPr lang="en-US" sz="2800" i="1" kern="1200" dirty="0">
            <a:solidFill>
              <a:srgbClr val="C00000"/>
            </a:solidFill>
          </a:endParaRPr>
        </a:p>
      </dsp:txBody>
      <dsp:txXfrm>
        <a:off x="98380" y="392051"/>
        <a:ext cx="7956640" cy="1818565"/>
      </dsp:txXfrm>
    </dsp:sp>
    <dsp:sp modelId="{95EC7F22-D265-4838-ABF2-01763B243462}">
      <dsp:nvSpPr>
        <dsp:cNvPr id="0" name=""/>
        <dsp:cNvSpPr/>
      </dsp:nvSpPr>
      <dsp:spPr>
        <a:xfrm>
          <a:off x="0" y="2496196"/>
          <a:ext cx="8153400" cy="2015325"/>
        </a:xfrm>
        <a:prstGeom prst="roundRect">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err="1" smtClean="0"/>
            <a:t>db.stud.find</a:t>
          </a:r>
          <a:r>
            <a:rPr lang="en-US" sz="3600" kern="1200" dirty="0" smtClean="0"/>
            <a:t>({name: “</a:t>
          </a:r>
          <a:r>
            <a:rPr lang="en-US" sz="3600" kern="1200" dirty="0" err="1" smtClean="0"/>
            <a:t>jiya</a:t>
          </a:r>
          <a:r>
            <a:rPr lang="en-US" sz="3600" kern="1200" dirty="0" smtClean="0"/>
            <a:t>”},{_id:0,Rno:1}) </a:t>
          </a:r>
          <a:r>
            <a:rPr lang="en-US" sz="2800" i="1" kern="1200" dirty="0" smtClean="0">
              <a:solidFill>
                <a:srgbClr val="C00000"/>
              </a:solidFill>
            </a:rPr>
            <a:t>show the </a:t>
          </a:r>
          <a:r>
            <a:rPr lang="en-US" sz="2800" i="1" kern="1200" dirty="0" err="1" smtClean="0">
              <a:solidFill>
                <a:srgbClr val="C00000"/>
              </a:solidFill>
            </a:rPr>
            <a:t>rollno</a:t>
          </a:r>
          <a:r>
            <a:rPr lang="en-US" sz="2800" i="1" kern="1200" dirty="0" smtClean="0">
              <a:solidFill>
                <a:srgbClr val="C00000"/>
              </a:solidFill>
            </a:rPr>
            <a:t> of student whose name is equal to </a:t>
          </a:r>
          <a:r>
            <a:rPr lang="en-US" sz="2800" i="1" kern="1200" dirty="0" err="1" smtClean="0">
              <a:solidFill>
                <a:srgbClr val="C00000"/>
              </a:solidFill>
            </a:rPr>
            <a:t>Jiya</a:t>
          </a:r>
          <a:r>
            <a:rPr lang="en-US" sz="2800" i="1" kern="1200" dirty="0" smtClean="0">
              <a:solidFill>
                <a:srgbClr val="C00000"/>
              </a:solidFill>
            </a:rPr>
            <a:t> (_id is not shown) </a:t>
          </a:r>
          <a:endParaRPr lang="en-US" sz="2800" i="1" kern="1200" dirty="0">
            <a:solidFill>
              <a:srgbClr val="C00000"/>
            </a:solidFill>
          </a:endParaRPr>
        </a:p>
      </dsp:txBody>
      <dsp:txXfrm>
        <a:off x="98380" y="2594576"/>
        <a:ext cx="7956640" cy="181856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DE24B-E4D8-44F0-87A9-413148AFFDFE}">
      <dsp:nvSpPr>
        <dsp:cNvPr id="0" name=""/>
        <dsp:cNvSpPr/>
      </dsp:nvSpPr>
      <dsp:spPr>
        <a:xfrm>
          <a:off x="0" y="407745"/>
          <a:ext cx="7848600" cy="190125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kern="1200" dirty="0" err="1" smtClean="0"/>
            <a:t>db.stud.find</a:t>
          </a:r>
          <a:r>
            <a:rPr lang="en-US" sz="4400" kern="1200" dirty="0" smtClean="0"/>
            <a:t>().sort( { </a:t>
          </a:r>
          <a:r>
            <a:rPr lang="en-US" sz="4400" kern="1200" dirty="0" err="1" smtClean="0"/>
            <a:t>Rno</a:t>
          </a:r>
          <a:r>
            <a:rPr lang="en-US" sz="4400" kern="1200" dirty="0" smtClean="0"/>
            <a:t>: 1 } )</a:t>
          </a:r>
        </a:p>
        <a:p>
          <a:pPr lvl="0" algn="l" defTabSz="1955800" rtl="0">
            <a:lnSpc>
              <a:spcPct val="90000"/>
            </a:lnSpc>
            <a:spcBef>
              <a:spcPct val="0"/>
            </a:spcBef>
            <a:spcAft>
              <a:spcPct val="35000"/>
            </a:spcAft>
          </a:pPr>
          <a:r>
            <a:rPr lang="en-US" sz="3600" i="1" kern="1200" dirty="0" smtClean="0">
              <a:solidFill>
                <a:srgbClr val="C00000"/>
              </a:solidFill>
            </a:rPr>
            <a:t>Sort on age field in Ascending order (1)</a:t>
          </a:r>
          <a:endParaRPr lang="en-US" sz="3600" i="1" kern="1200" dirty="0">
            <a:solidFill>
              <a:srgbClr val="C00000"/>
            </a:solidFill>
          </a:endParaRPr>
        </a:p>
      </dsp:txBody>
      <dsp:txXfrm>
        <a:off x="92811" y="500556"/>
        <a:ext cx="7662978" cy="1715628"/>
      </dsp:txXfrm>
    </dsp:sp>
    <dsp:sp modelId="{C1645430-9C72-4ABC-9C24-9BB86D3F8418}">
      <dsp:nvSpPr>
        <dsp:cNvPr id="0" name=""/>
        <dsp:cNvSpPr/>
      </dsp:nvSpPr>
      <dsp:spPr>
        <a:xfrm>
          <a:off x="0" y="2496196"/>
          <a:ext cx="7848600" cy="1901250"/>
        </a:xfrm>
        <a:prstGeom prst="roundRect">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kern="1200" dirty="0" err="1" smtClean="0"/>
            <a:t>db.stud.find</a:t>
          </a:r>
          <a:r>
            <a:rPr lang="en-US" sz="4400" kern="1200" dirty="0" smtClean="0"/>
            <a:t>().sort( { </a:t>
          </a:r>
          <a:r>
            <a:rPr lang="en-US" sz="4400" kern="1200" dirty="0" err="1" smtClean="0"/>
            <a:t>Rno</a:t>
          </a:r>
          <a:r>
            <a:rPr lang="en-US" sz="4400" kern="1200" dirty="0" smtClean="0"/>
            <a:t>: -1 } )</a:t>
          </a:r>
        </a:p>
        <a:p>
          <a:pPr lvl="0" algn="l" defTabSz="1955800" rtl="0">
            <a:lnSpc>
              <a:spcPct val="90000"/>
            </a:lnSpc>
            <a:spcBef>
              <a:spcPct val="0"/>
            </a:spcBef>
            <a:spcAft>
              <a:spcPct val="35000"/>
            </a:spcAft>
          </a:pPr>
          <a:r>
            <a:rPr lang="en-US" sz="3600" i="1" kern="1200" dirty="0" smtClean="0">
              <a:solidFill>
                <a:srgbClr val="C00000"/>
              </a:solidFill>
            </a:rPr>
            <a:t>Sort on age field in Ascending order(-1) </a:t>
          </a:r>
          <a:endParaRPr lang="en-US" sz="3600" kern="1200" dirty="0"/>
        </a:p>
      </dsp:txBody>
      <dsp:txXfrm>
        <a:off x="92811" y="2589007"/>
        <a:ext cx="7662978" cy="171562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119A2-76C1-40AA-9264-81825D0DDD50}">
      <dsp:nvSpPr>
        <dsp:cNvPr id="0" name=""/>
        <dsp:cNvSpPr/>
      </dsp:nvSpPr>
      <dsp:spPr>
        <a:xfrm>
          <a:off x="0" y="135500"/>
          <a:ext cx="8229600" cy="1750963"/>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kern="1200" dirty="0" err="1" smtClean="0"/>
            <a:t>db.stud.find</a:t>
          </a:r>
          <a:r>
            <a:rPr lang="en-US" sz="4400" kern="1200" dirty="0" smtClean="0"/>
            <a:t>().count()</a:t>
          </a:r>
        </a:p>
        <a:p>
          <a:pPr lvl="0" algn="l" defTabSz="1955800" rtl="0">
            <a:lnSpc>
              <a:spcPct val="90000"/>
            </a:lnSpc>
            <a:spcBef>
              <a:spcPct val="0"/>
            </a:spcBef>
            <a:spcAft>
              <a:spcPct val="35000"/>
            </a:spcAft>
          </a:pPr>
          <a:r>
            <a:rPr lang="en-US" sz="3600" i="1" kern="1200" dirty="0" smtClean="0">
              <a:solidFill>
                <a:srgbClr val="C00000"/>
              </a:solidFill>
            </a:rPr>
            <a:t>Returns no of documents in the collection</a:t>
          </a:r>
          <a:endParaRPr lang="en-US" sz="3600" i="1" kern="1200" dirty="0">
            <a:solidFill>
              <a:srgbClr val="C00000"/>
            </a:solidFill>
          </a:endParaRPr>
        </a:p>
      </dsp:txBody>
      <dsp:txXfrm>
        <a:off x="85475" y="220975"/>
        <a:ext cx="8058650" cy="1580013"/>
      </dsp:txXfrm>
    </dsp:sp>
    <dsp:sp modelId="{DA0632F9-EB2C-49D8-AE29-610897D091E8}">
      <dsp:nvSpPr>
        <dsp:cNvPr id="0" name=""/>
        <dsp:cNvSpPr/>
      </dsp:nvSpPr>
      <dsp:spPr>
        <a:xfrm>
          <a:off x="0" y="2070783"/>
          <a:ext cx="8229600" cy="2741783"/>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880" tIns="182880" rIns="182880" bIns="182880" numCol="1" spcCol="1270" anchor="ctr" anchorCtr="0">
          <a:noAutofit/>
        </a:bodyPr>
        <a:lstStyle/>
        <a:p>
          <a:pPr lvl="0" algn="l" defTabSz="2133600" rtl="0">
            <a:lnSpc>
              <a:spcPct val="90000"/>
            </a:lnSpc>
            <a:spcBef>
              <a:spcPct val="0"/>
            </a:spcBef>
            <a:spcAft>
              <a:spcPct val="35000"/>
            </a:spcAft>
          </a:pPr>
          <a:r>
            <a:rPr lang="en-US" sz="4800" kern="1200" dirty="0" err="1" smtClean="0"/>
            <a:t>db.stud.find</a:t>
          </a:r>
          <a:r>
            <a:rPr lang="en-US" sz="4800" kern="1200" dirty="0" smtClean="0"/>
            <a:t>({Rno:2}).count()</a:t>
          </a:r>
        </a:p>
        <a:p>
          <a:pPr lvl="0" algn="l" defTabSz="2133600" rtl="0">
            <a:lnSpc>
              <a:spcPct val="90000"/>
            </a:lnSpc>
            <a:spcBef>
              <a:spcPct val="0"/>
            </a:spcBef>
            <a:spcAft>
              <a:spcPct val="35000"/>
            </a:spcAft>
          </a:pPr>
          <a:r>
            <a:rPr lang="en-US" sz="3200" i="1" kern="1200" dirty="0" smtClean="0">
              <a:solidFill>
                <a:srgbClr val="C00000"/>
              </a:solidFill>
            </a:rPr>
            <a:t>Returns no of documents in the collection which satisfies the given condition </a:t>
          </a:r>
          <a:r>
            <a:rPr lang="en-US" sz="3200" i="1" kern="1200" dirty="0" err="1" smtClean="0">
              <a:solidFill>
                <a:srgbClr val="C00000"/>
              </a:solidFill>
            </a:rPr>
            <a:t>Rno</a:t>
          </a:r>
          <a:r>
            <a:rPr lang="en-US" sz="3200" i="1" kern="1200" dirty="0" smtClean="0">
              <a:solidFill>
                <a:srgbClr val="C00000"/>
              </a:solidFill>
            </a:rPr>
            <a:t>=2</a:t>
          </a:r>
          <a:endParaRPr lang="en-US" sz="3200" kern="1200" dirty="0"/>
        </a:p>
      </dsp:txBody>
      <dsp:txXfrm>
        <a:off x="133843" y="2204626"/>
        <a:ext cx="7961914" cy="247409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EA48C-1D2D-42D9-8B57-58613D790BC6}">
      <dsp:nvSpPr>
        <dsp:cNvPr id="0" name=""/>
        <dsp:cNvSpPr/>
      </dsp:nvSpPr>
      <dsp:spPr>
        <a:xfrm>
          <a:off x="0" y="346298"/>
          <a:ext cx="8229600" cy="1831578"/>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US" sz="3900" kern="1200" dirty="0" err="1" smtClean="0"/>
            <a:t>db.stud.find</a:t>
          </a:r>
          <a:r>
            <a:rPr lang="en-US" sz="3900" kern="1200" dirty="0" smtClean="0"/>
            <a:t>().limit(2)</a:t>
          </a:r>
        </a:p>
        <a:p>
          <a:pPr lvl="0" algn="l" defTabSz="1733550" rtl="0">
            <a:lnSpc>
              <a:spcPct val="90000"/>
            </a:lnSpc>
            <a:spcBef>
              <a:spcPct val="0"/>
            </a:spcBef>
            <a:spcAft>
              <a:spcPct val="35000"/>
            </a:spcAft>
          </a:pPr>
          <a:r>
            <a:rPr lang="en-US" sz="3600" i="1" kern="1200" dirty="0" smtClean="0">
              <a:solidFill>
                <a:srgbClr val="C00000"/>
              </a:solidFill>
            </a:rPr>
            <a:t>Returns only first 2 documents</a:t>
          </a:r>
          <a:endParaRPr lang="en-US" sz="3600" i="1" kern="1200" dirty="0">
            <a:solidFill>
              <a:srgbClr val="C00000"/>
            </a:solidFill>
          </a:endParaRPr>
        </a:p>
      </dsp:txBody>
      <dsp:txXfrm>
        <a:off x="89410" y="435708"/>
        <a:ext cx="8050780" cy="1652758"/>
      </dsp:txXfrm>
    </dsp:sp>
    <dsp:sp modelId="{56356C26-B756-4F08-8E9D-FD463AD78621}">
      <dsp:nvSpPr>
        <dsp:cNvPr id="0" name=""/>
        <dsp:cNvSpPr/>
      </dsp:nvSpPr>
      <dsp:spPr>
        <a:xfrm>
          <a:off x="0" y="2362197"/>
          <a:ext cx="8229600" cy="2239572"/>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en-US" sz="4500" kern="1200" dirty="0" err="1" smtClean="0"/>
            <a:t>db.stud.find</a:t>
          </a:r>
          <a:r>
            <a:rPr lang="en-US" sz="4500" kern="1200" dirty="0" smtClean="0"/>
            <a:t>().skip(5)</a:t>
          </a:r>
        </a:p>
        <a:p>
          <a:pPr lvl="0" algn="l" defTabSz="2000250" rtl="0">
            <a:lnSpc>
              <a:spcPct val="90000"/>
            </a:lnSpc>
            <a:spcBef>
              <a:spcPct val="0"/>
            </a:spcBef>
            <a:spcAft>
              <a:spcPct val="35000"/>
            </a:spcAft>
          </a:pPr>
          <a:r>
            <a:rPr lang="en-US" sz="4000" i="1" kern="1200" dirty="0" smtClean="0">
              <a:solidFill>
                <a:srgbClr val="C00000"/>
              </a:solidFill>
            </a:rPr>
            <a:t>Returns all documents except first 5 documents</a:t>
          </a:r>
          <a:endParaRPr lang="en-US" sz="4000" i="1" kern="1200" dirty="0">
            <a:solidFill>
              <a:srgbClr val="C00000"/>
            </a:solidFill>
          </a:endParaRPr>
        </a:p>
      </dsp:txBody>
      <dsp:txXfrm>
        <a:off x="109327" y="2471524"/>
        <a:ext cx="8010946" cy="202091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7D076-A993-4008-A5F1-068C400F1C21}">
      <dsp:nvSpPr>
        <dsp:cNvPr id="0" name=""/>
        <dsp:cNvSpPr/>
      </dsp:nvSpPr>
      <dsp:spPr>
        <a:xfrm>
          <a:off x="0" y="0"/>
          <a:ext cx="8229600" cy="0"/>
        </a:xfrm>
        <a:prstGeom prst="lin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BE8C8A08-7E44-4F5F-ACA5-CE94E8BB7D53}">
      <dsp:nvSpPr>
        <dsp:cNvPr id="0" name=""/>
        <dsp:cNvSpPr/>
      </dsp:nvSpPr>
      <dsp:spPr>
        <a:xfrm>
          <a:off x="0" y="0"/>
          <a:ext cx="8229600" cy="23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rtl="0">
            <a:lnSpc>
              <a:spcPct val="90000"/>
            </a:lnSpc>
            <a:spcBef>
              <a:spcPct val="0"/>
            </a:spcBef>
            <a:spcAft>
              <a:spcPct val="35000"/>
            </a:spcAft>
          </a:pPr>
          <a:r>
            <a:rPr lang="en-US" sz="3900" kern="1200" dirty="0" err="1" smtClean="0"/>
            <a:t>db.stud.find</a:t>
          </a:r>
          <a:r>
            <a:rPr lang="en-US" sz="3900" kern="1200" dirty="0" smtClean="0"/>
            <a:t>({ </a:t>
          </a:r>
          <a:r>
            <a:rPr lang="en-US" sz="3900" kern="1200" dirty="0" err="1" smtClean="0"/>
            <a:t>rno</a:t>
          </a:r>
          <a:r>
            <a:rPr lang="en-US" sz="3900" kern="1200" dirty="0" smtClean="0"/>
            <a:t>: { $gt:5} } ).limit(2)</a:t>
          </a:r>
        </a:p>
        <a:p>
          <a:pPr lvl="0" algn="l" defTabSz="1733550" rtl="0">
            <a:lnSpc>
              <a:spcPct val="90000"/>
            </a:lnSpc>
            <a:spcBef>
              <a:spcPct val="0"/>
            </a:spcBef>
            <a:spcAft>
              <a:spcPct val="35000"/>
            </a:spcAft>
          </a:pPr>
          <a:r>
            <a:rPr lang="en-US" sz="3600" i="1" kern="1200" dirty="0" smtClean="0">
              <a:solidFill>
                <a:srgbClr val="C00000"/>
              </a:solidFill>
            </a:rPr>
            <a:t>Returns only first 2 documents whose </a:t>
          </a:r>
          <a:r>
            <a:rPr lang="en-US" sz="3600" i="1" kern="1200" dirty="0" err="1" smtClean="0">
              <a:solidFill>
                <a:srgbClr val="C00000"/>
              </a:solidFill>
            </a:rPr>
            <a:t>rno</a:t>
          </a:r>
          <a:r>
            <a:rPr lang="en-US" sz="3600" i="1" kern="1200" dirty="0" smtClean="0">
              <a:solidFill>
                <a:srgbClr val="C00000"/>
              </a:solidFill>
            </a:rPr>
            <a:t> is greater than 5</a:t>
          </a:r>
          <a:endParaRPr lang="en-US" sz="3600" i="1" kern="1200" dirty="0">
            <a:solidFill>
              <a:srgbClr val="C00000"/>
            </a:solidFill>
          </a:endParaRPr>
        </a:p>
      </dsp:txBody>
      <dsp:txXfrm>
        <a:off x="0" y="0"/>
        <a:ext cx="8229600" cy="2362199"/>
      </dsp:txXfrm>
    </dsp:sp>
    <dsp:sp modelId="{79BB7F2F-9F01-4D77-BB24-104D284BEA01}">
      <dsp:nvSpPr>
        <dsp:cNvPr id="0" name=""/>
        <dsp:cNvSpPr/>
      </dsp:nvSpPr>
      <dsp:spPr>
        <a:xfrm>
          <a:off x="0" y="2362199"/>
          <a:ext cx="8229600" cy="0"/>
        </a:xfrm>
        <a:prstGeom prst="line">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w="9525"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72CC4D5-0D42-4341-822B-D0AD026FF7C3}">
      <dsp:nvSpPr>
        <dsp:cNvPr id="0" name=""/>
        <dsp:cNvSpPr/>
      </dsp:nvSpPr>
      <dsp:spPr>
        <a:xfrm>
          <a:off x="0" y="2362199"/>
          <a:ext cx="8229600" cy="236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rtl="0">
            <a:lnSpc>
              <a:spcPct val="90000"/>
            </a:lnSpc>
            <a:spcBef>
              <a:spcPct val="0"/>
            </a:spcBef>
            <a:spcAft>
              <a:spcPct val="35000"/>
            </a:spcAft>
          </a:pPr>
          <a:r>
            <a:rPr lang="en-US" sz="3900" kern="1200" dirty="0" err="1" smtClean="0"/>
            <a:t>db.stud.find</a:t>
          </a:r>
          <a:r>
            <a:rPr lang="en-US" sz="3900" kern="1200" dirty="0" smtClean="0"/>
            <a:t>({ </a:t>
          </a:r>
          <a:r>
            <a:rPr lang="en-US" sz="3900" kern="1200" dirty="0" err="1" smtClean="0"/>
            <a:t>rno</a:t>
          </a:r>
          <a:r>
            <a:rPr lang="en-US" sz="3900" kern="1200" dirty="0" smtClean="0"/>
            <a:t>: { $gt:5} } ).skip(5)</a:t>
          </a:r>
        </a:p>
        <a:p>
          <a:pPr lvl="0" algn="l" defTabSz="1733550" rtl="0">
            <a:lnSpc>
              <a:spcPct val="90000"/>
            </a:lnSpc>
            <a:spcBef>
              <a:spcPct val="0"/>
            </a:spcBef>
            <a:spcAft>
              <a:spcPct val="35000"/>
            </a:spcAft>
          </a:pPr>
          <a:r>
            <a:rPr lang="en-US" sz="3600" i="1" kern="1200" dirty="0" smtClean="0">
              <a:solidFill>
                <a:srgbClr val="C00000"/>
              </a:solidFill>
            </a:rPr>
            <a:t>Returns all documents except first 5 documents whose </a:t>
          </a:r>
          <a:r>
            <a:rPr lang="en-US" sz="3600" i="1" kern="1200" dirty="0" err="1" smtClean="0">
              <a:solidFill>
                <a:srgbClr val="C00000"/>
              </a:solidFill>
            </a:rPr>
            <a:t>rno</a:t>
          </a:r>
          <a:r>
            <a:rPr lang="en-US" sz="3600" i="1" kern="1200" dirty="0" smtClean="0">
              <a:solidFill>
                <a:srgbClr val="C00000"/>
              </a:solidFill>
            </a:rPr>
            <a:t> is greater than 5</a:t>
          </a:r>
          <a:endParaRPr lang="en-US" sz="3600" i="1" kern="1200" dirty="0">
            <a:solidFill>
              <a:srgbClr val="C00000"/>
            </a:solidFill>
          </a:endParaRPr>
        </a:p>
      </dsp:txBody>
      <dsp:txXfrm>
        <a:off x="0" y="2362199"/>
        <a:ext cx="8229600" cy="236219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96EE6-2617-4B82-AB21-47070A407076}">
      <dsp:nvSpPr>
        <dsp:cNvPr id="0" name=""/>
        <dsp:cNvSpPr/>
      </dsp:nvSpPr>
      <dsp:spPr>
        <a:xfrm>
          <a:off x="0" y="533406"/>
          <a:ext cx="8229600" cy="1191754"/>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err="1" smtClean="0"/>
            <a:t>db.stud.findOne</a:t>
          </a:r>
          <a:r>
            <a:rPr lang="en-US" sz="3000" kern="1200" dirty="0" smtClean="0"/>
            <a:t>()  - </a:t>
          </a:r>
          <a:r>
            <a:rPr lang="en-US" sz="3000" i="1" kern="1200" dirty="0" smtClean="0">
              <a:solidFill>
                <a:srgbClr val="C00000"/>
              </a:solidFill>
            </a:rPr>
            <a:t>Find first document only</a:t>
          </a:r>
          <a:endParaRPr lang="en-US" sz="3000" i="1" kern="1200" dirty="0">
            <a:solidFill>
              <a:srgbClr val="C00000"/>
            </a:solidFill>
          </a:endParaRPr>
        </a:p>
      </dsp:txBody>
      <dsp:txXfrm>
        <a:off x="58177" y="591583"/>
        <a:ext cx="8113246" cy="1075400"/>
      </dsp:txXfrm>
    </dsp:sp>
    <dsp:sp modelId="{ACF94F90-D9DF-4B8A-944A-15FADB3548C6}">
      <dsp:nvSpPr>
        <dsp:cNvPr id="0" name=""/>
        <dsp:cNvSpPr/>
      </dsp:nvSpPr>
      <dsp:spPr>
        <a:xfrm>
          <a:off x="0" y="2057401"/>
          <a:ext cx="8229600" cy="1191754"/>
        </a:xfrm>
        <a:prstGeom prst="roundRect">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err="1" smtClean="0"/>
            <a:t>db.stud.find</a:t>
          </a:r>
          <a:r>
            <a:rPr lang="en-US" sz="3000" kern="1200" dirty="0" smtClean="0"/>
            <a:t>({“</a:t>
          </a:r>
          <a:r>
            <a:rPr lang="en-US" sz="3000" kern="1200" dirty="0" err="1" smtClean="0"/>
            <a:t>Address.city</a:t>
          </a:r>
          <a:r>
            <a:rPr lang="en-US" sz="3000" kern="1200" dirty="0" smtClean="0"/>
            <a:t>”: “Pune”})-          </a:t>
          </a:r>
          <a:r>
            <a:rPr lang="en-US" sz="3000" i="1" kern="1200" dirty="0" smtClean="0">
              <a:solidFill>
                <a:srgbClr val="C00000"/>
              </a:solidFill>
            </a:rPr>
            <a:t>Finding in </a:t>
          </a:r>
          <a:r>
            <a:rPr lang="en-US" sz="3000" i="1" kern="1200" dirty="0" err="1" smtClean="0">
              <a:solidFill>
                <a:srgbClr val="C00000"/>
              </a:solidFill>
            </a:rPr>
            <a:t>Multicolumned</a:t>
          </a:r>
          <a:r>
            <a:rPr lang="en-US" sz="3000" i="1" kern="1200" dirty="0" smtClean="0">
              <a:solidFill>
                <a:srgbClr val="C00000"/>
              </a:solidFill>
            </a:rPr>
            <a:t> attribute  </a:t>
          </a:r>
          <a:endParaRPr lang="en-US" sz="3000" i="1" kern="1200" dirty="0">
            <a:solidFill>
              <a:srgbClr val="C00000"/>
            </a:solidFill>
          </a:endParaRPr>
        </a:p>
      </dsp:txBody>
      <dsp:txXfrm>
        <a:off x="58177" y="2115578"/>
        <a:ext cx="8113246" cy="1075400"/>
      </dsp:txXfrm>
    </dsp:sp>
    <dsp:sp modelId="{149BA9D4-9120-47D6-974D-B7569F188F27}">
      <dsp:nvSpPr>
        <dsp:cNvPr id="0" name=""/>
        <dsp:cNvSpPr/>
      </dsp:nvSpPr>
      <dsp:spPr>
        <a:xfrm>
          <a:off x="0" y="3581405"/>
          <a:ext cx="8229600" cy="1191754"/>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err="1" smtClean="0"/>
            <a:t>db.stud.find</a:t>
          </a:r>
          <a:r>
            <a:rPr lang="en-US" sz="3000" kern="1200" dirty="0" smtClean="0"/>
            <a:t>({name: “Riya”,age:20})                       </a:t>
          </a:r>
          <a:r>
            <a:rPr lang="en-US" sz="3000" i="1" kern="1200" dirty="0" smtClean="0">
              <a:solidFill>
                <a:srgbClr val="C00000"/>
              </a:solidFill>
            </a:rPr>
            <a:t>Find documents whose name is Riya and </a:t>
          </a:r>
          <a:r>
            <a:rPr lang="en-US" sz="3000" i="1" kern="1200" dirty="0" err="1" smtClean="0">
              <a:solidFill>
                <a:srgbClr val="C00000"/>
              </a:solidFill>
            </a:rPr>
            <a:t>Rno</a:t>
          </a:r>
          <a:r>
            <a:rPr lang="en-US" sz="3000" i="1" kern="1200" dirty="0" smtClean="0">
              <a:solidFill>
                <a:srgbClr val="C00000"/>
              </a:solidFill>
            </a:rPr>
            <a:t> is 20</a:t>
          </a:r>
          <a:endParaRPr lang="en-US" sz="3000" i="1" kern="1200" dirty="0">
            <a:solidFill>
              <a:srgbClr val="C00000"/>
            </a:solidFill>
          </a:endParaRPr>
        </a:p>
      </dsp:txBody>
      <dsp:txXfrm>
        <a:off x="58177" y="3639582"/>
        <a:ext cx="8113246" cy="10754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47F74-1FAD-4B15-97D6-9A55E5C39DF2}">
      <dsp:nvSpPr>
        <dsp:cNvPr id="0" name=""/>
        <dsp:cNvSpPr/>
      </dsp:nvSpPr>
      <dsp:spPr>
        <a:xfrm>
          <a:off x="0" y="0"/>
          <a:ext cx="8001000" cy="205335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150000"/>
            </a:lnSpc>
            <a:spcBef>
              <a:spcPct val="0"/>
            </a:spcBef>
            <a:spcAft>
              <a:spcPct val="35000"/>
            </a:spcAft>
          </a:pPr>
          <a:r>
            <a:rPr lang="en-US" sz="3500" kern="1200" dirty="0" err="1" smtClean="0"/>
            <a:t>db.stud.find</a:t>
          </a:r>
          <a:r>
            <a:rPr lang="en-US" sz="3500" kern="1200" dirty="0" smtClean="0"/>
            <a:t>({name:{$in:[“</a:t>
          </a:r>
          <a:r>
            <a:rPr lang="en-US" sz="3500" kern="1200" dirty="0" err="1" smtClean="0"/>
            <a:t>riya</a:t>
          </a:r>
          <a:r>
            <a:rPr lang="en-US" sz="3500" kern="1200" dirty="0" smtClean="0"/>
            <a:t>”,”</a:t>
          </a:r>
          <a:r>
            <a:rPr lang="en-US" sz="3500" kern="1200" dirty="0" err="1" smtClean="0"/>
            <a:t>jiya</a:t>
          </a:r>
          <a:r>
            <a:rPr lang="en-US" sz="3500" kern="1200" dirty="0" smtClean="0"/>
            <a:t>”]}}) </a:t>
          </a:r>
          <a:r>
            <a:rPr lang="en-US" sz="3200" i="1" kern="1200" dirty="0" smtClean="0">
              <a:solidFill>
                <a:srgbClr val="C00000"/>
              </a:solidFill>
            </a:rPr>
            <a:t>Find information whose name is </a:t>
          </a:r>
          <a:r>
            <a:rPr lang="en-US" sz="3200" i="1" kern="1200" dirty="0" err="1" smtClean="0">
              <a:solidFill>
                <a:srgbClr val="C00000"/>
              </a:solidFill>
            </a:rPr>
            <a:t>riya</a:t>
          </a:r>
          <a:r>
            <a:rPr lang="en-US" sz="3200" i="1" kern="1200" dirty="0" smtClean="0">
              <a:solidFill>
                <a:srgbClr val="C00000"/>
              </a:solidFill>
            </a:rPr>
            <a:t> or </a:t>
          </a:r>
          <a:r>
            <a:rPr lang="en-US" sz="3200" i="1" kern="1200" dirty="0" err="1" smtClean="0">
              <a:solidFill>
                <a:srgbClr val="C00000"/>
              </a:solidFill>
            </a:rPr>
            <a:t>jiya</a:t>
          </a:r>
          <a:endParaRPr lang="en-US" sz="3200" i="1" kern="1200" dirty="0">
            <a:solidFill>
              <a:srgbClr val="C00000"/>
            </a:solidFill>
          </a:endParaRPr>
        </a:p>
      </dsp:txBody>
      <dsp:txXfrm>
        <a:off x="100236" y="100236"/>
        <a:ext cx="7800528" cy="1852878"/>
      </dsp:txXfrm>
    </dsp:sp>
    <dsp:sp modelId="{D9249D4D-7E77-4C8D-B832-EB864359B91C}">
      <dsp:nvSpPr>
        <dsp:cNvPr id="0" name=""/>
        <dsp:cNvSpPr/>
      </dsp:nvSpPr>
      <dsp:spPr>
        <a:xfrm>
          <a:off x="0" y="2356581"/>
          <a:ext cx="8001000" cy="2053350"/>
        </a:xfrm>
        <a:prstGeom prst="roundRect">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150000"/>
            </a:lnSpc>
            <a:spcBef>
              <a:spcPct val="0"/>
            </a:spcBef>
            <a:spcAft>
              <a:spcPct val="35000"/>
            </a:spcAft>
          </a:pPr>
          <a:r>
            <a:rPr lang="en-US" sz="3500" kern="1200" dirty="0" err="1" smtClean="0"/>
            <a:t>db.stud.find</a:t>
          </a:r>
          <a:r>
            <a:rPr lang="en-US" sz="3500" kern="1200" dirty="0" smtClean="0"/>
            <a:t>({</a:t>
          </a:r>
          <a:r>
            <a:rPr lang="en-US" sz="3500" kern="1200" dirty="0" err="1" smtClean="0"/>
            <a:t>Rno</a:t>
          </a:r>
          <a:r>
            <a:rPr lang="en-US" sz="3500" kern="1200" dirty="0" smtClean="0"/>
            <a:t>:{$</a:t>
          </a:r>
          <a:r>
            <a:rPr lang="en-US" sz="3500" kern="1200" dirty="0" err="1" smtClean="0"/>
            <a:t>nin</a:t>
          </a:r>
          <a:r>
            <a:rPr lang="en-US" sz="3500" kern="1200" dirty="0" smtClean="0"/>
            <a:t>:[20,25]}})         </a:t>
          </a:r>
          <a:r>
            <a:rPr lang="en-US" sz="3200" i="1" kern="1200" dirty="0" smtClean="0">
              <a:solidFill>
                <a:srgbClr val="C00000"/>
              </a:solidFill>
            </a:rPr>
            <a:t>Find information whose </a:t>
          </a:r>
          <a:r>
            <a:rPr lang="en-US" sz="3200" i="1" kern="1200" dirty="0" err="1" smtClean="0">
              <a:solidFill>
                <a:srgbClr val="C00000"/>
              </a:solidFill>
            </a:rPr>
            <a:t>rollno</a:t>
          </a:r>
          <a:r>
            <a:rPr lang="en-US" sz="3200" i="1" kern="1200" dirty="0" smtClean="0">
              <a:solidFill>
                <a:srgbClr val="C00000"/>
              </a:solidFill>
            </a:rPr>
            <a:t> is not 20 or 25</a:t>
          </a:r>
          <a:endParaRPr lang="en-US" sz="3200" kern="1200" dirty="0"/>
        </a:p>
      </dsp:txBody>
      <dsp:txXfrm>
        <a:off x="100236" y="2456817"/>
        <a:ext cx="7800528" cy="185287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846BC-62E0-4E21-8964-381A63C9EA93}">
      <dsp:nvSpPr>
        <dsp:cNvPr id="0" name=""/>
        <dsp:cNvSpPr/>
      </dsp:nvSpPr>
      <dsp:spPr>
        <a:xfrm>
          <a:off x="0" y="130731"/>
          <a:ext cx="8001000" cy="4264499"/>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4310" tIns="194310" rIns="194310" bIns="194310" numCol="1" spcCol="1270" anchor="ctr" anchorCtr="0">
          <a:noAutofit/>
        </a:bodyPr>
        <a:lstStyle/>
        <a:p>
          <a:pPr lvl="0" algn="l" defTabSz="2266950" rtl="0">
            <a:lnSpc>
              <a:spcPct val="150000"/>
            </a:lnSpc>
            <a:spcBef>
              <a:spcPct val="0"/>
            </a:spcBef>
            <a:spcAft>
              <a:spcPct val="35000"/>
            </a:spcAft>
          </a:pPr>
          <a:r>
            <a:rPr lang="en-US" sz="5100" kern="1200" dirty="0" err="1" smtClean="0"/>
            <a:t>db.stud.distinct</a:t>
          </a:r>
          <a:r>
            <a:rPr lang="en-US" sz="5100" kern="1200" dirty="0" smtClean="0"/>
            <a:t>(“Address”) </a:t>
          </a:r>
          <a:r>
            <a:rPr lang="en-US" sz="3200" i="1" kern="1200" dirty="0" smtClean="0">
              <a:solidFill>
                <a:srgbClr val="C00000"/>
              </a:solidFill>
            </a:rPr>
            <a:t>Find from which different  cities students are coming</a:t>
          </a:r>
          <a:endParaRPr lang="en-US" sz="3200" i="1" kern="1200" dirty="0">
            <a:solidFill>
              <a:srgbClr val="C00000"/>
            </a:solidFill>
          </a:endParaRPr>
        </a:p>
      </dsp:txBody>
      <dsp:txXfrm>
        <a:off x="208176" y="338907"/>
        <a:ext cx="7584648" cy="3848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E5D83-8B80-4BE7-8DF5-FCB6553A9B45}">
      <dsp:nvSpPr>
        <dsp:cNvPr id="0" name=""/>
        <dsp:cNvSpPr/>
      </dsp:nvSpPr>
      <dsp:spPr>
        <a:xfrm>
          <a:off x="0" y="610355"/>
          <a:ext cx="7239000" cy="155902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Database</a:t>
          </a:r>
          <a:endParaRPr lang="en-US" sz="6500" kern="1200" dirty="0"/>
        </a:p>
      </dsp:txBody>
      <dsp:txXfrm>
        <a:off x="76105" y="686460"/>
        <a:ext cx="7086790" cy="1406815"/>
      </dsp:txXfrm>
    </dsp:sp>
    <dsp:sp modelId="{F44AA7BA-03EE-4B4A-A5FA-160CD89FDC0D}">
      <dsp:nvSpPr>
        <dsp:cNvPr id="0" name=""/>
        <dsp:cNvSpPr/>
      </dsp:nvSpPr>
      <dsp:spPr>
        <a:xfrm>
          <a:off x="0" y="2356581"/>
          <a:ext cx="7239000" cy="1559025"/>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collection</a:t>
          </a:r>
          <a:endParaRPr lang="en-US" sz="6500" kern="1200" dirty="0"/>
        </a:p>
      </dsp:txBody>
      <dsp:txXfrm>
        <a:off x="76105" y="2432686"/>
        <a:ext cx="7086790" cy="140681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7BB41-6359-46CB-A101-78C473084A22}">
      <dsp:nvSpPr>
        <dsp:cNvPr id="0" name=""/>
        <dsp:cNvSpPr/>
      </dsp:nvSpPr>
      <dsp:spPr>
        <a:xfrm>
          <a:off x="0" y="83001"/>
          <a:ext cx="7772400" cy="138996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err="1" smtClean="0"/>
            <a:t>db.stud.find</a:t>
          </a:r>
          <a:r>
            <a:rPr lang="en-US" sz="3600" kern="1200" dirty="0" smtClean="0"/>
            <a:t>({name:/^n/})                    </a:t>
          </a:r>
          <a:r>
            <a:rPr lang="en-US" sz="3200" i="1" kern="1200" dirty="0" smtClean="0">
              <a:solidFill>
                <a:srgbClr val="C00000"/>
              </a:solidFill>
            </a:rPr>
            <a:t>Find students whose name starts with n</a:t>
          </a:r>
          <a:endParaRPr lang="en-US" sz="3200" i="1" kern="1200" dirty="0">
            <a:solidFill>
              <a:srgbClr val="C00000"/>
            </a:solidFill>
          </a:endParaRPr>
        </a:p>
      </dsp:txBody>
      <dsp:txXfrm>
        <a:off x="67852" y="150853"/>
        <a:ext cx="7636696" cy="1254256"/>
      </dsp:txXfrm>
    </dsp:sp>
    <dsp:sp modelId="{2379298C-EB6C-428D-8C96-C13728E309C6}">
      <dsp:nvSpPr>
        <dsp:cNvPr id="0" name=""/>
        <dsp:cNvSpPr/>
      </dsp:nvSpPr>
      <dsp:spPr>
        <a:xfrm>
          <a:off x="0" y="1568001"/>
          <a:ext cx="7772400" cy="1389960"/>
        </a:xfrm>
        <a:prstGeom prst="roundRect">
          <a:avLst/>
        </a:prstGeom>
        <a:gradFill rotWithShape="0">
          <a:gsLst>
            <a:gs pos="0">
              <a:schemeClr val="accent3">
                <a:hueOff val="5625132"/>
                <a:satOff val="-8440"/>
                <a:lumOff val="-1373"/>
                <a:alphaOff val="0"/>
                <a:tint val="50000"/>
                <a:satMod val="300000"/>
              </a:schemeClr>
            </a:gs>
            <a:gs pos="35000">
              <a:schemeClr val="accent3">
                <a:hueOff val="5625132"/>
                <a:satOff val="-8440"/>
                <a:lumOff val="-1373"/>
                <a:alphaOff val="0"/>
                <a:tint val="37000"/>
                <a:satMod val="300000"/>
              </a:schemeClr>
            </a:gs>
            <a:gs pos="100000">
              <a:schemeClr val="accent3">
                <a:hueOff val="5625132"/>
                <a:satOff val="-8440"/>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dirty="0" err="1" smtClean="0"/>
            <a:t>db.stud.find</a:t>
          </a:r>
          <a:r>
            <a:rPr lang="en-US" sz="3300" kern="1200" dirty="0" smtClean="0"/>
            <a:t>({name:/n/})                             </a:t>
          </a:r>
          <a:r>
            <a:rPr lang="en-US" sz="3300" i="1" kern="1200" dirty="0" smtClean="0">
              <a:solidFill>
                <a:srgbClr val="C00000"/>
              </a:solidFill>
            </a:rPr>
            <a:t>Find students whose name contains n letter </a:t>
          </a:r>
          <a:endParaRPr lang="en-US" sz="3300" kern="1200" dirty="0"/>
        </a:p>
      </dsp:txBody>
      <dsp:txXfrm>
        <a:off x="67852" y="1635853"/>
        <a:ext cx="7636696" cy="1254256"/>
      </dsp:txXfrm>
    </dsp:sp>
    <dsp:sp modelId="{360A8D4A-85A5-4850-9599-5C441C2C312F}">
      <dsp:nvSpPr>
        <dsp:cNvPr id="0" name=""/>
        <dsp:cNvSpPr/>
      </dsp:nvSpPr>
      <dsp:spPr>
        <a:xfrm>
          <a:off x="0" y="3053001"/>
          <a:ext cx="7772400" cy="1389960"/>
        </a:xfrm>
        <a:prstGeom prst="roundRect">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dirty="0" err="1" smtClean="0"/>
            <a:t>db.stud.find</a:t>
          </a:r>
          <a:r>
            <a:rPr lang="en-US" sz="3300" kern="1200" dirty="0" smtClean="0"/>
            <a:t>({name:/n$/})                            </a:t>
          </a:r>
          <a:r>
            <a:rPr lang="en-US" sz="3300" i="1" kern="1200" dirty="0" smtClean="0">
              <a:solidFill>
                <a:srgbClr val="C00000"/>
              </a:solidFill>
            </a:rPr>
            <a:t>Find students whose name ends with n</a:t>
          </a:r>
          <a:endParaRPr lang="en-US" sz="3300" kern="1200" dirty="0"/>
        </a:p>
      </dsp:txBody>
      <dsp:txXfrm>
        <a:off x="67852" y="3120853"/>
        <a:ext cx="7636696" cy="125425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228C6-4A5D-4582-91C4-46BCD6FB3F88}">
      <dsp:nvSpPr>
        <dsp:cNvPr id="0" name=""/>
        <dsp:cNvSpPr/>
      </dsp:nvSpPr>
      <dsp:spPr>
        <a:xfrm>
          <a:off x="0" y="461634"/>
          <a:ext cx="7772400" cy="121680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db.collection.stats</a:t>
          </a:r>
          <a:r>
            <a:rPr lang="en-US" sz="2800" kern="1200" dirty="0" smtClean="0"/>
            <a:t>()</a:t>
          </a:r>
          <a:endParaRPr lang="en-US" sz="2800" kern="1200" dirty="0"/>
        </a:p>
      </dsp:txBody>
      <dsp:txXfrm>
        <a:off x="59399" y="521033"/>
        <a:ext cx="7653602" cy="1098002"/>
      </dsp:txXfrm>
    </dsp:sp>
    <dsp:sp modelId="{5564989C-3237-43A4-9E0E-6C7AACDE7823}">
      <dsp:nvSpPr>
        <dsp:cNvPr id="0" name=""/>
        <dsp:cNvSpPr/>
      </dsp:nvSpPr>
      <dsp:spPr>
        <a:xfrm>
          <a:off x="0" y="1865634"/>
          <a:ext cx="7772400" cy="1216800"/>
        </a:xfrm>
        <a:prstGeom prst="roundRect">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db.collection.explain</a:t>
          </a:r>
          <a:r>
            <a:rPr lang="en-US" sz="2800" kern="1200" dirty="0" smtClean="0"/>
            <a:t>().find()</a:t>
          </a:r>
          <a:endParaRPr lang="en-US" sz="2800" kern="1200" dirty="0"/>
        </a:p>
      </dsp:txBody>
      <dsp:txXfrm>
        <a:off x="59399" y="1925033"/>
        <a:ext cx="7653602" cy="1098002"/>
      </dsp:txXfrm>
    </dsp:sp>
    <dsp:sp modelId="{1E913D54-E501-4BEC-92BB-F44270731853}">
      <dsp:nvSpPr>
        <dsp:cNvPr id="0" name=""/>
        <dsp:cNvSpPr/>
      </dsp:nvSpPr>
      <dsp:spPr>
        <a:xfrm>
          <a:off x="0" y="3269634"/>
          <a:ext cx="7772400" cy="1216800"/>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t>db.collection.explain</a:t>
          </a:r>
          <a:r>
            <a:rPr lang="en-US" sz="2800" kern="1200" dirty="0" smtClean="0"/>
            <a:t>().find().help()</a:t>
          </a:r>
          <a:endParaRPr lang="en-US" sz="2800" kern="1200" dirty="0"/>
        </a:p>
      </dsp:txBody>
      <dsp:txXfrm>
        <a:off x="59399" y="3329033"/>
        <a:ext cx="7653602" cy="109800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AA7D6-3A32-4C13-8773-D3F98E9B52A3}">
      <dsp:nvSpPr>
        <dsp:cNvPr id="0" name=""/>
        <dsp:cNvSpPr/>
      </dsp:nvSpPr>
      <dsp:spPr>
        <a:xfrm>
          <a:off x="0" y="30580"/>
          <a:ext cx="7772400" cy="107932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en-US" sz="4500" kern="1200" dirty="0" smtClean="0"/>
            <a:t>Insert</a:t>
          </a:r>
          <a:endParaRPr lang="en-US" sz="4500" kern="1200" dirty="0"/>
        </a:p>
      </dsp:txBody>
      <dsp:txXfrm>
        <a:off x="52688" y="83268"/>
        <a:ext cx="7667024" cy="973949"/>
      </dsp:txXfrm>
    </dsp:sp>
    <dsp:sp modelId="{63020E31-317F-48FE-ACF8-9169C4791482}">
      <dsp:nvSpPr>
        <dsp:cNvPr id="0" name=""/>
        <dsp:cNvSpPr/>
      </dsp:nvSpPr>
      <dsp:spPr>
        <a:xfrm>
          <a:off x="0" y="1239505"/>
          <a:ext cx="7772400" cy="107932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en-US" sz="4500" kern="1200" dirty="0" smtClean="0"/>
            <a:t>Find</a:t>
          </a:r>
          <a:endParaRPr lang="en-US" sz="4500" kern="1200" dirty="0"/>
        </a:p>
      </dsp:txBody>
      <dsp:txXfrm>
        <a:off x="52688" y="1292193"/>
        <a:ext cx="7667024" cy="973949"/>
      </dsp:txXfrm>
    </dsp:sp>
    <dsp:sp modelId="{6043F6CC-40CE-42B9-989B-EE93FB2093D3}">
      <dsp:nvSpPr>
        <dsp:cNvPr id="0" name=""/>
        <dsp:cNvSpPr/>
      </dsp:nvSpPr>
      <dsp:spPr>
        <a:xfrm>
          <a:off x="0" y="2448430"/>
          <a:ext cx="7772400" cy="1079325"/>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en-US" sz="4500" b="1" kern="1200" dirty="0" smtClean="0">
              <a:solidFill>
                <a:srgbClr val="FF0000"/>
              </a:solidFill>
            </a:rPr>
            <a:t>Update</a:t>
          </a:r>
          <a:endParaRPr lang="en-US" sz="4500" b="1" kern="1200" dirty="0">
            <a:solidFill>
              <a:srgbClr val="FF0000"/>
            </a:solidFill>
          </a:endParaRPr>
        </a:p>
      </dsp:txBody>
      <dsp:txXfrm>
        <a:off x="52688" y="2501118"/>
        <a:ext cx="7667024" cy="973949"/>
      </dsp:txXfrm>
    </dsp:sp>
    <dsp:sp modelId="{89C59073-4401-49AC-AF70-E74E2B8823E4}">
      <dsp:nvSpPr>
        <dsp:cNvPr id="0" name=""/>
        <dsp:cNvSpPr/>
      </dsp:nvSpPr>
      <dsp:spPr>
        <a:xfrm>
          <a:off x="0" y="3657355"/>
          <a:ext cx="7772400" cy="1079325"/>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en-US" sz="4500" kern="1200" dirty="0" smtClean="0"/>
            <a:t>Delete</a:t>
          </a:r>
          <a:endParaRPr lang="en-US" sz="4500" kern="1200" dirty="0"/>
        </a:p>
      </dsp:txBody>
      <dsp:txXfrm>
        <a:off x="52688" y="3710043"/>
        <a:ext cx="7667024" cy="97394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DB1CE-0779-4093-ABE2-3FFA7C1C80A5}">
      <dsp:nvSpPr>
        <dsp:cNvPr id="0" name=""/>
        <dsp:cNvSpPr/>
      </dsp:nvSpPr>
      <dsp:spPr>
        <a:xfrm rot="5400000">
          <a:off x="4194875" y="-1285710"/>
          <a:ext cx="1766185" cy="4779264"/>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t>If set to </a:t>
          </a:r>
          <a:r>
            <a:rPr lang="en-US" sz="3000" i="1" kern="1200" dirty="0" smtClean="0"/>
            <a:t>True</a:t>
          </a:r>
          <a:r>
            <a:rPr lang="en-US" sz="3000" kern="1200" dirty="0" smtClean="0"/>
            <a:t>, creates new document if no matches found.</a:t>
          </a:r>
          <a:endParaRPr lang="en-US" sz="3000" kern="1200" dirty="0"/>
        </a:p>
      </dsp:txBody>
      <dsp:txXfrm rot="-5400000">
        <a:off x="2688336" y="307047"/>
        <a:ext cx="4693046" cy="1593749"/>
      </dsp:txXfrm>
    </dsp:sp>
    <dsp:sp modelId="{139A54B7-99FA-4622-B53B-F685C71D3695}">
      <dsp:nvSpPr>
        <dsp:cNvPr id="0" name=""/>
        <dsp:cNvSpPr/>
      </dsp:nvSpPr>
      <dsp:spPr>
        <a:xfrm>
          <a:off x="0" y="55"/>
          <a:ext cx="2688336" cy="2207732"/>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4790" tIns="112395" rIns="224790" bIns="112395" numCol="1" spcCol="1270" anchor="ctr" anchorCtr="0">
          <a:noAutofit/>
        </a:bodyPr>
        <a:lstStyle/>
        <a:p>
          <a:pPr lvl="0" algn="ctr" defTabSz="2622550">
            <a:lnSpc>
              <a:spcPct val="90000"/>
            </a:lnSpc>
            <a:spcBef>
              <a:spcPct val="0"/>
            </a:spcBef>
            <a:spcAft>
              <a:spcPct val="35000"/>
            </a:spcAft>
          </a:pPr>
          <a:r>
            <a:rPr lang="en-US" sz="5900" kern="1200" dirty="0" err="1" smtClean="0"/>
            <a:t>upsert</a:t>
          </a:r>
          <a:endParaRPr lang="en-US" sz="5900" kern="1200" dirty="0"/>
        </a:p>
      </dsp:txBody>
      <dsp:txXfrm>
        <a:off x="107773" y="107828"/>
        <a:ext cx="2472790" cy="1992186"/>
      </dsp:txXfrm>
    </dsp:sp>
    <dsp:sp modelId="{E48D9A49-039C-4BFC-A8C3-BBF3E1FEB7F8}">
      <dsp:nvSpPr>
        <dsp:cNvPr id="0" name=""/>
        <dsp:cNvSpPr/>
      </dsp:nvSpPr>
      <dsp:spPr>
        <a:xfrm rot="5400000">
          <a:off x="4194875" y="1032408"/>
          <a:ext cx="1766185" cy="4779264"/>
        </a:xfrm>
        <a:prstGeom prst="round2SameRect">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t>If set to </a:t>
          </a:r>
          <a:r>
            <a:rPr lang="en-US" sz="3000" i="1" kern="1200" dirty="0" smtClean="0"/>
            <a:t>True</a:t>
          </a:r>
          <a:r>
            <a:rPr lang="en-US" sz="3000" kern="1200" dirty="0" smtClean="0"/>
            <a:t>, updates multiple documents that matches the query criteria</a:t>
          </a:r>
          <a:endParaRPr lang="en-US" sz="3000" kern="1200" dirty="0"/>
        </a:p>
      </dsp:txBody>
      <dsp:txXfrm rot="-5400000">
        <a:off x="2688336" y="2625165"/>
        <a:ext cx="4693046" cy="1593749"/>
      </dsp:txXfrm>
    </dsp:sp>
    <dsp:sp modelId="{12AF1B3E-2D2C-442A-B1F5-CF9D38C1AB5B}">
      <dsp:nvSpPr>
        <dsp:cNvPr id="0" name=""/>
        <dsp:cNvSpPr/>
      </dsp:nvSpPr>
      <dsp:spPr>
        <a:xfrm>
          <a:off x="0" y="2318174"/>
          <a:ext cx="2688336" cy="2207732"/>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4790" tIns="112395" rIns="224790" bIns="112395" numCol="1" spcCol="1270" anchor="ctr" anchorCtr="0">
          <a:noAutofit/>
        </a:bodyPr>
        <a:lstStyle/>
        <a:p>
          <a:pPr lvl="0" algn="ctr" defTabSz="2622550">
            <a:lnSpc>
              <a:spcPct val="90000"/>
            </a:lnSpc>
            <a:spcBef>
              <a:spcPct val="0"/>
            </a:spcBef>
            <a:spcAft>
              <a:spcPct val="35000"/>
            </a:spcAft>
          </a:pPr>
          <a:r>
            <a:rPr lang="en-US" sz="5900" kern="1200" dirty="0" smtClean="0"/>
            <a:t>multi</a:t>
          </a:r>
          <a:endParaRPr lang="en-US" sz="5900" kern="1200" dirty="0"/>
        </a:p>
      </dsp:txBody>
      <dsp:txXfrm>
        <a:off x="107773" y="2425947"/>
        <a:ext cx="2472790" cy="199218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B0F98-950C-4066-9AC1-B3D8721FE42F}">
      <dsp:nvSpPr>
        <dsp:cNvPr id="0" name=""/>
        <dsp:cNvSpPr/>
      </dsp:nvSpPr>
      <dsp:spPr>
        <a:xfrm rot="5400000">
          <a:off x="4562772" y="-1662521"/>
          <a:ext cx="1237654" cy="4876800"/>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Set age = 25 where id is 100</a:t>
          </a:r>
          <a:endParaRPr lang="en-US" sz="1800" kern="1200" dirty="0"/>
        </a:p>
        <a:p>
          <a:pPr marL="171450" lvl="1" indent="-171450" algn="l" defTabSz="800100">
            <a:lnSpc>
              <a:spcPct val="90000"/>
            </a:lnSpc>
            <a:spcBef>
              <a:spcPct val="0"/>
            </a:spcBef>
            <a:spcAft>
              <a:spcPct val="15000"/>
            </a:spcAft>
            <a:buChar char="••"/>
          </a:pPr>
          <a:r>
            <a:rPr lang="en-US" sz="1800" kern="1200" dirty="0" smtClean="0"/>
            <a:t>First Whole document is replaced where condition is matched and only one field is remained as age:25 </a:t>
          </a:r>
          <a:endParaRPr lang="en-US" sz="1800" kern="1200" dirty="0"/>
        </a:p>
      </dsp:txBody>
      <dsp:txXfrm rot="-5400000">
        <a:off x="2743200" y="217468"/>
        <a:ext cx="4816383" cy="1116820"/>
      </dsp:txXfrm>
    </dsp:sp>
    <dsp:sp modelId="{D6A0482E-2F3D-4C3C-AC25-2D5D2E96B5CA}">
      <dsp:nvSpPr>
        <dsp:cNvPr id="0" name=""/>
        <dsp:cNvSpPr/>
      </dsp:nvSpPr>
      <dsp:spPr>
        <a:xfrm>
          <a:off x="0" y="2344"/>
          <a:ext cx="2743200" cy="1547068"/>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err="1" smtClean="0"/>
            <a:t>db.stud.update</a:t>
          </a:r>
          <a:r>
            <a:rPr lang="en-US" sz="2400" kern="1200" dirty="0" smtClean="0"/>
            <a:t>(</a:t>
          </a:r>
        </a:p>
        <a:p>
          <a:pPr lvl="0" algn="ctr" defTabSz="1066800">
            <a:lnSpc>
              <a:spcPct val="90000"/>
            </a:lnSpc>
            <a:spcBef>
              <a:spcPct val="0"/>
            </a:spcBef>
            <a:spcAft>
              <a:spcPct val="35000"/>
            </a:spcAft>
          </a:pPr>
          <a:r>
            <a:rPr lang="en-US" sz="2400" kern="1200" dirty="0" smtClean="0"/>
            <a:t>{ _id: 100 },</a:t>
          </a:r>
        </a:p>
        <a:p>
          <a:pPr lvl="0" algn="ctr" defTabSz="1066800">
            <a:lnSpc>
              <a:spcPct val="90000"/>
            </a:lnSpc>
            <a:spcBef>
              <a:spcPct val="0"/>
            </a:spcBef>
            <a:spcAft>
              <a:spcPct val="35000"/>
            </a:spcAft>
          </a:pPr>
          <a:r>
            <a:rPr lang="en-US" sz="2400" kern="1200" dirty="0" smtClean="0"/>
            <a:t>{ age: 25})</a:t>
          </a:r>
          <a:endParaRPr lang="en-US" sz="2400" kern="1200" dirty="0"/>
        </a:p>
      </dsp:txBody>
      <dsp:txXfrm>
        <a:off x="75522" y="77866"/>
        <a:ext cx="2592156" cy="1396024"/>
      </dsp:txXfrm>
    </dsp:sp>
    <dsp:sp modelId="{47A52995-B39F-4B39-A6AB-EFCCF49D79CE}">
      <dsp:nvSpPr>
        <dsp:cNvPr id="0" name=""/>
        <dsp:cNvSpPr/>
      </dsp:nvSpPr>
      <dsp:spPr>
        <a:xfrm rot="5400000">
          <a:off x="4562772" y="-38100"/>
          <a:ext cx="1237654" cy="4876800"/>
        </a:xfrm>
        <a:prstGeom prst="round2SameRect">
          <a:avLst/>
        </a:prstGeom>
        <a:solidFill>
          <a:schemeClr val="accent4">
            <a:tint val="40000"/>
            <a:alpha val="90000"/>
            <a:hueOff val="-1972855"/>
            <a:satOff val="11079"/>
            <a:lumOff val="704"/>
            <a:alphaOff val="0"/>
          </a:schemeClr>
        </a:solidFill>
        <a:ln w="9525" cap="flat" cmpd="sng" algn="ctr">
          <a:solidFill>
            <a:schemeClr val="accent4">
              <a:tint val="40000"/>
              <a:alpha val="90000"/>
              <a:hueOff val="-1972855"/>
              <a:satOff val="11079"/>
              <a:lumOff val="704"/>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Set age = 25 where id is 100</a:t>
          </a:r>
          <a:endParaRPr lang="en-US" sz="1800" kern="1200" dirty="0"/>
        </a:p>
        <a:p>
          <a:pPr marL="171450" lvl="1" indent="-171450" algn="l" defTabSz="800100">
            <a:lnSpc>
              <a:spcPct val="90000"/>
            </a:lnSpc>
            <a:spcBef>
              <a:spcPct val="0"/>
            </a:spcBef>
            <a:spcAft>
              <a:spcPct val="15000"/>
            </a:spcAft>
            <a:buChar char="••"/>
          </a:pPr>
          <a:r>
            <a:rPr lang="en-US" sz="1800" kern="1200" dirty="0" smtClean="0"/>
            <a:t>Only the age field of one document is updated where condition is matched </a:t>
          </a:r>
          <a:endParaRPr lang="en-US" sz="1800" kern="1200" dirty="0"/>
        </a:p>
      </dsp:txBody>
      <dsp:txXfrm rot="-5400000">
        <a:off x="2743200" y="1841889"/>
        <a:ext cx="4816383" cy="1116820"/>
      </dsp:txXfrm>
    </dsp:sp>
    <dsp:sp modelId="{3C2D6C9E-3016-4446-BEC4-BC79A78EE3CE}">
      <dsp:nvSpPr>
        <dsp:cNvPr id="0" name=""/>
        <dsp:cNvSpPr/>
      </dsp:nvSpPr>
      <dsp:spPr>
        <a:xfrm>
          <a:off x="0" y="1626765"/>
          <a:ext cx="2743200" cy="1547068"/>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err="1" smtClean="0"/>
            <a:t>db.stud.update</a:t>
          </a:r>
          <a:r>
            <a:rPr lang="en-US" sz="2400" kern="1200" dirty="0" smtClean="0"/>
            <a:t>(       </a:t>
          </a:r>
        </a:p>
        <a:p>
          <a:pPr lvl="0" algn="ctr" defTabSz="1066800">
            <a:lnSpc>
              <a:spcPct val="90000"/>
            </a:lnSpc>
            <a:spcBef>
              <a:spcPct val="0"/>
            </a:spcBef>
            <a:spcAft>
              <a:spcPct val="35000"/>
            </a:spcAft>
          </a:pPr>
          <a:r>
            <a:rPr lang="en-US" sz="2400" kern="1200" dirty="0" smtClean="0"/>
            <a:t>{ _id: 100 },</a:t>
          </a:r>
        </a:p>
        <a:p>
          <a:pPr lvl="0" algn="ctr" defTabSz="1066800">
            <a:lnSpc>
              <a:spcPct val="90000"/>
            </a:lnSpc>
            <a:spcBef>
              <a:spcPct val="0"/>
            </a:spcBef>
            <a:spcAft>
              <a:spcPct val="35000"/>
            </a:spcAft>
          </a:pPr>
          <a:r>
            <a:rPr lang="en-US" sz="2400" kern="1200" dirty="0" smtClean="0"/>
            <a:t>{ $set:{age: 25}})</a:t>
          </a:r>
          <a:endParaRPr lang="en-US" sz="2400" kern="1200" dirty="0"/>
        </a:p>
      </dsp:txBody>
      <dsp:txXfrm>
        <a:off x="75522" y="1702287"/>
        <a:ext cx="2592156" cy="1396024"/>
      </dsp:txXfrm>
    </dsp:sp>
    <dsp:sp modelId="{A186A405-B3B9-4F63-83F2-BC9E57C9EDBF}">
      <dsp:nvSpPr>
        <dsp:cNvPr id="0" name=""/>
        <dsp:cNvSpPr/>
      </dsp:nvSpPr>
      <dsp:spPr>
        <a:xfrm rot="5400000">
          <a:off x="4562772" y="1586321"/>
          <a:ext cx="1237654" cy="4876800"/>
        </a:xfrm>
        <a:prstGeom prst="round2SameRect">
          <a:avLst/>
        </a:prstGeom>
        <a:solidFill>
          <a:schemeClr val="accent4">
            <a:tint val="40000"/>
            <a:alpha val="90000"/>
            <a:hueOff val="-3945710"/>
            <a:satOff val="22157"/>
            <a:lumOff val="1408"/>
            <a:alphaOff val="0"/>
          </a:schemeClr>
        </a:solidFill>
        <a:ln w="9525" cap="flat" cmpd="sng" algn="ctr">
          <a:solidFill>
            <a:schemeClr val="accent4">
              <a:tint val="40000"/>
              <a:alpha val="90000"/>
              <a:hueOff val="-3945710"/>
              <a:satOff val="22157"/>
              <a:lumOff val="1408"/>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To remove a age column from single document where id=100</a:t>
          </a:r>
          <a:endParaRPr lang="en-US" sz="1800" kern="1200" dirty="0"/>
        </a:p>
      </dsp:txBody>
      <dsp:txXfrm rot="-5400000">
        <a:off x="2743200" y="3466311"/>
        <a:ext cx="4816383" cy="1116820"/>
      </dsp:txXfrm>
    </dsp:sp>
    <dsp:sp modelId="{A606EAD1-F626-42EA-A9CC-7A94009B5416}">
      <dsp:nvSpPr>
        <dsp:cNvPr id="0" name=""/>
        <dsp:cNvSpPr/>
      </dsp:nvSpPr>
      <dsp:spPr>
        <a:xfrm>
          <a:off x="0" y="3251187"/>
          <a:ext cx="2743200" cy="1547068"/>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err="1" smtClean="0"/>
            <a:t>db.stud.update</a:t>
          </a:r>
          <a:r>
            <a:rPr lang="en-US" sz="2400" kern="1200" dirty="0" smtClean="0"/>
            <a:t>(</a:t>
          </a:r>
        </a:p>
        <a:p>
          <a:pPr lvl="0" algn="ctr" defTabSz="1066800">
            <a:lnSpc>
              <a:spcPct val="90000"/>
            </a:lnSpc>
            <a:spcBef>
              <a:spcPct val="0"/>
            </a:spcBef>
            <a:spcAft>
              <a:spcPct val="35000"/>
            </a:spcAft>
          </a:pPr>
          <a:r>
            <a:rPr lang="en-US" sz="2400" kern="1200" dirty="0" smtClean="0"/>
            <a:t>{ _id: 100 },</a:t>
          </a:r>
        </a:p>
        <a:p>
          <a:pPr lvl="0" algn="ctr" defTabSz="1066800">
            <a:lnSpc>
              <a:spcPct val="90000"/>
            </a:lnSpc>
            <a:spcBef>
              <a:spcPct val="0"/>
            </a:spcBef>
            <a:spcAft>
              <a:spcPct val="35000"/>
            </a:spcAft>
          </a:pPr>
          <a:r>
            <a:rPr lang="en-US" sz="2400" kern="1200" dirty="0" smtClean="0"/>
            <a:t>{ $unset:{age: 1}})</a:t>
          </a:r>
          <a:endParaRPr lang="en-US" sz="2400" kern="1200" dirty="0"/>
        </a:p>
      </dsp:txBody>
      <dsp:txXfrm>
        <a:off x="75522" y="3326709"/>
        <a:ext cx="2592156" cy="139602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BAE7C-27F4-4521-9553-2473B574B577}">
      <dsp:nvSpPr>
        <dsp:cNvPr id="0" name=""/>
        <dsp:cNvSpPr/>
      </dsp:nvSpPr>
      <dsp:spPr>
        <a:xfrm rot="5400000">
          <a:off x="5446487" y="-1465146"/>
          <a:ext cx="1235779" cy="4479940"/>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4300" tIns="57150" rIns="114300" bIns="5715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Set marks for </a:t>
          </a:r>
          <a:r>
            <a:rPr lang="en-US" sz="2000" kern="1200" dirty="0" err="1" smtClean="0"/>
            <a:t>dbms</a:t>
          </a:r>
          <a:r>
            <a:rPr lang="en-US" sz="2000" kern="1200" dirty="0" smtClean="0"/>
            <a:t> subject as 50 where id = 100 (only one row is updated)</a:t>
          </a:r>
          <a:endParaRPr lang="en-US" sz="2000" kern="1200" dirty="0"/>
        </a:p>
      </dsp:txBody>
      <dsp:txXfrm rot="-5400000">
        <a:off x="3824407" y="217260"/>
        <a:ext cx="4419614" cy="1115127"/>
      </dsp:txXfrm>
    </dsp:sp>
    <dsp:sp modelId="{BB6A09CA-2D66-4D47-A46F-D560852827A7}">
      <dsp:nvSpPr>
        <dsp:cNvPr id="0" name=""/>
        <dsp:cNvSpPr/>
      </dsp:nvSpPr>
      <dsp:spPr>
        <a:xfrm>
          <a:off x="4" y="2461"/>
          <a:ext cx="3824402" cy="154472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err="1" smtClean="0"/>
            <a:t>db.stud.update</a:t>
          </a:r>
          <a:r>
            <a:rPr lang="en-US" sz="2000" b="1" kern="1200" dirty="0" smtClean="0"/>
            <a:t>(</a:t>
          </a:r>
        </a:p>
        <a:p>
          <a:pPr lvl="0" algn="ctr" defTabSz="889000">
            <a:lnSpc>
              <a:spcPct val="90000"/>
            </a:lnSpc>
            <a:spcBef>
              <a:spcPct val="0"/>
            </a:spcBef>
            <a:spcAft>
              <a:spcPct val="35000"/>
            </a:spcAft>
          </a:pPr>
          <a:r>
            <a:rPr lang="en-US" sz="2000" b="1" kern="1200" dirty="0" smtClean="0"/>
            <a:t>{ _id: 100 },</a:t>
          </a:r>
        </a:p>
        <a:p>
          <a:pPr lvl="0" algn="ctr" defTabSz="889000">
            <a:lnSpc>
              <a:spcPct val="90000"/>
            </a:lnSpc>
            <a:spcBef>
              <a:spcPct val="0"/>
            </a:spcBef>
            <a:spcAft>
              <a:spcPct val="35000"/>
            </a:spcAft>
          </a:pPr>
          <a:r>
            <a:rPr lang="en-US" sz="2000" b="1" kern="1200" dirty="0" smtClean="0"/>
            <a:t>{ $set: { “</a:t>
          </a:r>
          <a:r>
            <a:rPr lang="en-US" sz="2000" b="1" kern="1200" dirty="0" err="1" smtClean="0"/>
            <a:t>marks.dmsa</a:t>
          </a:r>
          <a:r>
            <a:rPr lang="en-US" sz="2000" b="1" kern="1200" dirty="0" smtClean="0"/>
            <a:t>": 50} })</a:t>
          </a:r>
          <a:endParaRPr lang="en-US" sz="2000" b="1" kern="1200" dirty="0"/>
        </a:p>
      </dsp:txBody>
      <dsp:txXfrm>
        <a:off x="75411" y="77868"/>
        <a:ext cx="3673588" cy="1393910"/>
      </dsp:txXfrm>
    </dsp:sp>
    <dsp:sp modelId="{915F58B8-191C-4F5C-B8A5-A4643FF44CB1}">
      <dsp:nvSpPr>
        <dsp:cNvPr id="0" name=""/>
        <dsp:cNvSpPr/>
      </dsp:nvSpPr>
      <dsp:spPr>
        <a:xfrm rot="5400000">
          <a:off x="5446209" y="156813"/>
          <a:ext cx="1235779" cy="4479940"/>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4300" tIns="57150" rIns="114300" bIns="5715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Set marks for </a:t>
          </a:r>
          <a:r>
            <a:rPr lang="en-US" sz="2000" kern="1200" dirty="0" err="1" smtClean="0"/>
            <a:t>dbms</a:t>
          </a:r>
          <a:r>
            <a:rPr lang="en-US" sz="2000" kern="1200" dirty="0" smtClean="0"/>
            <a:t> subject as 50 where class is  TE (all rows which matches the condition were updated)</a:t>
          </a:r>
          <a:endParaRPr lang="en-US" sz="2000" kern="1200" dirty="0"/>
        </a:p>
      </dsp:txBody>
      <dsp:txXfrm rot="-5400000">
        <a:off x="3824129" y="1839219"/>
        <a:ext cx="4419614" cy="1115127"/>
      </dsp:txXfrm>
    </dsp:sp>
    <dsp:sp modelId="{CAF08878-3253-4BFB-85B0-74DF81533B58}">
      <dsp:nvSpPr>
        <dsp:cNvPr id="0" name=""/>
        <dsp:cNvSpPr/>
      </dsp:nvSpPr>
      <dsp:spPr>
        <a:xfrm>
          <a:off x="4" y="1624422"/>
          <a:ext cx="3824125" cy="1544724"/>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err="1" smtClean="0"/>
            <a:t>db.stud.update</a:t>
          </a:r>
          <a:r>
            <a:rPr lang="en-US" sz="2000" b="1" kern="1200" dirty="0" smtClean="0"/>
            <a:t>(</a:t>
          </a:r>
        </a:p>
        <a:p>
          <a:pPr lvl="0" algn="ctr" defTabSz="889000">
            <a:lnSpc>
              <a:spcPct val="90000"/>
            </a:lnSpc>
            <a:spcBef>
              <a:spcPct val="0"/>
            </a:spcBef>
            <a:spcAft>
              <a:spcPct val="35000"/>
            </a:spcAft>
          </a:pPr>
          <a:r>
            <a:rPr lang="en-US" sz="2000" b="1" kern="1200" dirty="0" smtClean="0"/>
            <a:t>{ class: “TE” },</a:t>
          </a:r>
        </a:p>
        <a:p>
          <a:pPr lvl="0" algn="ctr" defTabSz="889000">
            <a:lnSpc>
              <a:spcPct val="90000"/>
            </a:lnSpc>
            <a:spcBef>
              <a:spcPct val="0"/>
            </a:spcBef>
            <a:spcAft>
              <a:spcPct val="35000"/>
            </a:spcAft>
          </a:pPr>
          <a:r>
            <a:rPr lang="en-US" sz="2000" b="1" kern="1200" dirty="0" smtClean="0"/>
            <a:t>{ $set: { “</a:t>
          </a:r>
          <a:r>
            <a:rPr lang="en-US" sz="2000" b="1" kern="1200" dirty="0" err="1" smtClean="0"/>
            <a:t>marks.dmsa</a:t>
          </a:r>
          <a:r>
            <a:rPr lang="en-US" sz="2000" b="1" kern="1200" dirty="0" smtClean="0"/>
            <a:t>": 50} } ,</a:t>
          </a:r>
        </a:p>
        <a:p>
          <a:pPr lvl="0" algn="ctr" defTabSz="889000">
            <a:lnSpc>
              <a:spcPct val="90000"/>
            </a:lnSpc>
            <a:spcBef>
              <a:spcPct val="0"/>
            </a:spcBef>
            <a:spcAft>
              <a:spcPct val="35000"/>
            </a:spcAft>
          </a:pPr>
          <a:r>
            <a:rPr lang="en-US" sz="2000" b="1" kern="1200" dirty="0" smtClean="0"/>
            <a:t>{ multi: true } )</a:t>
          </a:r>
          <a:endParaRPr lang="en-US" sz="2000" b="1" kern="1200" dirty="0"/>
        </a:p>
      </dsp:txBody>
      <dsp:txXfrm>
        <a:off x="75411" y="1699829"/>
        <a:ext cx="3673311" cy="1393910"/>
      </dsp:txXfrm>
    </dsp:sp>
    <dsp:sp modelId="{653A5F39-FC7A-4807-94D3-195987D5D135}">
      <dsp:nvSpPr>
        <dsp:cNvPr id="0" name=""/>
        <dsp:cNvSpPr/>
      </dsp:nvSpPr>
      <dsp:spPr>
        <a:xfrm rot="5400000">
          <a:off x="5287351" y="1779694"/>
          <a:ext cx="1551755" cy="4485132"/>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Set marks for </a:t>
          </a:r>
          <a:r>
            <a:rPr lang="en-US" sz="1800" kern="1200" dirty="0" err="1" smtClean="0"/>
            <a:t>dbms</a:t>
          </a:r>
          <a:r>
            <a:rPr lang="en-US" sz="1800" kern="1200" dirty="0" smtClean="0"/>
            <a:t> subject as 50 where class is  TE (all rows which matches the condition were updated)</a:t>
          </a:r>
          <a:endParaRPr lang="en-US" sz="1800" kern="1200" dirty="0"/>
        </a:p>
        <a:p>
          <a:pPr marL="171450" lvl="1" indent="-171450" algn="l" defTabSz="800100">
            <a:lnSpc>
              <a:spcPct val="90000"/>
            </a:lnSpc>
            <a:spcBef>
              <a:spcPct val="0"/>
            </a:spcBef>
            <a:spcAft>
              <a:spcPct val="15000"/>
            </a:spcAft>
            <a:buChar char="••"/>
          </a:pPr>
          <a:r>
            <a:rPr lang="en-US" sz="1800" kern="1200" dirty="0" smtClean="0"/>
            <a:t>If now row found which matches the condition it will insert new row.</a:t>
          </a:r>
          <a:endParaRPr lang="en-US" sz="1800" kern="1200" dirty="0"/>
        </a:p>
      </dsp:txBody>
      <dsp:txXfrm rot="-5400000">
        <a:off x="3820663" y="3322132"/>
        <a:ext cx="4409382" cy="1400255"/>
      </dsp:txXfrm>
    </dsp:sp>
    <dsp:sp modelId="{2D15B93A-BFBE-40C4-B2F2-2DF38BF1B9E1}">
      <dsp:nvSpPr>
        <dsp:cNvPr id="0" name=""/>
        <dsp:cNvSpPr/>
      </dsp:nvSpPr>
      <dsp:spPr>
        <a:xfrm>
          <a:off x="4" y="3249898"/>
          <a:ext cx="3820659" cy="1544724"/>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err="1" smtClean="0"/>
            <a:t>db.stud.update</a:t>
          </a:r>
          <a:r>
            <a:rPr lang="en-US" sz="2000" b="1" kern="1200" dirty="0" smtClean="0"/>
            <a:t>(</a:t>
          </a:r>
        </a:p>
        <a:p>
          <a:pPr lvl="0" algn="ctr" defTabSz="889000">
            <a:lnSpc>
              <a:spcPct val="90000"/>
            </a:lnSpc>
            <a:spcBef>
              <a:spcPct val="0"/>
            </a:spcBef>
            <a:spcAft>
              <a:spcPct val="35000"/>
            </a:spcAft>
          </a:pPr>
          <a:r>
            <a:rPr lang="en-US" sz="2000" b="1" kern="1200" dirty="0" smtClean="0"/>
            <a:t>{ class: “TE” },</a:t>
          </a:r>
        </a:p>
        <a:p>
          <a:pPr lvl="0" algn="ctr" defTabSz="889000">
            <a:lnSpc>
              <a:spcPct val="90000"/>
            </a:lnSpc>
            <a:spcBef>
              <a:spcPct val="0"/>
            </a:spcBef>
            <a:spcAft>
              <a:spcPct val="35000"/>
            </a:spcAft>
          </a:pPr>
          <a:r>
            <a:rPr lang="en-US" sz="2000" b="1" kern="1200" dirty="0" smtClean="0"/>
            <a:t>{ $set: { “</a:t>
          </a:r>
          <a:r>
            <a:rPr lang="en-US" sz="2000" b="1" kern="1200" dirty="0" err="1" smtClean="0"/>
            <a:t>marks.dmsa</a:t>
          </a:r>
          <a:r>
            <a:rPr lang="en-US" sz="2000" b="1" kern="1200" dirty="0" smtClean="0"/>
            <a:t>": 50} } ,</a:t>
          </a:r>
        </a:p>
        <a:p>
          <a:pPr lvl="0" algn="ctr" defTabSz="889000">
            <a:lnSpc>
              <a:spcPct val="90000"/>
            </a:lnSpc>
            <a:spcBef>
              <a:spcPct val="0"/>
            </a:spcBef>
            <a:spcAft>
              <a:spcPct val="35000"/>
            </a:spcAft>
          </a:pPr>
          <a:r>
            <a:rPr lang="en-US" sz="2000" b="1" kern="1200" dirty="0" smtClean="0"/>
            <a:t>{ </a:t>
          </a:r>
          <a:r>
            <a:rPr lang="en-US" sz="2000" b="1" kern="1200" dirty="0" err="1" smtClean="0"/>
            <a:t>upsert</a:t>
          </a:r>
          <a:r>
            <a:rPr lang="en-US" sz="2000" b="1" kern="1200" dirty="0" smtClean="0"/>
            <a:t>: true } )</a:t>
          </a:r>
          <a:endParaRPr lang="en-US" sz="2000" b="1" kern="1200" dirty="0"/>
        </a:p>
      </dsp:txBody>
      <dsp:txXfrm>
        <a:off x="75411" y="3325305"/>
        <a:ext cx="3669845" cy="139391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6455B-6A0B-4ABF-B966-A36B416B6267}">
      <dsp:nvSpPr>
        <dsp:cNvPr id="0" name=""/>
        <dsp:cNvSpPr/>
      </dsp:nvSpPr>
      <dsp:spPr>
        <a:xfrm>
          <a:off x="4015" y="2209"/>
          <a:ext cx="8221569" cy="145856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err="1" smtClean="0"/>
            <a:t>db.stud.update</a:t>
          </a:r>
          <a:endParaRPr lang="en-US" sz="2400" kern="1200" dirty="0" smtClean="0"/>
        </a:p>
        <a:p>
          <a:pPr lvl="0" algn="ctr" defTabSz="1066800">
            <a:lnSpc>
              <a:spcPct val="90000"/>
            </a:lnSpc>
            <a:spcBef>
              <a:spcPct val="0"/>
            </a:spcBef>
            <a:spcAft>
              <a:spcPct val="35000"/>
            </a:spcAft>
          </a:pPr>
          <a:r>
            <a:rPr lang="en-US" sz="2400" kern="1200" dirty="0" smtClean="0"/>
            <a:t>({ },{ $</a:t>
          </a:r>
          <a:r>
            <a:rPr lang="en-US" sz="2400" kern="1200" dirty="0" err="1" smtClean="0"/>
            <a:t>inc</a:t>
          </a:r>
          <a:r>
            <a:rPr lang="en-US" sz="2400" kern="1200" dirty="0" smtClean="0"/>
            <a:t>:{age: 5}})</a:t>
          </a:r>
          <a:endParaRPr lang="en-US" sz="2400" kern="1200" dirty="0"/>
        </a:p>
      </dsp:txBody>
      <dsp:txXfrm>
        <a:off x="75216" y="73410"/>
        <a:ext cx="8079167" cy="1316160"/>
      </dsp:txXfrm>
    </dsp:sp>
    <dsp:sp modelId="{6C4E8B46-6640-4987-8092-5B4339A863F0}">
      <dsp:nvSpPr>
        <dsp:cNvPr id="0" name=""/>
        <dsp:cNvSpPr/>
      </dsp:nvSpPr>
      <dsp:spPr>
        <a:xfrm>
          <a:off x="4015" y="1533700"/>
          <a:ext cx="8221569" cy="1458562"/>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err="1" smtClean="0"/>
            <a:t>db.stud.update</a:t>
          </a:r>
          <a:endParaRPr lang="en-US" sz="2400" kern="1200" dirty="0" smtClean="0"/>
        </a:p>
        <a:p>
          <a:pPr lvl="0" algn="ctr" defTabSz="1066800">
            <a:lnSpc>
              <a:spcPct val="90000"/>
            </a:lnSpc>
            <a:spcBef>
              <a:spcPct val="0"/>
            </a:spcBef>
            <a:spcAft>
              <a:spcPct val="35000"/>
            </a:spcAft>
          </a:pPr>
          <a:r>
            <a:rPr lang="en-US" sz="2400" kern="1200" dirty="0" smtClean="0"/>
            <a:t>({ },{ $set:{</a:t>
          </a:r>
          <a:r>
            <a:rPr lang="en-US" sz="2400" kern="1200" dirty="0" err="1" smtClean="0"/>
            <a:t>cadd</a:t>
          </a:r>
          <a:r>
            <a:rPr lang="en-US" sz="2400" kern="1200" dirty="0" smtClean="0"/>
            <a:t>: “Pune”}},</a:t>
          </a:r>
        </a:p>
        <a:p>
          <a:pPr lvl="0" algn="ctr" defTabSz="1066800">
            <a:lnSpc>
              <a:spcPct val="90000"/>
            </a:lnSpc>
            <a:spcBef>
              <a:spcPct val="0"/>
            </a:spcBef>
            <a:spcAft>
              <a:spcPct val="35000"/>
            </a:spcAft>
          </a:pPr>
          <a:r>
            <a:rPr lang="en-US" sz="2400" kern="1200" dirty="0" smtClean="0"/>
            <a:t>{</a:t>
          </a:r>
          <a:r>
            <a:rPr lang="en-US" sz="2400" kern="1200" dirty="0" err="1" smtClean="0"/>
            <a:t>multi:true</a:t>
          </a:r>
          <a:r>
            <a:rPr lang="en-US" sz="2400" kern="1200" dirty="0" smtClean="0"/>
            <a:t>})</a:t>
          </a:r>
          <a:endParaRPr lang="en-US" sz="2400" kern="1200" dirty="0"/>
        </a:p>
      </dsp:txBody>
      <dsp:txXfrm>
        <a:off x="75216" y="1604901"/>
        <a:ext cx="8079167" cy="1316160"/>
      </dsp:txXfrm>
    </dsp:sp>
    <dsp:sp modelId="{454B4A2E-90A4-4E1D-989B-8A99DED43F83}">
      <dsp:nvSpPr>
        <dsp:cNvPr id="0" name=""/>
        <dsp:cNvSpPr/>
      </dsp:nvSpPr>
      <dsp:spPr>
        <a:xfrm>
          <a:off x="8030" y="3047994"/>
          <a:ext cx="8221569" cy="1458562"/>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err="1" smtClean="0"/>
            <a:t>db.stud.update</a:t>
          </a:r>
          <a:r>
            <a:rPr lang="en-US" sz="2400" kern="1200" smtClean="0"/>
            <a:t>                      ({ </a:t>
          </a:r>
          <a:r>
            <a:rPr lang="en-US" sz="2400" kern="1200" dirty="0" smtClean="0"/>
            <a:t>},{ $rename:{“age”: “Age”}},{</a:t>
          </a:r>
          <a:r>
            <a:rPr lang="en-US" sz="2400" kern="1200" dirty="0" err="1" smtClean="0"/>
            <a:t>multi:true</a:t>
          </a:r>
          <a:r>
            <a:rPr lang="en-US" sz="2400" kern="1200" dirty="0" smtClean="0"/>
            <a:t>})</a:t>
          </a:r>
          <a:endParaRPr lang="en-US" sz="2400" kern="1200" dirty="0"/>
        </a:p>
      </dsp:txBody>
      <dsp:txXfrm>
        <a:off x="79231" y="3119195"/>
        <a:ext cx="8079167" cy="131616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AA7D6-3A32-4C13-8773-D3F98E9B52A3}">
      <dsp:nvSpPr>
        <dsp:cNvPr id="0" name=""/>
        <dsp:cNvSpPr/>
      </dsp:nvSpPr>
      <dsp:spPr>
        <a:xfrm>
          <a:off x="0" y="14511"/>
          <a:ext cx="7391400" cy="103135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dirty="0" smtClean="0"/>
            <a:t>Insert</a:t>
          </a:r>
          <a:endParaRPr lang="en-US" sz="4300" kern="1200" dirty="0"/>
        </a:p>
      </dsp:txBody>
      <dsp:txXfrm>
        <a:off x="50347" y="64858"/>
        <a:ext cx="7290706" cy="930660"/>
      </dsp:txXfrm>
    </dsp:sp>
    <dsp:sp modelId="{63020E31-317F-48FE-ACF8-9169C4791482}">
      <dsp:nvSpPr>
        <dsp:cNvPr id="0" name=""/>
        <dsp:cNvSpPr/>
      </dsp:nvSpPr>
      <dsp:spPr>
        <a:xfrm>
          <a:off x="0" y="1169706"/>
          <a:ext cx="7391400" cy="1031354"/>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dirty="0" smtClean="0"/>
            <a:t>Find</a:t>
          </a:r>
          <a:endParaRPr lang="en-US" sz="4300" kern="1200" dirty="0"/>
        </a:p>
      </dsp:txBody>
      <dsp:txXfrm>
        <a:off x="50347" y="1220053"/>
        <a:ext cx="7290706" cy="930660"/>
      </dsp:txXfrm>
    </dsp:sp>
    <dsp:sp modelId="{6043F6CC-40CE-42B9-989B-EE93FB2093D3}">
      <dsp:nvSpPr>
        <dsp:cNvPr id="0" name=""/>
        <dsp:cNvSpPr/>
      </dsp:nvSpPr>
      <dsp:spPr>
        <a:xfrm>
          <a:off x="0" y="2324901"/>
          <a:ext cx="7391400" cy="1031354"/>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dirty="0" smtClean="0"/>
            <a:t>Update</a:t>
          </a:r>
          <a:endParaRPr lang="en-US" sz="4300" kern="1200" dirty="0"/>
        </a:p>
      </dsp:txBody>
      <dsp:txXfrm>
        <a:off x="50347" y="2375248"/>
        <a:ext cx="7290706" cy="930660"/>
      </dsp:txXfrm>
    </dsp:sp>
    <dsp:sp modelId="{89C59073-4401-49AC-AF70-E74E2B8823E4}">
      <dsp:nvSpPr>
        <dsp:cNvPr id="0" name=""/>
        <dsp:cNvSpPr/>
      </dsp:nvSpPr>
      <dsp:spPr>
        <a:xfrm>
          <a:off x="0" y="3480096"/>
          <a:ext cx="7391400" cy="1031354"/>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b="1" kern="1200" dirty="0" smtClean="0">
              <a:solidFill>
                <a:srgbClr val="FF0000"/>
              </a:solidFill>
            </a:rPr>
            <a:t>Delete</a:t>
          </a:r>
          <a:endParaRPr lang="en-US" sz="4300" b="1" kern="1200" dirty="0">
            <a:solidFill>
              <a:srgbClr val="FF0000"/>
            </a:solidFill>
          </a:endParaRPr>
        </a:p>
      </dsp:txBody>
      <dsp:txXfrm>
        <a:off x="50347" y="3530443"/>
        <a:ext cx="7290706" cy="93066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18620-2658-481B-912D-5D4D21C02C21}">
      <dsp:nvSpPr>
        <dsp:cNvPr id="0" name=""/>
        <dsp:cNvSpPr/>
      </dsp:nvSpPr>
      <dsp:spPr>
        <a:xfrm rot="5400000">
          <a:off x="5499878" y="-1405633"/>
          <a:ext cx="1166849" cy="4274248"/>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rtl="0">
            <a:lnSpc>
              <a:spcPct val="90000"/>
            </a:lnSpc>
            <a:spcBef>
              <a:spcPct val="0"/>
            </a:spcBef>
            <a:spcAft>
              <a:spcPct val="15000"/>
            </a:spcAft>
            <a:buChar char="••"/>
          </a:pPr>
          <a:r>
            <a:rPr lang="en-US" sz="2900" kern="1200" smtClean="0"/>
            <a:t>db.inventory.remove({})</a:t>
          </a:r>
          <a:endParaRPr lang="en-US" sz="2900" kern="1200"/>
        </a:p>
      </dsp:txBody>
      <dsp:txXfrm rot="-5400000">
        <a:off x="3946179" y="205027"/>
        <a:ext cx="4217287" cy="1052927"/>
      </dsp:txXfrm>
    </dsp:sp>
    <dsp:sp modelId="{841CFEBF-C434-4AF0-A04B-6A11EBB88489}">
      <dsp:nvSpPr>
        <dsp:cNvPr id="0" name=""/>
        <dsp:cNvSpPr/>
      </dsp:nvSpPr>
      <dsp:spPr>
        <a:xfrm>
          <a:off x="708" y="2209"/>
          <a:ext cx="3945470" cy="1458562"/>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b="1" kern="1200" smtClean="0"/>
            <a:t>Remove All Documents</a:t>
          </a:r>
          <a:endParaRPr lang="en-US" sz="2800" kern="1200"/>
        </a:p>
      </dsp:txBody>
      <dsp:txXfrm>
        <a:off x="71909" y="73410"/>
        <a:ext cx="3803068" cy="1316160"/>
      </dsp:txXfrm>
    </dsp:sp>
    <dsp:sp modelId="{6B6FC6C8-62C1-4BE5-A692-FA7870A5D643}">
      <dsp:nvSpPr>
        <dsp:cNvPr id="0" name=""/>
        <dsp:cNvSpPr/>
      </dsp:nvSpPr>
      <dsp:spPr>
        <a:xfrm rot="5400000">
          <a:off x="5508341" y="125857"/>
          <a:ext cx="1166849" cy="4274248"/>
        </a:xfrm>
        <a:prstGeom prst="round2SameRect">
          <a:avLst/>
        </a:prstGeom>
        <a:solidFill>
          <a:schemeClr val="accent4">
            <a:tint val="40000"/>
            <a:alpha val="90000"/>
            <a:hueOff val="-1972855"/>
            <a:satOff val="11079"/>
            <a:lumOff val="704"/>
            <a:alphaOff val="0"/>
          </a:schemeClr>
        </a:solidFill>
        <a:ln w="9525" cap="flat" cmpd="sng" algn="ctr">
          <a:solidFill>
            <a:schemeClr val="accent4">
              <a:tint val="40000"/>
              <a:alpha val="90000"/>
              <a:hueOff val="-1972855"/>
              <a:satOff val="11079"/>
              <a:lumOff val="70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rtl="0">
            <a:lnSpc>
              <a:spcPct val="90000"/>
            </a:lnSpc>
            <a:spcBef>
              <a:spcPct val="0"/>
            </a:spcBef>
            <a:spcAft>
              <a:spcPct val="15000"/>
            </a:spcAft>
            <a:buChar char="••"/>
          </a:pPr>
          <a:r>
            <a:rPr lang="en-US" sz="2900" kern="1200" dirty="0" err="1" smtClean="0"/>
            <a:t>db.inventory.remove</a:t>
          </a:r>
          <a:r>
            <a:rPr lang="en-US" sz="2900" kern="1200" dirty="0" smtClean="0"/>
            <a:t>       ( { type : "food" } )</a:t>
          </a:r>
          <a:endParaRPr lang="en-US" sz="2900" kern="1200" dirty="0"/>
        </a:p>
      </dsp:txBody>
      <dsp:txXfrm rot="-5400000">
        <a:off x="3954642" y="1736518"/>
        <a:ext cx="4217287" cy="1052927"/>
      </dsp:txXfrm>
    </dsp:sp>
    <dsp:sp modelId="{1D2E9129-032B-4CCC-925F-EDFEE15B18D0}">
      <dsp:nvSpPr>
        <dsp:cNvPr id="0" name=""/>
        <dsp:cNvSpPr/>
      </dsp:nvSpPr>
      <dsp:spPr>
        <a:xfrm>
          <a:off x="708" y="1533700"/>
          <a:ext cx="3953933" cy="1458562"/>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b="1" kern="1200" dirty="0" smtClean="0"/>
            <a:t>Remove All Documents that Match a Condition</a:t>
          </a:r>
          <a:endParaRPr lang="en-US" sz="2800" kern="1200" dirty="0"/>
        </a:p>
      </dsp:txBody>
      <dsp:txXfrm>
        <a:off x="71909" y="1604901"/>
        <a:ext cx="3811531" cy="1316160"/>
      </dsp:txXfrm>
    </dsp:sp>
    <dsp:sp modelId="{647885F1-D33F-4127-B413-5D916980E131}">
      <dsp:nvSpPr>
        <dsp:cNvPr id="0" name=""/>
        <dsp:cNvSpPr/>
      </dsp:nvSpPr>
      <dsp:spPr>
        <a:xfrm rot="5400000">
          <a:off x="5499878" y="1657347"/>
          <a:ext cx="1166849" cy="4274248"/>
        </a:xfrm>
        <a:prstGeom prst="round2SameRect">
          <a:avLst/>
        </a:prstGeom>
        <a:solidFill>
          <a:schemeClr val="accent4">
            <a:tint val="40000"/>
            <a:alpha val="90000"/>
            <a:hueOff val="-3945710"/>
            <a:satOff val="22157"/>
            <a:lumOff val="1408"/>
            <a:alphaOff val="0"/>
          </a:schemeClr>
        </a:solidFill>
        <a:ln w="9525" cap="flat" cmpd="sng" algn="ctr">
          <a:solidFill>
            <a:schemeClr val="accent4">
              <a:tint val="40000"/>
              <a:alpha val="90000"/>
              <a:hueOff val="-3945710"/>
              <a:satOff val="22157"/>
              <a:lumOff val="140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rtl="0">
            <a:lnSpc>
              <a:spcPct val="90000"/>
            </a:lnSpc>
            <a:spcBef>
              <a:spcPct val="0"/>
            </a:spcBef>
            <a:spcAft>
              <a:spcPct val="15000"/>
            </a:spcAft>
            <a:buChar char="••"/>
          </a:pPr>
          <a:r>
            <a:rPr lang="en-US" sz="2900" kern="1200" dirty="0" err="1" smtClean="0"/>
            <a:t>db.inventory.remove</a:t>
          </a:r>
          <a:r>
            <a:rPr lang="en-US" sz="2900" kern="1200" dirty="0" smtClean="0"/>
            <a:t>       ( { type : "food" }, 1 )</a:t>
          </a:r>
          <a:endParaRPr lang="en-US" sz="2900" kern="1200" dirty="0"/>
        </a:p>
      </dsp:txBody>
      <dsp:txXfrm rot="-5400000">
        <a:off x="3946179" y="3268008"/>
        <a:ext cx="4217287" cy="1052927"/>
      </dsp:txXfrm>
    </dsp:sp>
    <dsp:sp modelId="{556EB07D-688D-4A96-BB2D-7DABA648EFFE}">
      <dsp:nvSpPr>
        <dsp:cNvPr id="0" name=""/>
        <dsp:cNvSpPr/>
      </dsp:nvSpPr>
      <dsp:spPr>
        <a:xfrm>
          <a:off x="708" y="3065190"/>
          <a:ext cx="3945470" cy="1458562"/>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b="1" kern="1200" dirty="0" smtClean="0"/>
            <a:t>Remove a Single Document that Matches a Condition</a:t>
          </a:r>
          <a:endParaRPr lang="en-US" sz="2800" kern="1200" dirty="0"/>
        </a:p>
      </dsp:txBody>
      <dsp:txXfrm>
        <a:off x="71909" y="3136391"/>
        <a:ext cx="3803068" cy="1316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7387D-5342-44FF-9DBD-C5CFB1A5F857}">
      <dsp:nvSpPr>
        <dsp:cNvPr id="0" name=""/>
        <dsp:cNvSpPr/>
      </dsp:nvSpPr>
      <dsp:spPr>
        <a:xfrm rot="5400000">
          <a:off x="5023368" y="-1955201"/>
          <a:ext cx="1041886" cy="5218176"/>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switched to database provided with </a:t>
          </a:r>
          <a:r>
            <a:rPr lang="en-US" sz="2400" kern="1200" dirty="0" smtClean="0"/>
            <a:t>command</a:t>
          </a:r>
          <a:endParaRPr lang="en-US" sz="2400" kern="1200" dirty="0"/>
        </a:p>
      </dsp:txBody>
      <dsp:txXfrm rot="-5400000">
        <a:off x="2935224" y="183804"/>
        <a:ext cx="5167315" cy="940164"/>
      </dsp:txXfrm>
    </dsp:sp>
    <dsp:sp modelId="{6ABD9B6B-5009-4B51-95AB-1EA279127B16}">
      <dsp:nvSpPr>
        <dsp:cNvPr id="0" name=""/>
        <dsp:cNvSpPr/>
      </dsp:nvSpPr>
      <dsp:spPr>
        <a:xfrm>
          <a:off x="0" y="2707"/>
          <a:ext cx="2935224" cy="1302357"/>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t>use  </a:t>
          </a:r>
          <a:r>
            <a:rPr lang="en-US" sz="2800" b="1" i="1" kern="1200" dirty="0" smtClean="0"/>
            <a:t>&lt;database name&gt;</a:t>
          </a:r>
          <a:endParaRPr lang="en-US" sz="2800" i="1" kern="1200" dirty="0"/>
        </a:p>
      </dsp:txBody>
      <dsp:txXfrm>
        <a:off x="63576" y="66283"/>
        <a:ext cx="2808072" cy="1175205"/>
      </dsp:txXfrm>
    </dsp:sp>
    <dsp:sp modelId="{ED91C02E-090B-457A-9E05-F5DB35624CF4}">
      <dsp:nvSpPr>
        <dsp:cNvPr id="0" name=""/>
        <dsp:cNvSpPr/>
      </dsp:nvSpPr>
      <dsp:spPr>
        <a:xfrm rot="5400000">
          <a:off x="5023368" y="-587725"/>
          <a:ext cx="1041886" cy="5218176"/>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To check currently selected database use the command </a:t>
          </a:r>
          <a:r>
            <a:rPr lang="en-US" sz="2400" b="1" kern="1200" dirty="0" smtClean="0"/>
            <a:t>db</a:t>
          </a:r>
          <a:endParaRPr lang="en-US" sz="2400" kern="1200" dirty="0"/>
        </a:p>
      </dsp:txBody>
      <dsp:txXfrm rot="-5400000">
        <a:off x="2935224" y="1551280"/>
        <a:ext cx="5167315" cy="940164"/>
      </dsp:txXfrm>
    </dsp:sp>
    <dsp:sp modelId="{395885B5-4486-43BF-8090-33B403D2F926}">
      <dsp:nvSpPr>
        <dsp:cNvPr id="0" name=""/>
        <dsp:cNvSpPr/>
      </dsp:nvSpPr>
      <dsp:spPr>
        <a:xfrm>
          <a:off x="0" y="1370183"/>
          <a:ext cx="2935224" cy="1302357"/>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err="1" smtClean="0"/>
            <a:t>db</a:t>
          </a:r>
          <a:endParaRPr lang="en-US" sz="3200" kern="1200" dirty="0"/>
        </a:p>
      </dsp:txBody>
      <dsp:txXfrm>
        <a:off x="63576" y="1433759"/>
        <a:ext cx="2808072" cy="1175205"/>
      </dsp:txXfrm>
    </dsp:sp>
    <dsp:sp modelId="{32349C11-73B9-4EF9-B331-3C1F12E434CA}">
      <dsp:nvSpPr>
        <dsp:cNvPr id="0" name=""/>
        <dsp:cNvSpPr/>
      </dsp:nvSpPr>
      <dsp:spPr>
        <a:xfrm rot="5400000">
          <a:off x="5023368" y="779749"/>
          <a:ext cx="1041886" cy="5218176"/>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Displays the list of databases</a:t>
          </a:r>
          <a:endParaRPr lang="en-US" sz="2400" kern="1200" dirty="0"/>
        </a:p>
      </dsp:txBody>
      <dsp:txXfrm rot="-5400000">
        <a:off x="2935224" y="2918755"/>
        <a:ext cx="5167315" cy="940164"/>
      </dsp:txXfrm>
    </dsp:sp>
    <dsp:sp modelId="{65102AD1-9D44-4B8B-9094-72AA37B5D749}">
      <dsp:nvSpPr>
        <dsp:cNvPr id="0" name=""/>
        <dsp:cNvSpPr/>
      </dsp:nvSpPr>
      <dsp:spPr>
        <a:xfrm>
          <a:off x="0" y="2737658"/>
          <a:ext cx="2935224" cy="1302357"/>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kern="1200" dirty="0" smtClean="0"/>
            <a:t>show </a:t>
          </a:r>
          <a:r>
            <a:rPr lang="en-US" sz="2800" b="1" kern="1200" dirty="0" err="1" smtClean="0"/>
            <a:t>dbs</a:t>
          </a:r>
          <a:endParaRPr lang="en-US" sz="2800" b="1" kern="1200" dirty="0" smtClean="0"/>
        </a:p>
      </dsp:txBody>
      <dsp:txXfrm>
        <a:off x="63576" y="2801234"/>
        <a:ext cx="2808072" cy="1175205"/>
      </dsp:txXfrm>
    </dsp:sp>
    <dsp:sp modelId="{4904AB38-5116-47F4-A9AC-0C8765D7E3AF}">
      <dsp:nvSpPr>
        <dsp:cNvPr id="0" name=""/>
        <dsp:cNvSpPr/>
      </dsp:nvSpPr>
      <dsp:spPr>
        <a:xfrm rot="5400000">
          <a:off x="5023368" y="2147225"/>
          <a:ext cx="1041886" cy="5218176"/>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To Drop the database</a:t>
          </a:r>
          <a:endParaRPr lang="en-US" sz="2400" kern="1200" dirty="0"/>
        </a:p>
      </dsp:txBody>
      <dsp:txXfrm rot="-5400000">
        <a:off x="2935224" y="4286231"/>
        <a:ext cx="5167315" cy="940164"/>
      </dsp:txXfrm>
    </dsp:sp>
    <dsp:sp modelId="{86580436-E5D1-434E-B06A-16E58F7B26C7}">
      <dsp:nvSpPr>
        <dsp:cNvPr id="0" name=""/>
        <dsp:cNvSpPr/>
      </dsp:nvSpPr>
      <dsp:spPr>
        <a:xfrm>
          <a:off x="0" y="4105134"/>
          <a:ext cx="2935224" cy="1302357"/>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kern="1200" dirty="0" err="1" smtClean="0"/>
            <a:t>db.dropDatabase</a:t>
          </a:r>
          <a:r>
            <a:rPr lang="en-US" sz="2800" b="1" kern="1200" dirty="0" smtClean="0"/>
            <a:t>()</a:t>
          </a:r>
          <a:endParaRPr lang="en-US" sz="2800" b="1" kern="1200" dirty="0"/>
        </a:p>
      </dsp:txBody>
      <dsp:txXfrm>
        <a:off x="63576" y="4168710"/>
        <a:ext cx="2808072" cy="11752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91603-980C-48BB-A7F7-3CD9D8D038AB}">
      <dsp:nvSpPr>
        <dsp:cNvPr id="0" name=""/>
        <dsp:cNvSpPr/>
      </dsp:nvSpPr>
      <dsp:spPr>
        <a:xfrm rot="5400000">
          <a:off x="5576158" y="-1294994"/>
          <a:ext cx="1100583" cy="3971438"/>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To create collection</a:t>
          </a:r>
          <a:endParaRPr lang="en-US" sz="2000" kern="1200" dirty="0"/>
        </a:p>
      </dsp:txBody>
      <dsp:txXfrm rot="-5400000">
        <a:off x="4140731" y="194159"/>
        <a:ext cx="3917712" cy="993131"/>
      </dsp:txXfrm>
    </dsp:sp>
    <dsp:sp modelId="{2090B007-B96D-402C-A8A8-D202DD1D98E6}">
      <dsp:nvSpPr>
        <dsp:cNvPr id="0" name=""/>
        <dsp:cNvSpPr/>
      </dsp:nvSpPr>
      <dsp:spPr>
        <a:xfrm>
          <a:off x="0" y="2860"/>
          <a:ext cx="4140731" cy="1375729"/>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err="1" smtClean="0"/>
            <a:t>db.createCollection</a:t>
          </a:r>
          <a:r>
            <a:rPr lang="en-US" sz="2400" b="1" kern="1200" dirty="0" smtClean="0"/>
            <a:t> (name)</a:t>
          </a:r>
          <a:endParaRPr lang="en-US" sz="1400" b="1" kern="1200" dirty="0" smtClean="0"/>
        </a:p>
        <a:p>
          <a:pPr lvl="0" algn="ctr" defTabSz="1066800">
            <a:lnSpc>
              <a:spcPct val="90000"/>
            </a:lnSpc>
            <a:spcBef>
              <a:spcPct val="0"/>
            </a:spcBef>
            <a:spcAft>
              <a:spcPct val="35000"/>
            </a:spcAft>
          </a:pPr>
          <a:r>
            <a:rPr lang="en-US" sz="1800" b="1" kern="1200" dirty="0" smtClean="0"/>
            <a:t>Ex:- </a:t>
          </a:r>
          <a:r>
            <a:rPr lang="en-US" sz="1800" b="1" kern="1200" dirty="0" err="1" smtClean="0"/>
            <a:t>db.createCollection</a:t>
          </a:r>
          <a:r>
            <a:rPr lang="en-US" sz="1800" b="1" kern="1200" dirty="0" smtClean="0"/>
            <a:t>(Stud</a:t>
          </a:r>
          <a:r>
            <a:rPr lang="en-US" sz="1400" b="1" kern="1200" dirty="0" smtClean="0"/>
            <a:t>)</a:t>
          </a:r>
          <a:endParaRPr lang="en-US" sz="1400" b="1" kern="1200" dirty="0"/>
        </a:p>
      </dsp:txBody>
      <dsp:txXfrm>
        <a:off x="67158" y="70018"/>
        <a:ext cx="4006415" cy="1241413"/>
      </dsp:txXfrm>
    </dsp:sp>
    <dsp:sp modelId="{9DE7D17C-81E9-41B6-8A1C-E32F3656C2D6}">
      <dsp:nvSpPr>
        <dsp:cNvPr id="0" name=""/>
        <dsp:cNvSpPr/>
      </dsp:nvSpPr>
      <dsp:spPr>
        <a:xfrm rot="5400000">
          <a:off x="4968131" y="-461663"/>
          <a:ext cx="1100583" cy="5193809"/>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List out all names of collection in current database</a:t>
          </a:r>
          <a:endParaRPr lang="en-US" sz="2000" kern="1200" dirty="0"/>
        </a:p>
      </dsp:txBody>
      <dsp:txXfrm rot="-5400000">
        <a:off x="2921518" y="1638676"/>
        <a:ext cx="5140083" cy="993131"/>
      </dsp:txXfrm>
    </dsp:sp>
    <dsp:sp modelId="{E9B31CD2-CF24-469A-87C2-728AB801713D}">
      <dsp:nvSpPr>
        <dsp:cNvPr id="0" name=""/>
        <dsp:cNvSpPr/>
      </dsp:nvSpPr>
      <dsp:spPr>
        <a:xfrm>
          <a:off x="0" y="1447803"/>
          <a:ext cx="2921518" cy="1375729"/>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t>&gt;show collections</a:t>
          </a:r>
        </a:p>
      </dsp:txBody>
      <dsp:txXfrm>
        <a:off x="67158" y="1514961"/>
        <a:ext cx="2787202" cy="1241413"/>
      </dsp:txXfrm>
    </dsp:sp>
    <dsp:sp modelId="{173CF884-4DD0-4FB6-84B9-C2EF827B6DFD}">
      <dsp:nvSpPr>
        <dsp:cNvPr id="0" name=""/>
        <dsp:cNvSpPr/>
      </dsp:nvSpPr>
      <dsp:spPr>
        <a:xfrm rot="5400000">
          <a:off x="5397028" y="1416516"/>
          <a:ext cx="1100583" cy="4326484"/>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In mongodb you don't need to create collection. MongoDB creates collection automatically, when you insert some document.</a:t>
          </a:r>
          <a:endParaRPr lang="en-US" sz="2000" kern="1200" dirty="0"/>
        </a:p>
      </dsp:txBody>
      <dsp:txXfrm rot="-5400000">
        <a:off x="3784078" y="3083192"/>
        <a:ext cx="4272758" cy="993131"/>
      </dsp:txXfrm>
    </dsp:sp>
    <dsp:sp modelId="{AD65DD1F-4198-4176-BAF5-70539A57349E}">
      <dsp:nvSpPr>
        <dsp:cNvPr id="0" name=""/>
        <dsp:cNvSpPr/>
      </dsp:nvSpPr>
      <dsp:spPr>
        <a:xfrm>
          <a:off x="0" y="2891893"/>
          <a:ext cx="3784078" cy="1375729"/>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100000"/>
            </a:lnSpc>
            <a:spcBef>
              <a:spcPct val="0"/>
            </a:spcBef>
            <a:spcAft>
              <a:spcPct val="35000"/>
            </a:spcAft>
          </a:pPr>
          <a:r>
            <a:rPr lang="en-US" sz="1800" b="1" kern="1200" dirty="0" err="1" smtClean="0"/>
            <a:t>db.</a:t>
          </a:r>
          <a:r>
            <a:rPr lang="en-US" sz="1800" b="1" i="1" kern="1200" dirty="0" err="1" smtClean="0"/>
            <a:t>databasename</a:t>
          </a:r>
          <a:r>
            <a:rPr lang="en-US" sz="1800" b="1" kern="1200" dirty="0" err="1" smtClean="0"/>
            <a:t>.insert</a:t>
          </a:r>
          <a:endParaRPr lang="en-US" sz="1800" b="1" kern="1200" dirty="0" smtClean="0"/>
        </a:p>
        <a:p>
          <a:pPr lvl="0" algn="ctr" defTabSz="800100">
            <a:lnSpc>
              <a:spcPct val="100000"/>
            </a:lnSpc>
            <a:spcBef>
              <a:spcPct val="0"/>
            </a:spcBef>
            <a:spcAft>
              <a:spcPct val="35000"/>
            </a:spcAft>
          </a:pPr>
          <a:r>
            <a:rPr lang="en-US" sz="1800" b="1" kern="1200" dirty="0" smtClean="0"/>
            <a:t>({Key : Value})</a:t>
          </a:r>
        </a:p>
        <a:p>
          <a:pPr lvl="0" algn="ctr" defTabSz="800100">
            <a:lnSpc>
              <a:spcPct val="100000"/>
            </a:lnSpc>
            <a:spcBef>
              <a:spcPct val="0"/>
            </a:spcBef>
            <a:spcAft>
              <a:spcPct val="35000"/>
            </a:spcAft>
          </a:pPr>
          <a:r>
            <a:rPr lang="en-US" sz="1800" b="1" kern="1200" dirty="0" smtClean="0"/>
            <a:t>Ex:- </a:t>
          </a:r>
          <a:r>
            <a:rPr lang="en-US" sz="1800" b="1" kern="1200" dirty="0" err="1" smtClean="0"/>
            <a:t>db.Stud.insert</a:t>
          </a:r>
          <a:r>
            <a:rPr lang="en-US" sz="1800" b="1" kern="1200" dirty="0" smtClean="0"/>
            <a:t>({{Name:”</a:t>
          </a:r>
          <a:r>
            <a:rPr lang="en-US" sz="1800" b="1" kern="1200" dirty="0" err="1" smtClean="0"/>
            <a:t>Jiya</a:t>
          </a:r>
          <a:r>
            <a:rPr lang="en-US" sz="1800" b="1" kern="1200" dirty="0" smtClean="0"/>
            <a:t>”})</a:t>
          </a:r>
          <a:endParaRPr lang="en-US" sz="1800" b="1" kern="1200" dirty="0"/>
        </a:p>
      </dsp:txBody>
      <dsp:txXfrm>
        <a:off x="67158" y="2959051"/>
        <a:ext cx="3649762" cy="1241413"/>
      </dsp:txXfrm>
    </dsp:sp>
    <dsp:sp modelId="{AD12E7B3-266D-4F6F-B3CC-FA7646F245B9}">
      <dsp:nvSpPr>
        <dsp:cNvPr id="0" name=""/>
        <dsp:cNvSpPr/>
      </dsp:nvSpPr>
      <dsp:spPr>
        <a:xfrm rot="5400000">
          <a:off x="4968131" y="2427369"/>
          <a:ext cx="1100583" cy="5193809"/>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smtClean="0"/>
            <a:t>MongoDB's</a:t>
          </a:r>
          <a:r>
            <a:rPr lang="en-US" sz="2000" kern="1200" dirty="0" smtClean="0"/>
            <a:t> </a:t>
          </a:r>
          <a:r>
            <a:rPr lang="en-US" sz="2000" b="1" kern="1200" dirty="0" err="1" smtClean="0"/>
            <a:t>db.collection.drop</a:t>
          </a:r>
          <a:r>
            <a:rPr lang="en-US" sz="2000" b="1" kern="1200" dirty="0" smtClean="0"/>
            <a:t>()</a:t>
          </a:r>
          <a:r>
            <a:rPr lang="en-US" sz="2000" kern="1200" dirty="0" smtClean="0"/>
            <a:t> is used to drop a collection from the database.</a:t>
          </a:r>
          <a:endParaRPr lang="en-US" sz="2000" kern="1200" dirty="0"/>
        </a:p>
      </dsp:txBody>
      <dsp:txXfrm rot="-5400000">
        <a:off x="2921518" y="4527708"/>
        <a:ext cx="5140083" cy="993131"/>
      </dsp:txXfrm>
    </dsp:sp>
    <dsp:sp modelId="{DFE5DDB3-D80C-4109-B184-B8DF0DF32315}">
      <dsp:nvSpPr>
        <dsp:cNvPr id="0" name=""/>
        <dsp:cNvSpPr/>
      </dsp:nvSpPr>
      <dsp:spPr>
        <a:xfrm>
          <a:off x="0" y="4336409"/>
          <a:ext cx="2921518" cy="1375729"/>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err="1" smtClean="0"/>
            <a:t>db.collection.drop</a:t>
          </a:r>
          <a:r>
            <a:rPr lang="en-US" sz="2000" b="1" kern="1200" dirty="0" smtClean="0"/>
            <a:t>()</a:t>
          </a:r>
          <a:r>
            <a:rPr lang="en-US" sz="2000" kern="1200" dirty="0" smtClean="0"/>
            <a:t> Example:- </a:t>
          </a:r>
          <a:r>
            <a:rPr lang="en-US" sz="2000" b="1" kern="1200" dirty="0" err="1" smtClean="0"/>
            <a:t>db.Stud.drop</a:t>
          </a:r>
          <a:r>
            <a:rPr lang="en-US" sz="2000" b="1" kern="1200" dirty="0" smtClean="0"/>
            <a:t>()</a:t>
          </a:r>
          <a:endParaRPr lang="en-US" sz="2000" b="1" kern="1200" dirty="0"/>
        </a:p>
      </dsp:txBody>
      <dsp:txXfrm>
        <a:off x="67158" y="4403567"/>
        <a:ext cx="2787202" cy="12414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AA7D6-3A32-4C13-8773-D3F98E9B52A3}">
      <dsp:nvSpPr>
        <dsp:cNvPr id="0" name=""/>
        <dsp:cNvSpPr/>
      </dsp:nvSpPr>
      <dsp:spPr>
        <a:xfrm>
          <a:off x="0" y="14511"/>
          <a:ext cx="7620000" cy="1031354"/>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dirty="0" smtClean="0">
              <a:solidFill>
                <a:srgbClr val="FF0000"/>
              </a:solidFill>
            </a:rPr>
            <a:t>Insert</a:t>
          </a:r>
          <a:endParaRPr lang="en-US" sz="4300" kern="1200" dirty="0">
            <a:solidFill>
              <a:srgbClr val="FF0000"/>
            </a:solidFill>
          </a:endParaRPr>
        </a:p>
      </dsp:txBody>
      <dsp:txXfrm>
        <a:off x="50347" y="64858"/>
        <a:ext cx="7519306" cy="930660"/>
      </dsp:txXfrm>
    </dsp:sp>
    <dsp:sp modelId="{63020E31-317F-48FE-ACF8-9169C4791482}">
      <dsp:nvSpPr>
        <dsp:cNvPr id="0" name=""/>
        <dsp:cNvSpPr/>
      </dsp:nvSpPr>
      <dsp:spPr>
        <a:xfrm>
          <a:off x="0" y="1169706"/>
          <a:ext cx="7620000" cy="1031354"/>
        </a:xfrm>
        <a:prstGeom prst="roundRect">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dirty="0" smtClean="0"/>
            <a:t>Find</a:t>
          </a:r>
          <a:endParaRPr lang="en-US" sz="4300" kern="1200" dirty="0"/>
        </a:p>
      </dsp:txBody>
      <dsp:txXfrm>
        <a:off x="50347" y="1220053"/>
        <a:ext cx="7519306" cy="930660"/>
      </dsp:txXfrm>
    </dsp:sp>
    <dsp:sp modelId="{6043F6CC-40CE-42B9-989B-EE93FB2093D3}">
      <dsp:nvSpPr>
        <dsp:cNvPr id="0" name=""/>
        <dsp:cNvSpPr/>
      </dsp:nvSpPr>
      <dsp:spPr>
        <a:xfrm>
          <a:off x="0" y="2324901"/>
          <a:ext cx="7620000" cy="1031354"/>
        </a:xfrm>
        <a:prstGeom prst="roundRect">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dirty="0" smtClean="0"/>
            <a:t>Update</a:t>
          </a:r>
          <a:endParaRPr lang="en-US" sz="4300" kern="1200" dirty="0"/>
        </a:p>
      </dsp:txBody>
      <dsp:txXfrm>
        <a:off x="50347" y="2375248"/>
        <a:ext cx="7519306" cy="930660"/>
      </dsp:txXfrm>
    </dsp:sp>
    <dsp:sp modelId="{89C59073-4401-49AC-AF70-E74E2B8823E4}">
      <dsp:nvSpPr>
        <dsp:cNvPr id="0" name=""/>
        <dsp:cNvSpPr/>
      </dsp:nvSpPr>
      <dsp:spPr>
        <a:xfrm>
          <a:off x="0" y="3480096"/>
          <a:ext cx="7620000" cy="1031354"/>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dirty="0" smtClean="0"/>
            <a:t>Delete</a:t>
          </a:r>
          <a:endParaRPr lang="en-US" sz="4300" kern="1200" dirty="0"/>
        </a:p>
      </dsp:txBody>
      <dsp:txXfrm>
        <a:off x="50347" y="3530443"/>
        <a:ext cx="7519306" cy="9306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D0AF7-8957-4BED-844F-A52B3E97F845}">
      <dsp:nvSpPr>
        <dsp:cNvPr id="0" name=""/>
        <dsp:cNvSpPr/>
      </dsp:nvSpPr>
      <dsp:spPr>
        <a:xfrm>
          <a:off x="0" y="0"/>
          <a:ext cx="7543800" cy="4525963"/>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236220" tIns="236220" rIns="236220" bIns="236220" numCol="1" spcCol="1270" anchor="ctr" anchorCtr="0">
          <a:noAutofit/>
        </a:bodyPr>
        <a:lstStyle/>
        <a:p>
          <a:pPr lvl="0" algn="ctr" defTabSz="2755900" rtl="0">
            <a:lnSpc>
              <a:spcPct val="90000"/>
            </a:lnSpc>
            <a:spcBef>
              <a:spcPct val="0"/>
            </a:spcBef>
            <a:spcAft>
              <a:spcPct val="35000"/>
            </a:spcAft>
          </a:pPr>
          <a:r>
            <a:rPr lang="en-US" sz="6200" kern="1200" dirty="0" smtClean="0"/>
            <a:t>_id is 12 Byte field</a:t>
          </a:r>
          <a:endParaRPr lang="en-US" sz="6200" kern="1200" dirty="0"/>
        </a:p>
      </dsp:txBody>
      <dsp:txXfrm>
        <a:off x="0" y="0"/>
        <a:ext cx="7543800" cy="1357788"/>
      </dsp:txXfrm>
    </dsp:sp>
    <dsp:sp modelId="{B9FFB871-05A6-436C-99CC-3F02A0244CF8}">
      <dsp:nvSpPr>
        <dsp:cNvPr id="0" name=""/>
        <dsp:cNvSpPr/>
      </dsp:nvSpPr>
      <dsp:spPr>
        <a:xfrm>
          <a:off x="754379" y="1357899"/>
          <a:ext cx="6035040" cy="65933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3660" tIns="55245" rIns="73660" bIns="55245" numCol="1" spcCol="1270" anchor="ctr" anchorCtr="0">
          <a:noAutofit/>
        </a:bodyPr>
        <a:lstStyle/>
        <a:p>
          <a:pPr lvl="0" algn="ctr" defTabSz="1289050" rtl="0">
            <a:lnSpc>
              <a:spcPct val="90000"/>
            </a:lnSpc>
            <a:spcBef>
              <a:spcPct val="0"/>
            </a:spcBef>
            <a:spcAft>
              <a:spcPct val="35000"/>
            </a:spcAft>
          </a:pPr>
          <a:r>
            <a:rPr lang="en-US" sz="2900" kern="1200" dirty="0" smtClean="0"/>
            <a:t>4 Bytes – Current time stamp</a:t>
          </a:r>
          <a:endParaRPr lang="en-US" sz="2900" kern="1200" dirty="0"/>
        </a:p>
      </dsp:txBody>
      <dsp:txXfrm>
        <a:off x="773690" y="1377210"/>
        <a:ext cx="5996418" cy="620714"/>
      </dsp:txXfrm>
    </dsp:sp>
    <dsp:sp modelId="{C8F5422B-9102-46B9-9624-2B6AFE4496F1}">
      <dsp:nvSpPr>
        <dsp:cNvPr id="0" name=""/>
        <dsp:cNvSpPr/>
      </dsp:nvSpPr>
      <dsp:spPr>
        <a:xfrm>
          <a:off x="754379" y="2118672"/>
          <a:ext cx="6035040" cy="659336"/>
        </a:xfrm>
        <a:prstGeom prst="roundRect">
          <a:avLst>
            <a:gd name="adj" fmla="val 10000"/>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3660" tIns="55245" rIns="73660" bIns="55245" numCol="1" spcCol="1270" anchor="ctr" anchorCtr="0">
          <a:noAutofit/>
        </a:bodyPr>
        <a:lstStyle/>
        <a:p>
          <a:pPr lvl="0" algn="ctr" defTabSz="1289050" rtl="0">
            <a:lnSpc>
              <a:spcPct val="90000"/>
            </a:lnSpc>
            <a:spcBef>
              <a:spcPct val="0"/>
            </a:spcBef>
            <a:spcAft>
              <a:spcPct val="35000"/>
            </a:spcAft>
          </a:pPr>
          <a:r>
            <a:rPr lang="en-US" sz="2900" kern="1200" dirty="0" smtClean="0"/>
            <a:t>3 Bytes- Machine Id</a:t>
          </a:r>
          <a:endParaRPr lang="en-US" sz="2900" kern="1200" dirty="0"/>
        </a:p>
      </dsp:txBody>
      <dsp:txXfrm>
        <a:off x="773690" y="2137983"/>
        <a:ext cx="5996418" cy="620714"/>
      </dsp:txXfrm>
    </dsp:sp>
    <dsp:sp modelId="{FAFB8912-5854-4103-A4AF-5D309EFA108A}">
      <dsp:nvSpPr>
        <dsp:cNvPr id="0" name=""/>
        <dsp:cNvSpPr/>
      </dsp:nvSpPr>
      <dsp:spPr>
        <a:xfrm>
          <a:off x="754379" y="2879445"/>
          <a:ext cx="6035040" cy="659336"/>
        </a:xfrm>
        <a:prstGeom prst="roundRect">
          <a:avLst>
            <a:gd name="adj" fmla="val 10000"/>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3660" tIns="55245" rIns="73660" bIns="55245" numCol="1" spcCol="1270" anchor="ctr" anchorCtr="0">
          <a:noAutofit/>
        </a:bodyPr>
        <a:lstStyle/>
        <a:p>
          <a:pPr lvl="0" algn="ctr" defTabSz="1289050" rtl="0">
            <a:lnSpc>
              <a:spcPct val="90000"/>
            </a:lnSpc>
            <a:spcBef>
              <a:spcPct val="0"/>
            </a:spcBef>
            <a:spcAft>
              <a:spcPct val="35000"/>
            </a:spcAft>
          </a:pPr>
          <a:r>
            <a:rPr lang="en-US" sz="2900" kern="1200" dirty="0" smtClean="0"/>
            <a:t>2 Bytes- Process id of MongoDB Server</a:t>
          </a:r>
          <a:endParaRPr lang="en-US" sz="2900" kern="1200" dirty="0"/>
        </a:p>
      </dsp:txBody>
      <dsp:txXfrm>
        <a:off x="773690" y="2898756"/>
        <a:ext cx="5996418" cy="620714"/>
      </dsp:txXfrm>
    </dsp:sp>
    <dsp:sp modelId="{85277826-08F8-4DC9-A87A-EBF6B92E1D04}">
      <dsp:nvSpPr>
        <dsp:cNvPr id="0" name=""/>
        <dsp:cNvSpPr/>
      </dsp:nvSpPr>
      <dsp:spPr>
        <a:xfrm>
          <a:off x="754379" y="3640217"/>
          <a:ext cx="6035040" cy="659336"/>
        </a:xfrm>
        <a:prstGeom prst="roundRect">
          <a:avLst>
            <a:gd name="adj" fmla="val 1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3660" tIns="55245" rIns="73660" bIns="55245" numCol="1" spcCol="1270" anchor="ctr" anchorCtr="0">
          <a:noAutofit/>
        </a:bodyPr>
        <a:lstStyle/>
        <a:p>
          <a:pPr lvl="0" algn="ctr" defTabSz="1289050" rtl="0">
            <a:lnSpc>
              <a:spcPct val="90000"/>
            </a:lnSpc>
            <a:spcBef>
              <a:spcPct val="0"/>
            </a:spcBef>
            <a:spcAft>
              <a:spcPct val="35000"/>
            </a:spcAft>
          </a:pPr>
          <a:r>
            <a:rPr lang="en-US" sz="2900" kern="1200" dirty="0" smtClean="0"/>
            <a:t>3 Bytes- Incremental Value.</a:t>
          </a:r>
          <a:endParaRPr lang="en-US" sz="2900" kern="1200" dirty="0"/>
        </a:p>
      </dsp:txBody>
      <dsp:txXfrm>
        <a:off x="773690" y="3659528"/>
        <a:ext cx="5996418" cy="6207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949D8-DFF5-4D8A-B37C-5B6DF3DA6A93}">
      <dsp:nvSpPr>
        <dsp:cNvPr id="0" name=""/>
        <dsp:cNvSpPr/>
      </dsp:nvSpPr>
      <dsp:spPr>
        <a:xfrm>
          <a:off x="0" y="0"/>
          <a:ext cx="6934200" cy="140861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err="1" smtClean="0"/>
            <a:t>db.source.copyTo</a:t>
          </a:r>
          <a:r>
            <a:rPr lang="en-US" sz="2800" b="1" kern="1200" dirty="0" smtClean="0"/>
            <a:t>(target)</a:t>
          </a:r>
          <a:endParaRPr lang="en-US" sz="2800" b="1" kern="1200" dirty="0"/>
        </a:p>
      </dsp:txBody>
      <dsp:txXfrm>
        <a:off x="68763" y="68763"/>
        <a:ext cx="6796674" cy="1271084"/>
      </dsp:txXfrm>
    </dsp:sp>
    <dsp:sp modelId="{E959CB34-F89F-4A45-A48E-27F821019334}">
      <dsp:nvSpPr>
        <dsp:cNvPr id="0" name=""/>
        <dsp:cNvSpPr/>
      </dsp:nvSpPr>
      <dsp:spPr>
        <a:xfrm>
          <a:off x="0" y="1561967"/>
          <a:ext cx="6934200" cy="2902798"/>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Copies all documents from old collection into new Collection .</a:t>
          </a:r>
        </a:p>
        <a:p>
          <a:pPr lvl="0" algn="l" defTabSz="1422400" rtl="0">
            <a:lnSpc>
              <a:spcPct val="90000"/>
            </a:lnSpc>
            <a:spcBef>
              <a:spcPct val="0"/>
            </a:spcBef>
            <a:spcAft>
              <a:spcPct val="35000"/>
            </a:spcAft>
          </a:pPr>
          <a:r>
            <a:rPr lang="en-US" sz="3200" kern="1200" dirty="0" smtClean="0"/>
            <a:t>If </a:t>
          </a:r>
          <a:r>
            <a:rPr lang="en-US" sz="3200" kern="1200" dirty="0" err="1" smtClean="0"/>
            <a:t>newCollection</a:t>
          </a:r>
          <a:r>
            <a:rPr lang="en-US" sz="3200" kern="1200" dirty="0" smtClean="0"/>
            <a:t> does not exist, MongoDB creates it.</a:t>
          </a:r>
          <a:endParaRPr lang="en-US" sz="3200" kern="1200" dirty="0"/>
        </a:p>
      </dsp:txBody>
      <dsp:txXfrm>
        <a:off x="141703" y="1703670"/>
        <a:ext cx="6650794" cy="26193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AA7D6-3A32-4C13-8773-D3F98E9B52A3}">
      <dsp:nvSpPr>
        <dsp:cNvPr id="0" name=""/>
        <dsp:cNvSpPr/>
      </dsp:nvSpPr>
      <dsp:spPr>
        <a:xfrm>
          <a:off x="0" y="14511"/>
          <a:ext cx="7620000" cy="1031354"/>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dirty="0" smtClean="0"/>
            <a:t>Insert</a:t>
          </a:r>
          <a:endParaRPr lang="en-US" sz="4300" kern="1200" dirty="0"/>
        </a:p>
      </dsp:txBody>
      <dsp:txXfrm>
        <a:off x="50347" y="64858"/>
        <a:ext cx="7519306" cy="930660"/>
      </dsp:txXfrm>
    </dsp:sp>
    <dsp:sp modelId="{63020E31-317F-48FE-ACF8-9169C4791482}">
      <dsp:nvSpPr>
        <dsp:cNvPr id="0" name=""/>
        <dsp:cNvSpPr/>
      </dsp:nvSpPr>
      <dsp:spPr>
        <a:xfrm>
          <a:off x="0" y="1169706"/>
          <a:ext cx="7620000" cy="1031354"/>
        </a:xfrm>
        <a:prstGeom prst="roundRect">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b="1" kern="1200" dirty="0" smtClean="0">
              <a:solidFill>
                <a:srgbClr val="FF0000"/>
              </a:solidFill>
            </a:rPr>
            <a:t>Find</a:t>
          </a:r>
          <a:endParaRPr lang="en-US" sz="4300" b="1" kern="1200" dirty="0">
            <a:solidFill>
              <a:srgbClr val="FF0000"/>
            </a:solidFill>
          </a:endParaRPr>
        </a:p>
      </dsp:txBody>
      <dsp:txXfrm>
        <a:off x="50347" y="1220053"/>
        <a:ext cx="7519306" cy="930660"/>
      </dsp:txXfrm>
    </dsp:sp>
    <dsp:sp modelId="{6043F6CC-40CE-42B9-989B-EE93FB2093D3}">
      <dsp:nvSpPr>
        <dsp:cNvPr id="0" name=""/>
        <dsp:cNvSpPr/>
      </dsp:nvSpPr>
      <dsp:spPr>
        <a:xfrm>
          <a:off x="0" y="2324901"/>
          <a:ext cx="7620000" cy="1031354"/>
        </a:xfrm>
        <a:prstGeom prst="roundRect">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dirty="0" smtClean="0"/>
            <a:t>Update</a:t>
          </a:r>
          <a:endParaRPr lang="en-US" sz="4300" kern="1200" dirty="0"/>
        </a:p>
      </dsp:txBody>
      <dsp:txXfrm>
        <a:off x="50347" y="2375248"/>
        <a:ext cx="7519306" cy="930660"/>
      </dsp:txXfrm>
    </dsp:sp>
    <dsp:sp modelId="{89C59073-4401-49AC-AF70-E74E2B8823E4}">
      <dsp:nvSpPr>
        <dsp:cNvPr id="0" name=""/>
        <dsp:cNvSpPr/>
      </dsp:nvSpPr>
      <dsp:spPr>
        <a:xfrm>
          <a:off x="0" y="3480096"/>
          <a:ext cx="7620000" cy="1031354"/>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dirty="0" smtClean="0"/>
            <a:t>Delete</a:t>
          </a:r>
          <a:endParaRPr lang="en-US" sz="4300" kern="1200" dirty="0"/>
        </a:p>
      </dsp:txBody>
      <dsp:txXfrm>
        <a:off x="50347" y="3530443"/>
        <a:ext cx="7519306" cy="9306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031CD-51DB-4D37-B7DF-6AB2616A74F9}">
      <dsp:nvSpPr>
        <dsp:cNvPr id="0" name=""/>
        <dsp:cNvSpPr/>
      </dsp:nvSpPr>
      <dsp:spPr>
        <a:xfrm rot="5400000">
          <a:off x="5430658" y="-687347"/>
          <a:ext cx="1875151" cy="3718750"/>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rtl="0">
            <a:lnSpc>
              <a:spcPct val="90000"/>
            </a:lnSpc>
            <a:spcBef>
              <a:spcPct val="0"/>
            </a:spcBef>
            <a:spcAft>
              <a:spcPct val="15000"/>
            </a:spcAft>
            <a:buChar char="••"/>
          </a:pPr>
          <a:endParaRPr lang="en-US" sz="2800" b="1" kern="1200" dirty="0"/>
        </a:p>
        <a:p>
          <a:pPr marL="228600" lvl="1" indent="-228600" algn="l" defTabSz="1066800" rtl="0">
            <a:lnSpc>
              <a:spcPct val="90000"/>
            </a:lnSpc>
            <a:spcBef>
              <a:spcPct val="0"/>
            </a:spcBef>
            <a:spcAft>
              <a:spcPct val="15000"/>
            </a:spcAft>
            <a:buChar char="••"/>
          </a:pPr>
          <a:r>
            <a:rPr lang="en-US" sz="2400" b="0" kern="1200" dirty="0" smtClean="0"/>
            <a:t>Select All Documents in a Collection in </a:t>
          </a:r>
          <a:r>
            <a:rPr lang="en-US" sz="2400" b="1" kern="1200" dirty="0" smtClean="0"/>
            <a:t>unstructured form</a:t>
          </a:r>
          <a:endParaRPr lang="en-US" sz="2400" b="1" kern="1200" dirty="0"/>
        </a:p>
      </dsp:txBody>
      <dsp:txXfrm rot="-5400000">
        <a:off x="4508859" y="325989"/>
        <a:ext cx="3627213" cy="1692077"/>
      </dsp:txXfrm>
    </dsp:sp>
    <dsp:sp modelId="{53D8EEF3-6C93-4DEE-85CF-791D14BCC8D2}">
      <dsp:nvSpPr>
        <dsp:cNvPr id="0" name=""/>
        <dsp:cNvSpPr/>
      </dsp:nvSpPr>
      <dsp:spPr>
        <a:xfrm>
          <a:off x="1809" y="58"/>
          <a:ext cx="4507048" cy="2343938"/>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b="1" kern="1200" dirty="0" err="1" smtClean="0"/>
            <a:t>db.stud.find</a:t>
          </a:r>
          <a:r>
            <a:rPr lang="en-US" sz="2800" b="1" kern="1200" dirty="0" smtClean="0"/>
            <a:t>()</a:t>
          </a:r>
          <a:endParaRPr lang="en-US" sz="2800" b="1" kern="1200" dirty="0"/>
        </a:p>
      </dsp:txBody>
      <dsp:txXfrm>
        <a:off x="116231" y="114480"/>
        <a:ext cx="4278204" cy="2115094"/>
      </dsp:txXfrm>
    </dsp:sp>
    <dsp:sp modelId="{86212FF5-9D77-44B3-BED4-3846C961D05B}">
      <dsp:nvSpPr>
        <dsp:cNvPr id="0" name=""/>
        <dsp:cNvSpPr/>
      </dsp:nvSpPr>
      <dsp:spPr>
        <a:xfrm rot="5400000">
          <a:off x="5420552" y="1763501"/>
          <a:ext cx="1875151" cy="3739324"/>
        </a:xfrm>
        <a:prstGeom prst="round2SameRect">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rtl="0">
            <a:lnSpc>
              <a:spcPct val="90000"/>
            </a:lnSpc>
            <a:spcBef>
              <a:spcPct val="0"/>
            </a:spcBef>
            <a:spcAft>
              <a:spcPct val="15000"/>
            </a:spcAft>
            <a:buChar char="••"/>
          </a:pPr>
          <a:endParaRPr lang="en-US" sz="2800" b="1" kern="1200" dirty="0">
            <a:solidFill>
              <a:schemeClr val="tx1"/>
            </a:solidFill>
          </a:endParaRPr>
        </a:p>
        <a:p>
          <a:pPr marL="228600" lvl="1" indent="-228600" algn="l" defTabSz="1066800" rtl="0">
            <a:lnSpc>
              <a:spcPct val="90000"/>
            </a:lnSpc>
            <a:spcBef>
              <a:spcPct val="0"/>
            </a:spcBef>
            <a:spcAft>
              <a:spcPct val="15000"/>
            </a:spcAft>
            <a:buChar char="••"/>
          </a:pPr>
          <a:r>
            <a:rPr lang="en-US" sz="2400" b="0" kern="1200" dirty="0" smtClean="0"/>
            <a:t>Select All Documents in a Collection in </a:t>
          </a:r>
          <a:r>
            <a:rPr lang="en-US" sz="2400" b="1" kern="1200" dirty="0" smtClean="0"/>
            <a:t>structured form</a:t>
          </a:r>
          <a:endParaRPr lang="en-US" sz="2400" b="1" kern="1200" dirty="0"/>
        </a:p>
      </dsp:txBody>
      <dsp:txXfrm rot="-5400000">
        <a:off x="4488466" y="2787125"/>
        <a:ext cx="3647787" cy="1692077"/>
      </dsp:txXfrm>
    </dsp:sp>
    <dsp:sp modelId="{C672C7BD-5601-4DF7-9782-394E11E43644}">
      <dsp:nvSpPr>
        <dsp:cNvPr id="0" name=""/>
        <dsp:cNvSpPr/>
      </dsp:nvSpPr>
      <dsp:spPr>
        <a:xfrm>
          <a:off x="1809" y="2461194"/>
          <a:ext cx="4486656" cy="2343938"/>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b="1" kern="1200" dirty="0" err="1" smtClean="0"/>
            <a:t>db.stud.find</a:t>
          </a:r>
          <a:r>
            <a:rPr lang="en-US" sz="2800" b="1" kern="1200" dirty="0" smtClean="0"/>
            <a:t>().pretty()</a:t>
          </a:r>
          <a:endParaRPr lang="en-US" sz="2800" b="1" kern="1200" dirty="0"/>
        </a:p>
      </dsp:txBody>
      <dsp:txXfrm>
        <a:off x="116231" y="2575616"/>
        <a:ext cx="4257812" cy="211509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001947-9823-4B35-B9A7-5046F497F734}" type="datetimeFigureOut">
              <a:rPr lang="en-US" smtClean="0"/>
              <a:pPr/>
              <a:t>9/3/2021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AA5AEF-C887-426D-A9B5-BF7C51104F72}" type="slidenum">
              <a:rPr lang="en-US" smtClean="0"/>
              <a:pPr/>
              <a:t>‹#›</a:t>
            </a:fld>
            <a:endParaRPr lang="en-US"/>
          </a:p>
        </p:txBody>
      </p:sp>
    </p:spTree>
    <p:extLst>
      <p:ext uri="{BB962C8B-B14F-4D97-AF65-F5344CB8AC3E}">
        <p14:creationId xmlns:p14="http://schemas.microsoft.com/office/powerpoint/2010/main" val="1566727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mongodb.org/manual/reference/object-id/" TargetMode="External"/><Relationship Id="rId2" Type="http://schemas.openxmlformats.org/officeDocument/2006/relationships/hyperlink" Target="http://docs.mongodb.org/manual/reference/glossa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t>Data Types of </a:t>
            </a:r>
            <a:r>
              <a:rPr lang="en-US" dirty="0" err="1"/>
              <a:t>MongoDB</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6254659"/>
              </p:ext>
            </p:extLst>
          </p:nvPr>
        </p:nvGraphicFramePr>
        <p:xfrm>
          <a:off x="152400" y="1341437"/>
          <a:ext cx="8686800" cy="5159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7790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_Id  field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1302606"/>
              </p:ext>
            </p:extLst>
          </p:nvPr>
        </p:nvGraphicFramePr>
        <p:xfrm>
          <a:off x="457200" y="1481328"/>
          <a:ext cx="7543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302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Insert</a:t>
            </a:r>
            <a:endParaRPr lang="en-US" dirty="0"/>
          </a:p>
        </p:txBody>
      </p:sp>
      <p:sp>
        <p:nvSpPr>
          <p:cNvPr id="3" name="Content Placeholder 2"/>
          <p:cNvSpPr>
            <a:spLocks noGrp="1"/>
          </p:cNvSpPr>
          <p:nvPr>
            <p:ph idx="1"/>
          </p:nvPr>
        </p:nvSpPr>
        <p:spPr>
          <a:xfrm>
            <a:off x="228600" y="1371600"/>
            <a:ext cx="8153400" cy="5029200"/>
          </a:xfrm>
        </p:spPr>
        <p:txBody>
          <a:bodyPr>
            <a:normAutofit fontScale="92500" lnSpcReduction="20000"/>
          </a:bodyPr>
          <a:lstStyle/>
          <a:p>
            <a:pPr>
              <a:lnSpc>
                <a:spcPct val="150000"/>
              </a:lnSpc>
            </a:pPr>
            <a:r>
              <a:rPr lang="en-US" sz="2400" b="1" dirty="0" smtClean="0">
                <a:solidFill>
                  <a:srgbClr val="FF0000"/>
                </a:solidFill>
              </a:rPr>
              <a:t>Insert a Document without Specifying an _id Field</a:t>
            </a:r>
          </a:p>
          <a:p>
            <a:pPr lvl="1">
              <a:lnSpc>
                <a:spcPct val="150000"/>
              </a:lnSpc>
            </a:pPr>
            <a:r>
              <a:rPr lang="en-US" sz="2400" dirty="0" err="1" smtClean="0"/>
              <a:t>db.stud.insert</a:t>
            </a:r>
            <a:r>
              <a:rPr lang="en-US" sz="2400" dirty="0" smtClean="0"/>
              <a:t>( { Name : “Reena", </a:t>
            </a:r>
            <a:r>
              <a:rPr lang="en-US" sz="2400" dirty="0" err="1" smtClean="0"/>
              <a:t>Rno</a:t>
            </a:r>
            <a:r>
              <a:rPr lang="en-US" sz="2400" dirty="0" smtClean="0"/>
              <a:t>: 15 } ) </a:t>
            </a:r>
          </a:p>
          <a:p>
            <a:pPr lvl="1">
              <a:lnSpc>
                <a:spcPct val="150000"/>
              </a:lnSpc>
            </a:pPr>
            <a:r>
              <a:rPr lang="en-US" sz="2400" dirty="0" err="1" smtClean="0"/>
              <a:t>db.stud.find</a:t>
            </a:r>
            <a:r>
              <a:rPr lang="en-US" sz="2400" dirty="0" smtClean="0"/>
              <a:t>()                                                                                   </a:t>
            </a:r>
            <a:r>
              <a:rPr lang="en-US" dirty="0" smtClean="0"/>
              <a:t>{ "_id" : "5063114bd386d8fadbd6b004”, “Name” </a:t>
            </a:r>
            <a:r>
              <a:rPr lang="en-US" dirty="0"/>
              <a:t>: “Reena", </a:t>
            </a:r>
            <a:r>
              <a:rPr lang="en-US" dirty="0" smtClean="0"/>
              <a:t>“</a:t>
            </a:r>
            <a:r>
              <a:rPr lang="en-US" dirty="0" err="1" smtClean="0"/>
              <a:t>Rno</a:t>
            </a:r>
            <a:r>
              <a:rPr lang="en-US" dirty="0" smtClean="0"/>
              <a:t>”: </a:t>
            </a:r>
            <a:r>
              <a:rPr lang="en-US" dirty="0"/>
              <a:t>15 } </a:t>
            </a:r>
            <a:endParaRPr lang="en-US" sz="2400" dirty="0" smtClean="0"/>
          </a:p>
          <a:p>
            <a:pPr>
              <a:lnSpc>
                <a:spcPct val="150000"/>
              </a:lnSpc>
            </a:pPr>
            <a:r>
              <a:rPr lang="en-US" sz="2400" b="1" dirty="0" smtClean="0">
                <a:solidFill>
                  <a:srgbClr val="FF0000"/>
                </a:solidFill>
              </a:rPr>
              <a:t>Insert a Document Specifying an _id Field</a:t>
            </a:r>
          </a:p>
          <a:p>
            <a:pPr lvl="1">
              <a:lnSpc>
                <a:spcPct val="150000"/>
              </a:lnSpc>
            </a:pPr>
            <a:r>
              <a:rPr lang="en-US" sz="2400" dirty="0" err="1" smtClean="0"/>
              <a:t>db.stud.insert</a:t>
            </a:r>
            <a:r>
              <a:rPr lang="en-US" sz="2400" dirty="0" smtClean="0"/>
              <a:t>({ _id: 10, </a:t>
            </a:r>
            <a:r>
              <a:rPr lang="en-US" sz="2400" dirty="0"/>
              <a:t>Name : “Reena", </a:t>
            </a:r>
            <a:r>
              <a:rPr lang="en-US" sz="2400" dirty="0" err="1"/>
              <a:t>Rno</a:t>
            </a:r>
            <a:r>
              <a:rPr lang="en-US" sz="2400" dirty="0"/>
              <a:t>: 15 } </a:t>
            </a:r>
            <a:r>
              <a:rPr lang="en-US" sz="2400" dirty="0" smtClean="0"/>
              <a:t>) </a:t>
            </a:r>
          </a:p>
          <a:p>
            <a:pPr lvl="1">
              <a:lnSpc>
                <a:spcPct val="150000"/>
              </a:lnSpc>
            </a:pPr>
            <a:r>
              <a:rPr lang="en-US" sz="2400" dirty="0" err="1" smtClean="0"/>
              <a:t>db.stud.find</a:t>
            </a:r>
            <a:r>
              <a:rPr lang="en-US" sz="2400" dirty="0" smtClean="0"/>
              <a:t>()                                                                                     </a:t>
            </a:r>
            <a:r>
              <a:rPr lang="en-US" dirty="0" smtClean="0"/>
              <a:t>{ "_id" : </a:t>
            </a:r>
            <a:r>
              <a:rPr lang="en-US" dirty="0"/>
              <a:t>10, “Name” : “Reena", </a:t>
            </a:r>
            <a:r>
              <a:rPr lang="en-US" dirty="0" smtClean="0"/>
              <a:t>“</a:t>
            </a:r>
            <a:r>
              <a:rPr lang="en-US" dirty="0" err="1" smtClean="0"/>
              <a:t>Rno</a:t>
            </a:r>
            <a:r>
              <a:rPr lang="en-US" dirty="0" smtClean="0"/>
              <a:t>”: </a:t>
            </a:r>
            <a:r>
              <a:rPr lang="en-US" dirty="0"/>
              <a:t>15 } </a:t>
            </a:r>
            <a:endParaRPr lang="en-US" dirty="0" smtClean="0"/>
          </a:p>
          <a:p>
            <a:endParaRPr lang="en-US" dirty="0"/>
          </a:p>
        </p:txBody>
      </p:sp>
    </p:spTree>
    <p:extLst>
      <p:ext uri="{BB962C8B-B14F-4D97-AF65-F5344CB8AC3E}">
        <p14:creationId xmlns:p14="http://schemas.microsoft.com/office/powerpoint/2010/main" val="1454230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Insert</a:t>
            </a:r>
            <a:endParaRPr lang="en-US" dirty="0"/>
          </a:p>
        </p:txBody>
      </p:sp>
      <p:sp>
        <p:nvSpPr>
          <p:cNvPr id="3" name="Content Placeholder 2"/>
          <p:cNvSpPr>
            <a:spLocks noGrp="1"/>
          </p:cNvSpPr>
          <p:nvPr>
            <p:ph idx="1"/>
          </p:nvPr>
        </p:nvSpPr>
        <p:spPr/>
        <p:txBody>
          <a:bodyPr>
            <a:normAutofit/>
          </a:bodyPr>
          <a:lstStyle/>
          <a:p>
            <a:r>
              <a:rPr lang="en-US" sz="2800" b="1" dirty="0" smtClean="0">
                <a:solidFill>
                  <a:srgbClr val="FF0000"/>
                </a:solidFill>
              </a:rPr>
              <a:t>Insert Single Documents</a:t>
            </a:r>
          </a:p>
          <a:p>
            <a:pPr>
              <a:buNone/>
            </a:pPr>
            <a:endParaRPr lang="en-US" b="1" dirty="0" smtClean="0"/>
          </a:p>
          <a:p>
            <a:pPr marL="273050" indent="347663">
              <a:buNone/>
            </a:pPr>
            <a:r>
              <a:rPr lang="en-US" dirty="0" err="1" smtClean="0"/>
              <a:t>db.stud.insert</a:t>
            </a:r>
            <a:endParaRPr lang="en-US" dirty="0" smtClean="0"/>
          </a:p>
          <a:p>
            <a:pPr marL="273050" indent="347663">
              <a:buNone/>
            </a:pPr>
            <a:r>
              <a:rPr lang="en-US" dirty="0" smtClean="0"/>
              <a:t>( {Name: “Ankit”, Rno:1, Address: “Pune”} ) </a:t>
            </a:r>
          </a:p>
          <a:p>
            <a:endParaRPr lang="en-US" dirty="0"/>
          </a:p>
        </p:txBody>
      </p:sp>
    </p:spTree>
    <p:extLst>
      <p:ext uri="{BB962C8B-B14F-4D97-AF65-F5344CB8AC3E}">
        <p14:creationId xmlns:p14="http://schemas.microsoft.com/office/powerpoint/2010/main" val="2142547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Insert</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FF0000"/>
                </a:solidFill>
              </a:rPr>
              <a:t>Insert Multiple Documents</a:t>
            </a:r>
          </a:p>
          <a:p>
            <a:pPr>
              <a:buNone/>
            </a:pPr>
            <a:endParaRPr lang="en-US" b="1" dirty="0" smtClean="0"/>
          </a:p>
          <a:p>
            <a:pPr marL="273050" indent="347663">
              <a:buNone/>
            </a:pPr>
            <a:r>
              <a:rPr lang="en-US" dirty="0" err="1" smtClean="0"/>
              <a:t>db.stud.insert</a:t>
            </a:r>
            <a:endParaRPr lang="en-US" dirty="0" smtClean="0"/>
          </a:p>
          <a:p>
            <a:pPr marL="273050" indent="347663">
              <a:buNone/>
            </a:pPr>
            <a:r>
              <a:rPr lang="en-US" dirty="0" smtClean="0"/>
              <a:t>( [ </a:t>
            </a:r>
          </a:p>
          <a:p>
            <a:pPr marL="273050" indent="347663">
              <a:buNone/>
            </a:pPr>
            <a:r>
              <a:rPr lang="en-US" dirty="0" smtClean="0"/>
              <a:t> { Name</a:t>
            </a:r>
            <a:r>
              <a:rPr lang="en-US" dirty="0"/>
              <a:t>: “Ankit”, Rno:1, Address: “Pune”} </a:t>
            </a:r>
            <a:r>
              <a:rPr lang="en-US" dirty="0" smtClean="0"/>
              <a:t>,</a:t>
            </a:r>
          </a:p>
          <a:p>
            <a:pPr marL="273050" indent="347663">
              <a:buNone/>
            </a:pPr>
            <a:r>
              <a:rPr lang="en-US" dirty="0" smtClean="0"/>
              <a:t> { Name</a:t>
            </a:r>
            <a:r>
              <a:rPr lang="en-US" dirty="0"/>
              <a:t>: </a:t>
            </a:r>
            <a:r>
              <a:rPr lang="en-US" dirty="0" smtClean="0"/>
              <a:t>“</a:t>
            </a:r>
            <a:r>
              <a:rPr lang="en-US" dirty="0" err="1" smtClean="0"/>
              <a:t>Sagar</a:t>
            </a:r>
            <a:r>
              <a:rPr lang="en-US" dirty="0" smtClean="0"/>
              <a:t>”, Rno:2},</a:t>
            </a:r>
          </a:p>
          <a:p>
            <a:pPr marL="273050" indent="347663">
              <a:buNone/>
            </a:pPr>
            <a:r>
              <a:rPr lang="en-US" dirty="0"/>
              <a:t> </a:t>
            </a:r>
            <a:r>
              <a:rPr lang="en-US" dirty="0" smtClean="0"/>
              <a:t>{ Name</a:t>
            </a:r>
            <a:r>
              <a:rPr lang="en-US" dirty="0"/>
              <a:t>: </a:t>
            </a:r>
            <a:r>
              <a:rPr lang="en-US" dirty="0" smtClean="0"/>
              <a:t>“Neha”, Rno:3}</a:t>
            </a:r>
          </a:p>
          <a:p>
            <a:pPr marL="273050" indent="347663">
              <a:buNone/>
            </a:pPr>
            <a:r>
              <a:rPr lang="en-US" dirty="0" smtClean="0"/>
              <a:t> ] ) </a:t>
            </a:r>
          </a:p>
          <a:p>
            <a:endParaRPr lang="en-US" dirty="0"/>
          </a:p>
        </p:txBody>
      </p:sp>
    </p:spTree>
    <p:extLst>
      <p:ext uri="{BB962C8B-B14F-4D97-AF65-F5344CB8AC3E}">
        <p14:creationId xmlns:p14="http://schemas.microsoft.com/office/powerpoint/2010/main" val="1919444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Insert</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28596" y="1447800"/>
            <a:ext cx="8715404" cy="4910158"/>
          </a:xfrm>
        </p:spPr>
        <p:txBody>
          <a:bodyPr>
            <a:normAutofit fontScale="92500" lnSpcReduction="20000"/>
          </a:bodyPr>
          <a:lstStyle/>
          <a:p>
            <a:r>
              <a:rPr lang="en-US" sz="2400" b="1" dirty="0" smtClean="0">
                <a:solidFill>
                  <a:srgbClr val="FF0000"/>
                </a:solidFill>
              </a:rPr>
              <a:t>Insert Multicolumn attribute</a:t>
            </a:r>
          </a:p>
          <a:p>
            <a:pPr marL="273050" indent="84138">
              <a:lnSpc>
                <a:spcPct val="120000"/>
              </a:lnSpc>
              <a:buNone/>
            </a:pPr>
            <a:r>
              <a:rPr lang="en-US" dirty="0" err="1" smtClean="0"/>
              <a:t>db.stud.insert</a:t>
            </a:r>
            <a:r>
              <a:rPr lang="en-US" dirty="0" smtClean="0"/>
              <a:t>(</a:t>
            </a:r>
          </a:p>
          <a:p>
            <a:pPr marL="273050" indent="84138">
              <a:lnSpc>
                <a:spcPct val="120000"/>
              </a:lnSpc>
              <a:buNone/>
            </a:pPr>
            <a:r>
              <a:rPr lang="en-US" dirty="0" smtClean="0"/>
              <a:t>   {</a:t>
            </a:r>
          </a:p>
          <a:p>
            <a:pPr marL="273050" indent="84138">
              <a:lnSpc>
                <a:spcPct val="120000"/>
              </a:lnSpc>
              <a:buNone/>
            </a:pPr>
            <a:r>
              <a:rPr lang="en-US" dirty="0" smtClean="0"/>
              <a:t>     Name: “</a:t>
            </a:r>
            <a:r>
              <a:rPr lang="en-US" dirty="0" err="1" smtClean="0"/>
              <a:t>Ritu</a:t>
            </a:r>
            <a:r>
              <a:rPr lang="en-US" dirty="0" smtClean="0"/>
              <a:t>",</a:t>
            </a:r>
          </a:p>
          <a:p>
            <a:pPr marL="273050" indent="84138">
              <a:lnSpc>
                <a:spcPct val="120000"/>
              </a:lnSpc>
              <a:buNone/>
            </a:pPr>
            <a:r>
              <a:rPr lang="en-US" dirty="0" smtClean="0"/>
              <a:t>     </a:t>
            </a:r>
            <a:r>
              <a:rPr lang="en-US" dirty="0" smtClean="0">
                <a:solidFill>
                  <a:srgbClr val="FF0000"/>
                </a:solidFill>
              </a:rPr>
              <a:t>Address: { City: “Pune",</a:t>
            </a:r>
          </a:p>
          <a:p>
            <a:pPr marL="273050" indent="84138">
              <a:lnSpc>
                <a:spcPct val="120000"/>
              </a:lnSpc>
              <a:buNone/>
            </a:pPr>
            <a:r>
              <a:rPr lang="en-US" dirty="0" smtClean="0">
                <a:solidFill>
                  <a:srgbClr val="FF0000"/>
                </a:solidFill>
              </a:rPr>
              <a:t>                       State: “MH” },</a:t>
            </a:r>
          </a:p>
          <a:p>
            <a:pPr marL="273050" indent="84138">
              <a:lnSpc>
                <a:spcPct val="120000"/>
              </a:lnSpc>
              <a:buNone/>
            </a:pPr>
            <a:r>
              <a:rPr lang="en-US" dirty="0" smtClean="0"/>
              <a:t>    </a:t>
            </a:r>
            <a:r>
              <a:rPr lang="en-US" dirty="0" err="1" smtClean="0"/>
              <a:t>Rno</a:t>
            </a:r>
            <a:r>
              <a:rPr lang="en-US" dirty="0" smtClean="0"/>
              <a:t>: 6</a:t>
            </a:r>
          </a:p>
          <a:p>
            <a:pPr marL="273050" indent="84138">
              <a:lnSpc>
                <a:spcPct val="120000"/>
              </a:lnSpc>
              <a:buNone/>
            </a:pPr>
            <a:r>
              <a:rPr lang="en-US" dirty="0" smtClean="0"/>
              <a:t>   }</a:t>
            </a:r>
          </a:p>
          <a:p>
            <a:pPr marL="273050" indent="84138">
              <a:lnSpc>
                <a:spcPct val="120000"/>
              </a:lnSpc>
              <a:buNone/>
            </a:pPr>
            <a:r>
              <a:rPr lang="en-US" dirty="0" smtClean="0"/>
              <a:t>)</a:t>
            </a:r>
            <a:endParaRPr lang="en-US" dirty="0"/>
          </a:p>
        </p:txBody>
      </p:sp>
    </p:spTree>
    <p:extLst>
      <p:ext uri="{BB962C8B-B14F-4D97-AF65-F5344CB8AC3E}">
        <p14:creationId xmlns:p14="http://schemas.microsoft.com/office/powerpoint/2010/main" val="3328627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Insert</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28596" y="1447800"/>
            <a:ext cx="8715404" cy="4910158"/>
          </a:xfrm>
        </p:spPr>
        <p:txBody>
          <a:bodyPr>
            <a:normAutofit lnSpcReduction="10000"/>
          </a:bodyPr>
          <a:lstStyle/>
          <a:p>
            <a:r>
              <a:rPr lang="en-US" sz="2400" b="1" dirty="0" smtClean="0">
                <a:solidFill>
                  <a:srgbClr val="FF0000"/>
                </a:solidFill>
              </a:rPr>
              <a:t>Insert </a:t>
            </a:r>
            <a:r>
              <a:rPr lang="en-US" sz="2400" b="1" dirty="0" err="1" smtClean="0">
                <a:solidFill>
                  <a:srgbClr val="FF0000"/>
                </a:solidFill>
              </a:rPr>
              <a:t>Multivalued</a:t>
            </a:r>
            <a:r>
              <a:rPr lang="en-US" sz="2400" b="1" dirty="0" smtClean="0">
                <a:solidFill>
                  <a:srgbClr val="FF0000"/>
                </a:solidFill>
              </a:rPr>
              <a:t> attribute</a:t>
            </a:r>
          </a:p>
          <a:p>
            <a:pPr marL="273050" indent="84138">
              <a:lnSpc>
                <a:spcPct val="120000"/>
              </a:lnSpc>
              <a:buNone/>
            </a:pPr>
            <a:r>
              <a:rPr lang="en-US" dirty="0" err="1" smtClean="0"/>
              <a:t>db.stud.insert</a:t>
            </a:r>
            <a:r>
              <a:rPr lang="en-US" dirty="0" smtClean="0"/>
              <a:t>(</a:t>
            </a:r>
          </a:p>
          <a:p>
            <a:pPr marL="273050" indent="84138">
              <a:lnSpc>
                <a:spcPct val="120000"/>
              </a:lnSpc>
              <a:buNone/>
            </a:pPr>
            <a:r>
              <a:rPr lang="en-US" dirty="0" smtClean="0"/>
              <a:t>   {</a:t>
            </a:r>
          </a:p>
          <a:p>
            <a:pPr marL="273050" indent="84138">
              <a:lnSpc>
                <a:spcPct val="120000"/>
              </a:lnSpc>
              <a:buNone/>
            </a:pPr>
            <a:r>
              <a:rPr lang="en-US" dirty="0"/>
              <a:t> </a:t>
            </a:r>
            <a:r>
              <a:rPr lang="en-US" dirty="0" smtClean="0"/>
              <a:t>     Name : “</a:t>
            </a:r>
            <a:r>
              <a:rPr lang="en-US" dirty="0" err="1" smtClean="0"/>
              <a:t>Sneha</a:t>
            </a:r>
            <a:r>
              <a:rPr lang="en-US" dirty="0" smtClean="0"/>
              <a:t>",</a:t>
            </a:r>
          </a:p>
          <a:p>
            <a:pPr marL="273050" indent="84138">
              <a:lnSpc>
                <a:spcPct val="120000"/>
              </a:lnSpc>
              <a:buNone/>
            </a:pPr>
            <a:r>
              <a:rPr lang="en-US" b="1" dirty="0" smtClean="0">
                <a:solidFill>
                  <a:srgbClr val="FF0000"/>
                </a:solidFill>
              </a:rPr>
              <a:t>      Hobbies: [“Singing”, “Dancing” , “Cricket”] ,</a:t>
            </a:r>
          </a:p>
          <a:p>
            <a:pPr marL="273050" indent="84138">
              <a:lnSpc>
                <a:spcPct val="120000"/>
              </a:lnSpc>
              <a:buNone/>
            </a:pPr>
            <a:r>
              <a:rPr lang="en-US" dirty="0" smtClean="0"/>
              <a:t>      Rno:8</a:t>
            </a:r>
          </a:p>
          <a:p>
            <a:pPr marL="273050" indent="84138">
              <a:lnSpc>
                <a:spcPct val="120000"/>
              </a:lnSpc>
              <a:buNone/>
            </a:pPr>
            <a:r>
              <a:rPr lang="en-US" dirty="0" smtClean="0"/>
              <a:t>   }</a:t>
            </a:r>
          </a:p>
          <a:p>
            <a:pPr marL="273050" indent="84138">
              <a:lnSpc>
                <a:spcPct val="120000"/>
              </a:lnSpc>
              <a:buNone/>
            </a:pPr>
            <a:r>
              <a:rPr lang="en-US" dirty="0" smtClean="0"/>
              <a:t>)</a:t>
            </a:r>
            <a:endParaRPr lang="en-US" dirty="0"/>
          </a:p>
        </p:txBody>
      </p:sp>
    </p:spTree>
    <p:extLst>
      <p:ext uri="{BB962C8B-B14F-4D97-AF65-F5344CB8AC3E}">
        <p14:creationId xmlns:p14="http://schemas.microsoft.com/office/powerpoint/2010/main" val="1988504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Insert</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28596" y="1447800"/>
            <a:ext cx="8715404" cy="4910158"/>
          </a:xfrm>
        </p:spPr>
        <p:txBody>
          <a:bodyPr>
            <a:normAutofit fontScale="77500" lnSpcReduction="20000"/>
          </a:bodyPr>
          <a:lstStyle/>
          <a:p>
            <a:r>
              <a:rPr lang="en-US" sz="2400" b="1" dirty="0" smtClean="0">
                <a:solidFill>
                  <a:srgbClr val="FF0000"/>
                </a:solidFill>
              </a:rPr>
              <a:t>Insert Multivalued with Multicolumn attribute</a:t>
            </a:r>
          </a:p>
          <a:p>
            <a:pPr marL="273050" indent="84138">
              <a:lnSpc>
                <a:spcPct val="120000"/>
              </a:lnSpc>
              <a:buNone/>
            </a:pPr>
            <a:r>
              <a:rPr lang="en-US" dirty="0" err="1" smtClean="0"/>
              <a:t>db.stud.insert</a:t>
            </a:r>
            <a:r>
              <a:rPr lang="en-US" dirty="0" smtClean="0"/>
              <a:t>(</a:t>
            </a:r>
          </a:p>
          <a:p>
            <a:pPr marL="273050" indent="84138">
              <a:lnSpc>
                <a:spcPct val="120000"/>
              </a:lnSpc>
              <a:buNone/>
            </a:pPr>
            <a:r>
              <a:rPr lang="en-US" dirty="0" smtClean="0"/>
              <a:t>   {</a:t>
            </a:r>
          </a:p>
          <a:p>
            <a:pPr marL="273050" indent="84138">
              <a:lnSpc>
                <a:spcPct val="120000"/>
              </a:lnSpc>
              <a:buNone/>
            </a:pPr>
            <a:r>
              <a:rPr lang="en-US" dirty="0"/>
              <a:t> </a:t>
            </a:r>
            <a:r>
              <a:rPr lang="en-US" dirty="0" smtClean="0"/>
              <a:t>     Name : “</a:t>
            </a:r>
            <a:r>
              <a:rPr lang="en-US" dirty="0" err="1" smtClean="0"/>
              <a:t>Sneha</a:t>
            </a:r>
            <a:r>
              <a:rPr lang="en-US" dirty="0" smtClean="0"/>
              <a:t>",</a:t>
            </a:r>
          </a:p>
          <a:p>
            <a:pPr marL="273050" indent="84138">
              <a:lnSpc>
                <a:spcPct val="120000"/>
              </a:lnSpc>
              <a:buNone/>
            </a:pPr>
            <a:r>
              <a:rPr lang="en-US" b="1" dirty="0" smtClean="0">
                <a:solidFill>
                  <a:srgbClr val="FF0000"/>
                </a:solidFill>
              </a:rPr>
              <a:t>      Awards: [ { Award : “Dancing”, Rank: “1</a:t>
            </a:r>
            <a:r>
              <a:rPr lang="en-US" b="1" baseline="30000" dirty="0" smtClean="0">
                <a:solidFill>
                  <a:srgbClr val="FF0000"/>
                </a:solidFill>
              </a:rPr>
              <a:t>st</a:t>
            </a:r>
            <a:r>
              <a:rPr lang="en-US" b="1" dirty="0" smtClean="0">
                <a:solidFill>
                  <a:srgbClr val="FF0000"/>
                </a:solidFill>
              </a:rPr>
              <a:t>”, Year: 2008 },</a:t>
            </a:r>
          </a:p>
          <a:p>
            <a:pPr marL="273050" indent="84138">
              <a:lnSpc>
                <a:spcPct val="120000"/>
              </a:lnSpc>
              <a:buNone/>
            </a:pPr>
            <a:r>
              <a:rPr lang="en-US" b="1" dirty="0">
                <a:solidFill>
                  <a:srgbClr val="FF0000"/>
                </a:solidFill>
              </a:rPr>
              <a:t> </a:t>
            </a:r>
            <a:r>
              <a:rPr lang="en-US" b="1" dirty="0" smtClean="0">
                <a:solidFill>
                  <a:srgbClr val="FF0000"/>
                </a:solidFill>
              </a:rPr>
              <a:t>                       </a:t>
            </a:r>
            <a:r>
              <a:rPr lang="en-US" b="1" dirty="0">
                <a:solidFill>
                  <a:srgbClr val="FF0000"/>
                </a:solidFill>
              </a:rPr>
              <a:t> </a:t>
            </a:r>
            <a:r>
              <a:rPr lang="en-US" b="1" dirty="0" smtClean="0">
                <a:solidFill>
                  <a:srgbClr val="FF0000"/>
                </a:solidFill>
              </a:rPr>
              <a:t>{</a:t>
            </a:r>
            <a:r>
              <a:rPr lang="en-US" b="1" dirty="0">
                <a:solidFill>
                  <a:srgbClr val="FF0000"/>
                </a:solidFill>
              </a:rPr>
              <a:t>Award : </a:t>
            </a:r>
            <a:r>
              <a:rPr lang="en-US" b="1" dirty="0" smtClean="0">
                <a:solidFill>
                  <a:srgbClr val="FF0000"/>
                </a:solidFill>
              </a:rPr>
              <a:t>“Drawing”, </a:t>
            </a:r>
            <a:r>
              <a:rPr lang="en-US" b="1" dirty="0">
                <a:solidFill>
                  <a:srgbClr val="FF0000"/>
                </a:solidFill>
              </a:rPr>
              <a:t>Rank: </a:t>
            </a:r>
            <a:r>
              <a:rPr lang="en-US" b="1" dirty="0" smtClean="0">
                <a:solidFill>
                  <a:srgbClr val="FF0000"/>
                </a:solidFill>
              </a:rPr>
              <a:t>“3rd”, </a:t>
            </a:r>
            <a:r>
              <a:rPr lang="en-US" b="1" dirty="0">
                <a:solidFill>
                  <a:srgbClr val="FF0000"/>
                </a:solidFill>
              </a:rPr>
              <a:t>Year: </a:t>
            </a:r>
            <a:r>
              <a:rPr lang="en-US" b="1" dirty="0" smtClean="0">
                <a:solidFill>
                  <a:srgbClr val="FF0000"/>
                </a:solidFill>
              </a:rPr>
              <a:t>2010 } ,</a:t>
            </a:r>
          </a:p>
          <a:p>
            <a:pPr marL="273050" indent="84138">
              <a:lnSpc>
                <a:spcPct val="120000"/>
              </a:lnSpc>
              <a:buNone/>
            </a:pPr>
            <a:r>
              <a:rPr lang="en-US" b="1" dirty="0">
                <a:solidFill>
                  <a:srgbClr val="FF0000"/>
                </a:solidFill>
              </a:rPr>
              <a:t>                        </a:t>
            </a:r>
            <a:r>
              <a:rPr lang="en-US" b="1" dirty="0" smtClean="0">
                <a:solidFill>
                  <a:srgbClr val="FF0000"/>
                </a:solidFill>
              </a:rPr>
              <a:t> </a:t>
            </a:r>
            <a:r>
              <a:rPr lang="en-US" b="1" dirty="0">
                <a:solidFill>
                  <a:srgbClr val="FF0000"/>
                </a:solidFill>
              </a:rPr>
              <a:t>{Award : </a:t>
            </a:r>
            <a:r>
              <a:rPr lang="en-US" b="1" dirty="0" smtClean="0">
                <a:solidFill>
                  <a:srgbClr val="FF0000"/>
                </a:solidFill>
              </a:rPr>
              <a:t>“Singing”, </a:t>
            </a:r>
            <a:r>
              <a:rPr lang="en-US" b="1" dirty="0">
                <a:solidFill>
                  <a:srgbClr val="FF0000"/>
                </a:solidFill>
              </a:rPr>
              <a:t>Rank: </a:t>
            </a:r>
            <a:r>
              <a:rPr lang="en-US" b="1" dirty="0" smtClean="0">
                <a:solidFill>
                  <a:srgbClr val="FF0000"/>
                </a:solidFill>
              </a:rPr>
              <a:t>“1st”, </a:t>
            </a:r>
            <a:r>
              <a:rPr lang="en-US" b="1" dirty="0">
                <a:solidFill>
                  <a:srgbClr val="FF0000"/>
                </a:solidFill>
              </a:rPr>
              <a:t>Year: </a:t>
            </a:r>
            <a:r>
              <a:rPr lang="en-US" b="1" dirty="0" smtClean="0">
                <a:solidFill>
                  <a:srgbClr val="FF0000"/>
                </a:solidFill>
              </a:rPr>
              <a:t>2015 } ],</a:t>
            </a:r>
          </a:p>
          <a:p>
            <a:pPr marL="273050" indent="84138">
              <a:lnSpc>
                <a:spcPct val="120000"/>
              </a:lnSpc>
              <a:buNone/>
            </a:pPr>
            <a:r>
              <a:rPr lang="en-US" dirty="0" smtClean="0"/>
              <a:t>     </a:t>
            </a:r>
            <a:r>
              <a:rPr lang="en-US" dirty="0" err="1" smtClean="0"/>
              <a:t>Rno</a:t>
            </a:r>
            <a:r>
              <a:rPr lang="en-US" dirty="0" smtClean="0"/>
              <a:t>: 9</a:t>
            </a:r>
          </a:p>
          <a:p>
            <a:pPr marL="273050" indent="84138">
              <a:lnSpc>
                <a:spcPct val="120000"/>
              </a:lnSpc>
              <a:buNone/>
            </a:pPr>
            <a:r>
              <a:rPr lang="en-US" dirty="0" smtClean="0"/>
              <a:t>   }</a:t>
            </a:r>
          </a:p>
          <a:p>
            <a:pPr marL="273050" indent="84138">
              <a:lnSpc>
                <a:spcPct val="120000"/>
              </a:lnSpc>
              <a:buNone/>
            </a:pPr>
            <a:r>
              <a:rPr lang="en-US" dirty="0" smtClean="0"/>
              <a:t>)</a:t>
            </a:r>
            <a:endParaRPr lang="en-US" dirty="0"/>
          </a:p>
        </p:txBody>
      </p:sp>
    </p:spTree>
    <p:extLst>
      <p:ext uri="{BB962C8B-B14F-4D97-AF65-F5344CB8AC3E}">
        <p14:creationId xmlns:p14="http://schemas.microsoft.com/office/powerpoint/2010/main" val="161180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extLst>
      <p:ext uri="{BB962C8B-B14F-4D97-AF65-F5344CB8AC3E}">
        <p14:creationId xmlns:p14="http://schemas.microsoft.com/office/powerpoint/2010/main" val="356924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 - </a:t>
            </a:r>
            <a:r>
              <a:rPr lang="en-US" dirty="0" smtClean="0">
                <a:solidFill>
                  <a:srgbClr val="FF0000"/>
                </a:solidFill>
                <a:effectLst>
                  <a:outerShdw blurRad="38100" dist="38100" dir="2700000" algn="tl">
                    <a:srgbClr val="000000">
                      <a:alpha val="43137"/>
                    </a:srgbClr>
                  </a:outerShdw>
                </a:effectLst>
              </a:rPr>
              <a:t>Insert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7705485"/>
              </p:ext>
            </p:extLst>
          </p:nvPr>
        </p:nvGraphicFramePr>
        <p:xfrm>
          <a:off x="381000" y="1752600"/>
          <a:ext cx="69342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8658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8920894"/>
              </p:ext>
            </p:extLst>
          </p:nvPr>
        </p:nvGraphicFramePr>
        <p:xfrm>
          <a:off x="457200" y="1481138"/>
          <a:ext cx="76200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830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11222"/>
          </a:xfrm>
        </p:spPr>
        <p:txBody>
          <a:bodyPr/>
          <a:lstStyle/>
          <a:p>
            <a:r>
              <a:rPr lang="en-US" dirty="0" smtClean="0"/>
              <a:t>Data Types</a:t>
            </a:r>
            <a:endParaRPr lang="en-US" dirty="0"/>
          </a:p>
        </p:txBody>
      </p:sp>
      <p:sp>
        <p:nvSpPr>
          <p:cNvPr id="3" name="Content Placeholder 2"/>
          <p:cNvSpPr>
            <a:spLocks noGrp="1"/>
          </p:cNvSpPr>
          <p:nvPr>
            <p:ph idx="1"/>
          </p:nvPr>
        </p:nvSpPr>
        <p:spPr>
          <a:xfrm>
            <a:off x="304800" y="1524000"/>
            <a:ext cx="7772400" cy="4838720"/>
          </a:xfrm>
        </p:spPr>
        <p:txBody>
          <a:bodyPr>
            <a:normAutofit fontScale="62500" lnSpcReduction="20000"/>
          </a:bodyPr>
          <a:lstStyle/>
          <a:p>
            <a:pPr>
              <a:lnSpc>
                <a:spcPct val="120000"/>
              </a:lnSpc>
            </a:pPr>
            <a:r>
              <a:rPr lang="en-US" b="1" dirty="0" smtClean="0"/>
              <a:t>String</a:t>
            </a:r>
            <a:r>
              <a:rPr lang="en-US" dirty="0" smtClean="0"/>
              <a:t> : This is most commonly used </a:t>
            </a:r>
            <a:r>
              <a:rPr lang="en-US" dirty="0" smtClean="0"/>
              <a:t>data type </a:t>
            </a:r>
            <a:r>
              <a:rPr lang="en-US" dirty="0" smtClean="0"/>
              <a:t>to store the data. String in mongodb must be UTF-8 valid.</a:t>
            </a:r>
          </a:p>
          <a:p>
            <a:pPr>
              <a:lnSpc>
                <a:spcPct val="120000"/>
              </a:lnSpc>
            </a:pPr>
            <a:r>
              <a:rPr lang="en-US" b="1" dirty="0" smtClean="0"/>
              <a:t>Integer</a:t>
            </a:r>
            <a:r>
              <a:rPr lang="en-US" dirty="0" smtClean="0"/>
              <a:t> : This type is used to store a numerical value. Integer can be 32 bit or 64 bit depending upon your server. </a:t>
            </a:r>
          </a:p>
          <a:p>
            <a:pPr>
              <a:lnSpc>
                <a:spcPct val="120000"/>
              </a:lnSpc>
            </a:pPr>
            <a:r>
              <a:rPr lang="en-US" b="1" dirty="0" smtClean="0"/>
              <a:t>Boolean</a:t>
            </a:r>
            <a:r>
              <a:rPr lang="en-US" dirty="0" smtClean="0"/>
              <a:t> : This type is used to store a </a:t>
            </a:r>
            <a:r>
              <a:rPr lang="en-US" dirty="0" err="1" smtClean="0"/>
              <a:t>boolean</a:t>
            </a:r>
            <a:r>
              <a:rPr lang="en-US" dirty="0" smtClean="0"/>
              <a:t> (true/ false) value.</a:t>
            </a:r>
          </a:p>
          <a:p>
            <a:pPr>
              <a:lnSpc>
                <a:spcPct val="120000"/>
              </a:lnSpc>
            </a:pPr>
            <a:r>
              <a:rPr lang="en-US" b="1" dirty="0" smtClean="0"/>
              <a:t>Double</a:t>
            </a:r>
            <a:r>
              <a:rPr lang="en-US" dirty="0" smtClean="0"/>
              <a:t> : This type is used to store floating point values.</a:t>
            </a:r>
          </a:p>
          <a:p>
            <a:pPr>
              <a:lnSpc>
                <a:spcPct val="120000"/>
              </a:lnSpc>
            </a:pPr>
            <a:r>
              <a:rPr lang="en-US" b="1" dirty="0" smtClean="0"/>
              <a:t>Min/ Max keys</a:t>
            </a:r>
            <a:r>
              <a:rPr lang="en-US" dirty="0" smtClean="0"/>
              <a:t> : This type is used to compare a value against the lowest and highest BSON elements.</a:t>
            </a:r>
          </a:p>
          <a:p>
            <a:pPr>
              <a:lnSpc>
                <a:spcPct val="120000"/>
              </a:lnSpc>
            </a:pPr>
            <a:r>
              <a:rPr lang="en-US" b="1" dirty="0" smtClean="0"/>
              <a:t>Arrays</a:t>
            </a:r>
            <a:r>
              <a:rPr lang="en-US" dirty="0" smtClean="0"/>
              <a:t> : This type is used to store arrays or list or multiple values into one key.</a:t>
            </a:r>
          </a:p>
          <a:p>
            <a:pPr>
              <a:lnSpc>
                <a:spcPct val="120000"/>
              </a:lnSpc>
            </a:pPr>
            <a:r>
              <a:rPr lang="en-US" b="1" dirty="0" smtClean="0"/>
              <a:t>Timestamp</a:t>
            </a:r>
            <a:r>
              <a:rPr lang="en-US" dirty="0" smtClean="0"/>
              <a:t> : </a:t>
            </a:r>
            <a:r>
              <a:rPr lang="en-US" dirty="0" err="1" smtClean="0"/>
              <a:t>ctimestamp</a:t>
            </a:r>
            <a:r>
              <a:rPr lang="en-US" dirty="0" smtClean="0"/>
              <a:t>. This can be handy for recording when a document has been modified or added.</a:t>
            </a:r>
          </a:p>
          <a:p>
            <a:pPr>
              <a:lnSpc>
                <a:spcPct val="120000"/>
              </a:lnSpc>
            </a:pPr>
            <a:r>
              <a:rPr lang="en-US" b="1" dirty="0" smtClean="0"/>
              <a:t>Object</a:t>
            </a:r>
            <a:r>
              <a:rPr lang="en-US" dirty="0" smtClean="0"/>
              <a:t> : This </a:t>
            </a:r>
            <a:r>
              <a:rPr lang="en-US" dirty="0" err="1" smtClean="0"/>
              <a:t>datatype</a:t>
            </a:r>
            <a:r>
              <a:rPr lang="en-US" dirty="0" smtClean="0"/>
              <a:t> is used for embedded documents.</a:t>
            </a:r>
          </a:p>
          <a:p>
            <a:endParaRPr lang="en-US" dirty="0"/>
          </a:p>
        </p:txBody>
      </p:sp>
    </p:spTree>
    <p:extLst>
      <p:ext uri="{BB962C8B-B14F-4D97-AF65-F5344CB8AC3E}">
        <p14:creationId xmlns:p14="http://schemas.microsoft.com/office/powerpoint/2010/main" val="9887347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Find</a:t>
            </a:r>
            <a:endParaRPr lang="en-US" dirty="0"/>
          </a:p>
        </p:txBody>
      </p:sp>
      <p:sp>
        <p:nvSpPr>
          <p:cNvPr id="3" name="Content Placeholder 2"/>
          <p:cNvSpPr>
            <a:spLocks noGrp="1"/>
          </p:cNvSpPr>
          <p:nvPr>
            <p:ph idx="1"/>
          </p:nvPr>
        </p:nvSpPr>
        <p:spPr>
          <a:xfrm>
            <a:off x="304800" y="1371600"/>
            <a:ext cx="8001000" cy="5181600"/>
          </a:xfrm>
        </p:spPr>
        <p:txBody>
          <a:bodyPr>
            <a:normAutofit fontScale="85000" lnSpcReduction="20000"/>
          </a:bodyPr>
          <a:lstStyle/>
          <a:p>
            <a:pPr>
              <a:lnSpc>
                <a:spcPct val="150000"/>
              </a:lnSpc>
            </a:pPr>
            <a:r>
              <a:rPr lang="en-US" b="1" dirty="0" smtClean="0"/>
              <a:t>The find() Method- </a:t>
            </a:r>
            <a:r>
              <a:rPr lang="en-US" dirty="0" smtClean="0"/>
              <a:t>To display data from MongoDB collection.</a:t>
            </a:r>
            <a:r>
              <a:rPr lang="en-US" b="1" dirty="0" smtClean="0"/>
              <a:t> </a:t>
            </a:r>
            <a:r>
              <a:rPr lang="en-US" dirty="0" smtClean="0"/>
              <a:t>Displays all the documents in a non structured way.</a:t>
            </a:r>
          </a:p>
          <a:p>
            <a:pPr>
              <a:lnSpc>
                <a:spcPct val="150000"/>
              </a:lnSpc>
            </a:pPr>
            <a:r>
              <a:rPr lang="en-US" sz="2400" b="1" dirty="0" smtClean="0">
                <a:solidFill>
                  <a:srgbClr val="FF0000"/>
                </a:solidFill>
              </a:rPr>
              <a:t>Syntax</a:t>
            </a:r>
          </a:p>
          <a:p>
            <a:pPr>
              <a:lnSpc>
                <a:spcPct val="150000"/>
              </a:lnSpc>
              <a:buNone/>
            </a:pPr>
            <a:r>
              <a:rPr lang="en-US" dirty="0" smtClean="0"/>
              <a:t>&gt;</a:t>
            </a:r>
            <a:r>
              <a:rPr lang="en-US" b="1" dirty="0" err="1" smtClean="0">
                <a:solidFill>
                  <a:schemeClr val="accent1">
                    <a:lumMod val="75000"/>
                  </a:schemeClr>
                </a:solidFill>
              </a:rPr>
              <a:t>db.COLLECTION_NAME.find</a:t>
            </a:r>
            <a:r>
              <a:rPr lang="en-US" b="1" dirty="0" smtClean="0">
                <a:solidFill>
                  <a:schemeClr val="accent1">
                    <a:lumMod val="75000"/>
                  </a:schemeClr>
                </a:solidFill>
              </a:rPr>
              <a:t>() </a:t>
            </a:r>
          </a:p>
          <a:p>
            <a:pPr>
              <a:lnSpc>
                <a:spcPct val="150000"/>
              </a:lnSpc>
            </a:pPr>
            <a:r>
              <a:rPr lang="en-US" b="1" dirty="0" smtClean="0"/>
              <a:t>The pretty() Method- </a:t>
            </a:r>
            <a:r>
              <a:rPr lang="en-US" dirty="0" smtClean="0"/>
              <a:t>To display the results in a formatted way, you can use </a:t>
            </a:r>
            <a:r>
              <a:rPr lang="en-US" b="1" dirty="0" smtClean="0"/>
              <a:t>pretty()</a:t>
            </a:r>
            <a:r>
              <a:rPr lang="en-US" dirty="0" smtClean="0"/>
              <a:t> method.</a:t>
            </a:r>
          </a:p>
          <a:p>
            <a:pPr>
              <a:lnSpc>
                <a:spcPct val="150000"/>
              </a:lnSpc>
            </a:pPr>
            <a:r>
              <a:rPr lang="en-US" sz="2400" b="1" dirty="0" smtClean="0">
                <a:solidFill>
                  <a:srgbClr val="FF0000"/>
                </a:solidFill>
              </a:rPr>
              <a:t>Syntax</a:t>
            </a:r>
            <a:endParaRPr lang="en-US" sz="2400" b="1" dirty="0">
              <a:solidFill>
                <a:srgbClr val="FF0000"/>
              </a:solidFill>
            </a:endParaRPr>
          </a:p>
          <a:p>
            <a:pPr>
              <a:lnSpc>
                <a:spcPct val="150000"/>
              </a:lnSpc>
              <a:buNone/>
            </a:pPr>
            <a:r>
              <a:rPr lang="en-US" b="1" dirty="0" smtClean="0">
                <a:solidFill>
                  <a:schemeClr val="accent1">
                    <a:lumMod val="75000"/>
                  </a:schemeClr>
                </a:solidFill>
              </a:rPr>
              <a:t>&gt;db. </a:t>
            </a:r>
            <a:r>
              <a:rPr lang="en-US" b="1" dirty="0" err="1" smtClean="0">
                <a:solidFill>
                  <a:schemeClr val="accent1">
                    <a:lumMod val="75000"/>
                  </a:schemeClr>
                </a:solidFill>
              </a:rPr>
              <a:t>COLLECTION_NAME.find</a:t>
            </a:r>
            <a:r>
              <a:rPr lang="en-US" b="1" dirty="0" smtClean="0">
                <a:solidFill>
                  <a:schemeClr val="accent1">
                    <a:lumMod val="75000"/>
                  </a:schemeClr>
                </a:solidFill>
              </a:rPr>
              <a:t>().pretty()</a:t>
            </a:r>
            <a:endParaRPr lang="en-US" b="1" dirty="0">
              <a:solidFill>
                <a:schemeClr val="accent1">
                  <a:lumMod val="75000"/>
                </a:schemeClr>
              </a:solidFill>
            </a:endParaRPr>
          </a:p>
        </p:txBody>
      </p:sp>
    </p:spTree>
    <p:extLst>
      <p:ext uri="{BB962C8B-B14F-4D97-AF65-F5344CB8AC3E}">
        <p14:creationId xmlns:p14="http://schemas.microsoft.com/office/powerpoint/2010/main" val="146554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Find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2071042"/>
              </p:ext>
            </p:extLst>
          </p:nvPr>
        </p:nvGraphicFramePr>
        <p:xfrm>
          <a:off x="228600" y="1600200"/>
          <a:ext cx="8229600" cy="480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461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Find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9456313"/>
              </p:ext>
            </p:extLst>
          </p:nvPr>
        </p:nvGraphicFramePr>
        <p:xfrm>
          <a:off x="228600" y="1295400"/>
          <a:ext cx="8229600" cy="5109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5972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54098"/>
          </a:xfrm>
        </p:spPr>
        <p:txBody>
          <a:bodyPr>
            <a:normAutofit fontScale="90000"/>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Find </a:t>
            </a:r>
            <a:r>
              <a:rPr lang="en-US" b="1" dirty="0" smtClean="0">
                <a:solidFill>
                  <a:srgbClr val="FFC000"/>
                </a:solidFill>
                <a:effectLst>
                  <a:outerShdw blurRad="38100" dist="38100" dir="2700000" algn="tl">
                    <a:srgbClr val="000000">
                      <a:alpha val="43137"/>
                    </a:srgbClr>
                  </a:outerShdw>
                </a:effectLst>
              </a:rPr>
              <a:t>Comparison Operators</a:t>
            </a:r>
            <a:endParaRPr lang="en-US" b="1" dirty="0">
              <a:solidFill>
                <a:srgbClr val="FFC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6057263"/>
              </p:ext>
            </p:extLst>
          </p:nvPr>
        </p:nvGraphicFramePr>
        <p:xfrm>
          <a:off x="228600" y="1752600"/>
          <a:ext cx="7848600" cy="4800601"/>
        </p:xfrm>
        <a:graphic>
          <a:graphicData uri="http://schemas.openxmlformats.org/drawingml/2006/table">
            <a:tbl>
              <a:tblPr firstRow="1" bandRow="1">
                <a:tableStyleId>{5C22544A-7EE6-4342-B048-85BDC9FD1C3A}</a:tableStyleId>
              </a:tblPr>
              <a:tblGrid>
                <a:gridCol w="1175828"/>
                <a:gridCol w="6672772"/>
              </a:tblGrid>
              <a:tr h="517406">
                <a:tc>
                  <a:txBody>
                    <a:bodyPr/>
                    <a:lstStyle/>
                    <a:p>
                      <a:r>
                        <a:rPr lang="en-US" dirty="0" smtClean="0"/>
                        <a:t>Operator</a:t>
                      </a:r>
                      <a:endParaRPr lang="en-US" dirty="0"/>
                    </a:p>
                  </a:txBody>
                  <a:tcPr/>
                </a:tc>
                <a:tc>
                  <a:txBody>
                    <a:bodyPr/>
                    <a:lstStyle/>
                    <a:p>
                      <a:r>
                        <a:rPr lang="en-US" dirty="0" smtClean="0"/>
                        <a:t>Description</a:t>
                      </a:r>
                      <a:endParaRPr lang="en-US" dirty="0"/>
                    </a:p>
                  </a:txBody>
                  <a:tcPr/>
                </a:tc>
              </a:tr>
              <a:tr h="5174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r>
                        <a:rPr lang="en-US" sz="2400" b="1" dirty="0" err="1" smtClean="0"/>
                        <a:t>eq</a:t>
                      </a:r>
                      <a:endParaRPr 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Matches values that are equal to a specified value.</a:t>
                      </a:r>
                      <a:endParaRPr lang="en-US" dirty="0"/>
                    </a:p>
                  </a:txBody>
                  <a:tcPr/>
                </a:tc>
              </a:tr>
              <a:tr h="5174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a:t>
                      </a:r>
                      <a:r>
                        <a:rPr lang="en-US" sz="2400" b="1" dirty="0" err="1" smtClean="0"/>
                        <a:t>gt</a:t>
                      </a:r>
                      <a:endParaRPr lang="en-US" sz="2400" b="1" dirty="0"/>
                    </a:p>
                  </a:txBody>
                  <a:tcPr/>
                </a:tc>
                <a:tc>
                  <a:txBody>
                    <a:bodyPr/>
                    <a:lstStyle/>
                    <a:p>
                      <a:r>
                        <a:rPr lang="en-US" sz="1800" dirty="0" smtClean="0"/>
                        <a:t>Matches values that are greater than a specified value.</a:t>
                      </a:r>
                      <a:endParaRPr lang="en-US" dirty="0"/>
                    </a:p>
                  </a:txBody>
                  <a:tcPr/>
                </a:tc>
              </a:tr>
              <a:tr h="586960">
                <a:tc>
                  <a:txBody>
                    <a:bodyPr/>
                    <a:lstStyle/>
                    <a:p>
                      <a:r>
                        <a:rPr lang="en-US" sz="2400" b="1" dirty="0" smtClean="0"/>
                        <a:t>$</a:t>
                      </a:r>
                      <a:r>
                        <a:rPr lang="en-US" sz="2400" b="1" dirty="0" err="1" smtClean="0"/>
                        <a:t>gte</a:t>
                      </a:r>
                      <a:r>
                        <a:rPr lang="en-US" sz="2400" b="1" dirty="0" smtClean="0"/>
                        <a:t> </a:t>
                      </a:r>
                      <a:endParaRPr lang="en-US" sz="2400" b="1" dirty="0"/>
                    </a:p>
                  </a:txBody>
                  <a:tcPr/>
                </a:tc>
                <a:tc>
                  <a:txBody>
                    <a:bodyPr/>
                    <a:lstStyle/>
                    <a:p>
                      <a:r>
                        <a:rPr lang="en-US" sz="1800" dirty="0" smtClean="0"/>
                        <a:t>values that are greater than or equal to a specified value.</a:t>
                      </a:r>
                      <a:endParaRPr lang="en-US" dirty="0"/>
                    </a:p>
                  </a:txBody>
                  <a:tcPr/>
                </a:tc>
              </a:tr>
              <a:tr h="517406">
                <a:tc>
                  <a:txBody>
                    <a:bodyPr/>
                    <a:lstStyle/>
                    <a:p>
                      <a:r>
                        <a:rPr lang="en-US" sz="2400" b="1" dirty="0" smtClean="0"/>
                        <a:t>$</a:t>
                      </a:r>
                      <a:r>
                        <a:rPr lang="en-US" sz="2400" b="1" dirty="0" err="1" smtClean="0"/>
                        <a:t>lt</a:t>
                      </a:r>
                      <a:r>
                        <a:rPr lang="en-US" sz="2400" b="1" dirty="0" smtClean="0"/>
                        <a:t> </a:t>
                      </a:r>
                      <a:endParaRPr lang="en-US" sz="2400" b="1" dirty="0"/>
                    </a:p>
                  </a:txBody>
                  <a:tcPr/>
                </a:tc>
                <a:tc>
                  <a:txBody>
                    <a:bodyPr/>
                    <a:lstStyle/>
                    <a:p>
                      <a:r>
                        <a:rPr lang="en-US" sz="1800" dirty="0" smtClean="0"/>
                        <a:t>Matches values that are less than a specified value.</a:t>
                      </a:r>
                      <a:endParaRPr lang="en-US" dirty="0"/>
                    </a:p>
                  </a:txBody>
                  <a:tcPr/>
                </a:tc>
              </a:tr>
              <a:tr h="591799">
                <a:tc>
                  <a:txBody>
                    <a:bodyPr/>
                    <a:lstStyle/>
                    <a:p>
                      <a:r>
                        <a:rPr lang="en-US" sz="2400" b="1" dirty="0" smtClean="0"/>
                        <a:t>$</a:t>
                      </a:r>
                      <a:r>
                        <a:rPr lang="en-US" sz="2400" b="1" dirty="0" err="1" smtClean="0"/>
                        <a:t>lte</a:t>
                      </a:r>
                      <a:r>
                        <a:rPr lang="en-US" sz="2400" b="1" dirty="0" smtClean="0"/>
                        <a:t> </a:t>
                      </a:r>
                      <a:endParaRPr lang="en-US" sz="2400" b="1" dirty="0"/>
                    </a:p>
                  </a:txBody>
                  <a:tcPr/>
                </a:tc>
                <a:tc>
                  <a:txBody>
                    <a:bodyPr/>
                    <a:lstStyle/>
                    <a:p>
                      <a:r>
                        <a:rPr lang="en-US" sz="1800" dirty="0" smtClean="0"/>
                        <a:t>Matches values that are less than or equal to a specified value.</a:t>
                      </a:r>
                      <a:endParaRPr lang="en-US" dirty="0"/>
                    </a:p>
                  </a:txBody>
                  <a:tcPr/>
                </a:tc>
              </a:tr>
              <a:tr h="517406">
                <a:tc>
                  <a:txBody>
                    <a:bodyPr/>
                    <a:lstStyle/>
                    <a:p>
                      <a:r>
                        <a:rPr lang="en-US" sz="2400" b="1" dirty="0" smtClean="0"/>
                        <a:t>$ne </a:t>
                      </a:r>
                      <a:endParaRPr lang="en-US" sz="2400" b="1" dirty="0"/>
                    </a:p>
                  </a:txBody>
                  <a:tcPr/>
                </a:tc>
                <a:tc>
                  <a:txBody>
                    <a:bodyPr/>
                    <a:lstStyle/>
                    <a:p>
                      <a:r>
                        <a:rPr lang="en-US" sz="1800" dirty="0" smtClean="0"/>
                        <a:t>Matches all values that are not equal to a specified value. </a:t>
                      </a:r>
                      <a:endParaRPr lang="en-US" dirty="0"/>
                    </a:p>
                  </a:txBody>
                  <a:tcPr/>
                </a:tc>
              </a:tr>
              <a:tr h="517406">
                <a:tc>
                  <a:txBody>
                    <a:bodyPr/>
                    <a:lstStyle/>
                    <a:p>
                      <a:r>
                        <a:rPr lang="en-US" sz="2400" b="1" dirty="0" smtClean="0"/>
                        <a:t>$in </a:t>
                      </a:r>
                      <a:endParaRPr 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Matches any of the values specified in an array.</a:t>
                      </a:r>
                      <a:endParaRPr lang="en-US" dirty="0"/>
                    </a:p>
                  </a:txBody>
                  <a:tcPr/>
                </a:tc>
              </a:tr>
              <a:tr h="517406">
                <a:tc>
                  <a:txBody>
                    <a:bodyPr/>
                    <a:lstStyle/>
                    <a:p>
                      <a:r>
                        <a:rPr lang="en-US" sz="2400" b="1" dirty="0" smtClean="0"/>
                        <a:t>$</a:t>
                      </a:r>
                      <a:r>
                        <a:rPr lang="en-US" sz="2400" b="1" dirty="0" err="1" smtClean="0"/>
                        <a:t>nin</a:t>
                      </a:r>
                      <a:r>
                        <a:rPr lang="en-US" sz="2400" b="1" dirty="0" smtClean="0"/>
                        <a:t> </a:t>
                      </a:r>
                      <a:endParaRPr 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Matches none of the values specified in an array.</a:t>
                      </a:r>
                      <a:endParaRPr lang="en-US" dirty="0"/>
                    </a:p>
                  </a:txBody>
                  <a:tcPr/>
                </a:tc>
              </a:tr>
            </a:tbl>
          </a:graphicData>
        </a:graphic>
      </p:graphicFrame>
    </p:spTree>
    <p:extLst>
      <p:ext uri="{BB962C8B-B14F-4D97-AF65-F5344CB8AC3E}">
        <p14:creationId xmlns:p14="http://schemas.microsoft.com/office/powerpoint/2010/main" val="1915697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normAutofit fontScale="90000"/>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Find </a:t>
            </a:r>
            <a:r>
              <a:rPr lang="en-US" b="1" dirty="0" smtClean="0">
                <a:solidFill>
                  <a:srgbClr val="FFC000"/>
                </a:solidFill>
                <a:effectLst>
                  <a:outerShdw blurRad="38100" dist="38100" dir="2700000" algn="tl">
                    <a:srgbClr val="000000">
                      <a:alpha val="43137"/>
                    </a:srgbClr>
                  </a:outerShdw>
                </a:effectLst>
              </a:rPr>
              <a:t>Examples with comparison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2592386"/>
              </p:ext>
            </p:extLst>
          </p:nvPr>
        </p:nvGraphicFramePr>
        <p:xfrm>
          <a:off x="304800" y="1905000"/>
          <a:ext cx="8001000" cy="480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4683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normAutofit fontScale="90000"/>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Find </a:t>
            </a:r>
            <a:r>
              <a:rPr lang="en-US" b="1" dirty="0" smtClean="0">
                <a:solidFill>
                  <a:srgbClr val="FFC000"/>
                </a:solidFill>
                <a:effectLst>
                  <a:outerShdw blurRad="38100" dist="38100" dir="2700000" algn="tl">
                    <a:srgbClr val="000000">
                      <a:alpha val="43137"/>
                    </a:srgbClr>
                  </a:outerShdw>
                </a:effectLst>
              </a:rPr>
              <a:t>Examples to show only particular columns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4388016"/>
              </p:ext>
            </p:extLst>
          </p:nvPr>
        </p:nvGraphicFramePr>
        <p:xfrm>
          <a:off x="152400" y="1676400"/>
          <a:ext cx="8153400" cy="480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8487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Find </a:t>
            </a:r>
            <a:r>
              <a:rPr lang="en-US" b="1" dirty="0" smtClean="0">
                <a:solidFill>
                  <a:srgbClr val="FFC000"/>
                </a:solidFill>
                <a:effectLst>
                  <a:outerShdw blurRad="38100" dist="38100" dir="2700000" algn="tl">
                    <a:srgbClr val="000000">
                      <a:alpha val="43137"/>
                    </a:srgbClr>
                  </a:outerShdw>
                </a:effectLst>
              </a:rPr>
              <a:t>Examples for Sort function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2458193"/>
              </p:ext>
            </p:extLst>
          </p:nvPr>
        </p:nvGraphicFramePr>
        <p:xfrm>
          <a:off x="304800" y="1905000"/>
          <a:ext cx="7848600" cy="480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8326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CRUD Operations – </a:t>
            </a:r>
            <a:r>
              <a:rPr lang="en-US" dirty="0" smtClean="0">
                <a:solidFill>
                  <a:srgbClr val="FF0000"/>
                </a:solidFill>
                <a:effectLst>
                  <a:outerShdw blurRad="38100" dist="38100" dir="2700000" algn="tl">
                    <a:srgbClr val="000000">
                      <a:alpha val="43137"/>
                    </a:srgbClr>
                  </a:outerShdw>
                </a:effectLst>
              </a:rPr>
              <a:t>Find </a:t>
            </a:r>
            <a:r>
              <a:rPr lang="en-US" dirty="0" smtClean="0">
                <a:solidFill>
                  <a:srgbClr val="FFC000"/>
                </a:solidFill>
                <a:effectLst>
                  <a:outerShdw blurRad="38100" dist="38100" dir="2700000" algn="tl">
                    <a:srgbClr val="000000">
                      <a:alpha val="43137"/>
                    </a:srgbClr>
                  </a:outerShdw>
                </a:effectLst>
              </a:rPr>
              <a:t>Examples of Count functions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2232934"/>
              </p:ext>
            </p:extLst>
          </p:nvPr>
        </p:nvGraphicFramePr>
        <p:xfrm>
          <a:off x="228600" y="1447800"/>
          <a:ext cx="8229600" cy="4948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7835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CRUD Operations – </a:t>
            </a:r>
            <a:r>
              <a:rPr lang="en-US" dirty="0" smtClean="0">
                <a:solidFill>
                  <a:srgbClr val="FF0000"/>
                </a:solidFill>
                <a:effectLst>
                  <a:outerShdw blurRad="38100" dist="38100" dir="2700000" algn="tl">
                    <a:srgbClr val="000000">
                      <a:alpha val="43137"/>
                    </a:srgbClr>
                  </a:outerShdw>
                </a:effectLst>
              </a:rPr>
              <a:t>Find </a:t>
            </a:r>
            <a:r>
              <a:rPr lang="en-US" dirty="0" smtClean="0">
                <a:solidFill>
                  <a:srgbClr val="FFC000"/>
                </a:solidFill>
                <a:effectLst>
                  <a:outerShdw blurRad="38100" dist="38100" dir="2700000" algn="tl">
                    <a:srgbClr val="000000">
                      <a:alpha val="43137"/>
                    </a:srgbClr>
                  </a:outerShdw>
                </a:effectLst>
              </a:rPr>
              <a:t>Examples of limit and skip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4066464"/>
              </p:ext>
            </p:extLst>
          </p:nvPr>
        </p:nvGraphicFramePr>
        <p:xfrm>
          <a:off x="228600" y="1447800"/>
          <a:ext cx="8229600" cy="4948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68932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CRUD Operations – </a:t>
            </a:r>
            <a:r>
              <a:rPr lang="en-US" dirty="0" smtClean="0">
                <a:solidFill>
                  <a:srgbClr val="FF0000"/>
                </a:solidFill>
                <a:effectLst>
                  <a:outerShdw blurRad="38100" dist="38100" dir="2700000" algn="tl">
                    <a:srgbClr val="000000">
                      <a:alpha val="43137"/>
                    </a:srgbClr>
                  </a:outerShdw>
                </a:effectLst>
              </a:rPr>
              <a:t>Find </a:t>
            </a:r>
            <a:r>
              <a:rPr lang="en-US" dirty="0" smtClean="0">
                <a:solidFill>
                  <a:srgbClr val="FFC000"/>
                </a:solidFill>
                <a:effectLst>
                  <a:outerShdw blurRad="38100" dist="38100" dir="2700000" algn="tl">
                    <a:srgbClr val="000000">
                      <a:alpha val="43137"/>
                    </a:srgbClr>
                  </a:outerShdw>
                </a:effectLst>
              </a:rPr>
              <a:t>Examples of limit and skip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3337241"/>
              </p:ext>
            </p:extLst>
          </p:nvPr>
        </p:nvGraphicFramePr>
        <p:xfrm>
          <a:off x="228600" y="1676400"/>
          <a:ext cx="82296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8026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39784"/>
          </a:xfrm>
        </p:spPr>
        <p:txBody>
          <a:bodyPr/>
          <a:lstStyle/>
          <a:p>
            <a:r>
              <a:rPr lang="en-US" dirty="0" smtClean="0"/>
              <a:t>Data Types</a:t>
            </a:r>
            <a:endParaRPr lang="en-US" dirty="0"/>
          </a:p>
        </p:txBody>
      </p:sp>
      <p:sp>
        <p:nvSpPr>
          <p:cNvPr id="3" name="Content Placeholder 2"/>
          <p:cNvSpPr>
            <a:spLocks noGrp="1"/>
          </p:cNvSpPr>
          <p:nvPr>
            <p:ph idx="1"/>
          </p:nvPr>
        </p:nvSpPr>
        <p:spPr>
          <a:xfrm>
            <a:off x="533400" y="1447800"/>
            <a:ext cx="7772400" cy="4910158"/>
          </a:xfrm>
        </p:spPr>
        <p:txBody>
          <a:bodyPr>
            <a:normAutofit fontScale="92500" lnSpcReduction="20000"/>
          </a:bodyPr>
          <a:lstStyle/>
          <a:p>
            <a:pPr>
              <a:lnSpc>
                <a:spcPct val="120000"/>
              </a:lnSpc>
            </a:pPr>
            <a:r>
              <a:rPr lang="en-US" sz="2400" b="1" dirty="0" smtClean="0"/>
              <a:t>Null</a:t>
            </a:r>
            <a:r>
              <a:rPr lang="en-US" sz="2400" dirty="0" smtClean="0"/>
              <a:t> : This type is used to store a Null value.</a:t>
            </a:r>
          </a:p>
          <a:p>
            <a:pPr>
              <a:lnSpc>
                <a:spcPct val="120000"/>
              </a:lnSpc>
            </a:pPr>
            <a:r>
              <a:rPr lang="en-US" sz="2400" b="1" dirty="0" smtClean="0"/>
              <a:t>Symbol</a:t>
            </a:r>
            <a:r>
              <a:rPr lang="en-US" sz="2400" dirty="0" smtClean="0"/>
              <a:t> : This </a:t>
            </a:r>
            <a:r>
              <a:rPr lang="en-US" sz="2400" dirty="0" err="1" smtClean="0"/>
              <a:t>datatype</a:t>
            </a:r>
            <a:r>
              <a:rPr lang="en-US" sz="2400" dirty="0" smtClean="0"/>
              <a:t> is used identically to a string however, it's generally reserved for languages that use a specific symbol type.</a:t>
            </a:r>
          </a:p>
          <a:p>
            <a:pPr>
              <a:lnSpc>
                <a:spcPct val="120000"/>
              </a:lnSpc>
            </a:pPr>
            <a:r>
              <a:rPr lang="en-US" sz="2400" b="1" dirty="0" smtClean="0"/>
              <a:t>Date </a:t>
            </a:r>
            <a:r>
              <a:rPr lang="en-US" sz="2400" dirty="0" smtClean="0"/>
              <a:t>: This </a:t>
            </a:r>
            <a:r>
              <a:rPr lang="en-US" sz="2400" dirty="0" err="1" smtClean="0"/>
              <a:t>datatype</a:t>
            </a:r>
            <a:r>
              <a:rPr lang="en-US" sz="2400" dirty="0" smtClean="0"/>
              <a:t> is used to store the current date or time in UNIX time format. You can specify your own date time by creating object of Date and passing day, month, year into it.</a:t>
            </a:r>
          </a:p>
          <a:p>
            <a:pPr>
              <a:lnSpc>
                <a:spcPct val="120000"/>
              </a:lnSpc>
            </a:pPr>
            <a:r>
              <a:rPr lang="en-US" sz="2400" b="1" dirty="0" smtClean="0"/>
              <a:t>Object ID</a:t>
            </a:r>
            <a:r>
              <a:rPr lang="en-US" sz="2400" dirty="0" smtClean="0"/>
              <a:t> : This </a:t>
            </a:r>
            <a:r>
              <a:rPr lang="en-US" sz="2400" dirty="0" err="1" smtClean="0"/>
              <a:t>datatype</a:t>
            </a:r>
            <a:r>
              <a:rPr lang="en-US" sz="2400" dirty="0" smtClean="0"/>
              <a:t> is used to store the document’s ID.</a:t>
            </a:r>
          </a:p>
          <a:p>
            <a:pPr>
              <a:lnSpc>
                <a:spcPct val="120000"/>
              </a:lnSpc>
            </a:pPr>
            <a:r>
              <a:rPr lang="en-US" sz="2400" b="1" dirty="0" smtClean="0"/>
              <a:t>Binary data</a:t>
            </a:r>
            <a:r>
              <a:rPr lang="en-US" sz="2400" dirty="0" smtClean="0"/>
              <a:t> : This </a:t>
            </a:r>
            <a:r>
              <a:rPr lang="en-US" sz="2400" dirty="0" err="1" smtClean="0"/>
              <a:t>datatype</a:t>
            </a:r>
            <a:r>
              <a:rPr lang="en-US" sz="2400" dirty="0" smtClean="0"/>
              <a:t> is used to store </a:t>
            </a:r>
            <a:r>
              <a:rPr lang="en-US" sz="2400" dirty="0" err="1" smtClean="0"/>
              <a:t>binay</a:t>
            </a:r>
            <a:r>
              <a:rPr lang="en-US" sz="2400" dirty="0" smtClean="0"/>
              <a:t> data.</a:t>
            </a:r>
          </a:p>
          <a:p>
            <a:pPr>
              <a:lnSpc>
                <a:spcPct val="120000"/>
              </a:lnSpc>
            </a:pPr>
            <a:r>
              <a:rPr lang="en-US" sz="2400" b="1" dirty="0" smtClean="0"/>
              <a:t>Code</a:t>
            </a:r>
            <a:r>
              <a:rPr lang="en-US" sz="2400" dirty="0" smtClean="0"/>
              <a:t> : This </a:t>
            </a:r>
            <a:r>
              <a:rPr lang="en-US" sz="2400" dirty="0" err="1" smtClean="0"/>
              <a:t>datatype</a:t>
            </a:r>
            <a:r>
              <a:rPr lang="en-US" sz="2400" dirty="0" smtClean="0"/>
              <a:t> is used to store </a:t>
            </a:r>
            <a:r>
              <a:rPr lang="en-US" sz="2400" dirty="0" err="1" smtClean="0"/>
              <a:t>javascript</a:t>
            </a:r>
            <a:r>
              <a:rPr lang="en-US" sz="2400" dirty="0" smtClean="0"/>
              <a:t> code into document.</a:t>
            </a:r>
          </a:p>
          <a:p>
            <a:pPr>
              <a:lnSpc>
                <a:spcPct val="120000"/>
              </a:lnSpc>
            </a:pPr>
            <a:r>
              <a:rPr lang="en-US" sz="2400" b="1" dirty="0" smtClean="0"/>
              <a:t>Regular expression</a:t>
            </a:r>
            <a:r>
              <a:rPr lang="en-US" sz="2400" dirty="0" smtClean="0"/>
              <a:t> : This </a:t>
            </a:r>
            <a:r>
              <a:rPr lang="en-US" sz="2400" dirty="0" err="1" smtClean="0"/>
              <a:t>datatype</a:t>
            </a:r>
            <a:r>
              <a:rPr lang="en-US" sz="2400" dirty="0" smtClean="0"/>
              <a:t> is used to store regular expression</a:t>
            </a:r>
          </a:p>
          <a:p>
            <a:endParaRPr lang="en-US" dirty="0"/>
          </a:p>
        </p:txBody>
      </p:sp>
    </p:spTree>
    <p:extLst>
      <p:ext uri="{BB962C8B-B14F-4D97-AF65-F5344CB8AC3E}">
        <p14:creationId xmlns:p14="http://schemas.microsoft.com/office/powerpoint/2010/main" val="26357587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CRUD Operations – </a:t>
            </a:r>
            <a:r>
              <a:rPr lang="en-US" dirty="0" smtClean="0">
                <a:solidFill>
                  <a:srgbClr val="FF0000"/>
                </a:solidFill>
                <a:effectLst>
                  <a:outerShdw blurRad="38100" dist="38100" dir="2700000" algn="tl">
                    <a:srgbClr val="000000">
                      <a:alpha val="43137"/>
                    </a:srgbClr>
                  </a:outerShdw>
                </a:effectLst>
              </a:rPr>
              <a:t>Find </a:t>
            </a:r>
            <a:r>
              <a:rPr lang="en-US" dirty="0" smtClean="0">
                <a:solidFill>
                  <a:srgbClr val="FFC000"/>
                </a:solidFill>
                <a:effectLst>
                  <a:outerShdw blurRad="38100" dist="38100" dir="2700000" algn="tl">
                    <a:srgbClr val="000000">
                      <a:alpha val="43137"/>
                    </a:srgbClr>
                  </a:outerShdw>
                </a:effectLst>
              </a:rPr>
              <a:t>Examples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1562132"/>
              </p:ext>
            </p:extLst>
          </p:nvPr>
        </p:nvGraphicFramePr>
        <p:xfrm>
          <a:off x="228600" y="1447800"/>
          <a:ext cx="8229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3610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CRUD Operations – </a:t>
            </a:r>
            <a:r>
              <a:rPr lang="en-US" dirty="0" smtClean="0">
                <a:solidFill>
                  <a:srgbClr val="FF0000"/>
                </a:solidFill>
                <a:effectLst>
                  <a:outerShdw blurRad="38100" dist="38100" dir="2700000" algn="tl">
                    <a:srgbClr val="000000">
                      <a:alpha val="43137"/>
                    </a:srgbClr>
                  </a:outerShdw>
                </a:effectLst>
              </a:rPr>
              <a:t>Find </a:t>
            </a:r>
            <a:r>
              <a:rPr lang="en-US" dirty="0" smtClean="0">
                <a:solidFill>
                  <a:srgbClr val="FFC000"/>
                </a:solidFill>
                <a:effectLst>
                  <a:outerShdw blurRad="38100" dist="38100" dir="2700000" algn="tl">
                    <a:srgbClr val="000000">
                      <a:alpha val="43137"/>
                    </a:srgbClr>
                  </a:outerShdw>
                </a:effectLst>
              </a:rPr>
              <a:t>Examples with in and not in operator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9952670"/>
              </p:ext>
            </p:extLst>
          </p:nvPr>
        </p:nvGraphicFramePr>
        <p:xfrm>
          <a:off x="304800" y="1905000"/>
          <a:ext cx="80010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03038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CRUD Operations – </a:t>
            </a:r>
            <a:r>
              <a:rPr lang="en-US" dirty="0" smtClean="0">
                <a:solidFill>
                  <a:srgbClr val="FF0000"/>
                </a:solidFill>
                <a:effectLst>
                  <a:outerShdw blurRad="38100" dist="38100" dir="2700000" algn="tl">
                    <a:srgbClr val="000000">
                      <a:alpha val="43137"/>
                    </a:srgbClr>
                  </a:outerShdw>
                </a:effectLst>
              </a:rPr>
              <a:t>Find </a:t>
            </a:r>
            <a:r>
              <a:rPr lang="en-US" dirty="0" smtClean="0">
                <a:solidFill>
                  <a:srgbClr val="FFC000"/>
                </a:solidFill>
                <a:effectLst>
                  <a:outerShdw blurRad="38100" dist="38100" dir="2700000" algn="tl">
                    <a:srgbClr val="000000">
                      <a:alpha val="43137"/>
                    </a:srgbClr>
                  </a:outerShdw>
                </a:effectLst>
              </a:rPr>
              <a:t>Examples for Distinct clause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2923068"/>
              </p:ext>
            </p:extLst>
          </p:nvPr>
        </p:nvGraphicFramePr>
        <p:xfrm>
          <a:off x="304800" y="1524000"/>
          <a:ext cx="80010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51253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CRUD Operations – </a:t>
            </a:r>
            <a:r>
              <a:rPr lang="en-US" dirty="0" smtClean="0">
                <a:solidFill>
                  <a:srgbClr val="FF0000"/>
                </a:solidFill>
                <a:effectLst>
                  <a:outerShdw blurRad="38100" dist="38100" dir="2700000" algn="tl">
                    <a:srgbClr val="000000">
                      <a:alpha val="43137"/>
                    </a:srgbClr>
                  </a:outerShdw>
                </a:effectLst>
              </a:rPr>
              <a:t>Find </a:t>
            </a:r>
            <a:r>
              <a:rPr lang="en-US" dirty="0" smtClean="0">
                <a:solidFill>
                  <a:srgbClr val="FFC000"/>
                </a:solidFill>
                <a:effectLst>
                  <a:outerShdw blurRad="38100" dist="38100" dir="2700000" algn="tl">
                    <a:srgbClr val="000000">
                      <a:alpha val="43137"/>
                    </a:srgbClr>
                  </a:outerShdw>
                </a:effectLst>
              </a:rPr>
              <a:t>Examples similar to like operator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8066542"/>
              </p:ext>
            </p:extLst>
          </p:nvPr>
        </p:nvGraphicFramePr>
        <p:xfrm>
          <a:off x="304800" y="1828800"/>
          <a:ext cx="77724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39787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CRUD Operations – </a:t>
            </a:r>
            <a:r>
              <a:rPr lang="en-US" dirty="0" smtClean="0">
                <a:solidFill>
                  <a:srgbClr val="FF0000"/>
                </a:solidFill>
                <a:effectLst>
                  <a:outerShdw blurRad="38100" dist="38100" dir="2700000" algn="tl">
                    <a:srgbClr val="000000">
                      <a:alpha val="43137"/>
                    </a:srgbClr>
                  </a:outerShdw>
                </a:effectLst>
              </a:rPr>
              <a:t>Find </a:t>
            </a:r>
            <a:r>
              <a:rPr lang="en-US" dirty="0" smtClean="0">
                <a:solidFill>
                  <a:srgbClr val="FFC000"/>
                </a:solidFill>
                <a:effectLst>
                  <a:outerShdw blurRad="38100" dist="38100" dir="2700000" algn="tl">
                    <a:srgbClr val="000000">
                      <a:alpha val="43137"/>
                    </a:srgbClr>
                  </a:outerShdw>
                </a:effectLst>
              </a:rPr>
              <a:t>Examples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0987881"/>
              </p:ext>
            </p:extLst>
          </p:nvPr>
        </p:nvGraphicFramePr>
        <p:xfrm>
          <a:off x="457200" y="1481328"/>
          <a:ext cx="7772400" cy="4948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21567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8257264"/>
              </p:ext>
            </p:extLst>
          </p:nvPr>
        </p:nvGraphicFramePr>
        <p:xfrm>
          <a:off x="457200" y="1481138"/>
          <a:ext cx="7772400" cy="4767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6890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Update</a:t>
            </a:r>
            <a:endParaRPr lang="en-US" dirty="0"/>
          </a:p>
        </p:txBody>
      </p:sp>
      <p:sp>
        <p:nvSpPr>
          <p:cNvPr id="3" name="Content Placeholder 2"/>
          <p:cNvSpPr>
            <a:spLocks noGrp="1"/>
          </p:cNvSpPr>
          <p:nvPr>
            <p:ph idx="1"/>
          </p:nvPr>
        </p:nvSpPr>
        <p:spPr>
          <a:xfrm>
            <a:off x="914400" y="1524000"/>
            <a:ext cx="6400800" cy="4876800"/>
          </a:xfr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a:noAutofit/>
          </a:bodyPr>
          <a:lstStyle/>
          <a:p>
            <a:r>
              <a:rPr lang="en-US" sz="4000" b="1" dirty="0" smtClean="0"/>
              <a:t>Syntax</a:t>
            </a:r>
          </a:p>
          <a:p>
            <a:pPr>
              <a:buNone/>
            </a:pPr>
            <a:r>
              <a:rPr lang="en-US" sz="2800" dirty="0" err="1" smtClean="0"/>
              <a:t>db.</a:t>
            </a:r>
            <a:r>
              <a:rPr lang="en-US" sz="2800" i="1" dirty="0" err="1" smtClean="0"/>
              <a:t>CollectionName</a:t>
            </a:r>
            <a:r>
              <a:rPr lang="en-US" sz="2800" dirty="0" err="1" smtClean="0"/>
              <a:t>.update</a:t>
            </a:r>
            <a:r>
              <a:rPr lang="en-US" sz="2800" dirty="0" smtClean="0"/>
              <a:t>(</a:t>
            </a:r>
          </a:p>
          <a:p>
            <a:pPr>
              <a:buNone/>
            </a:pPr>
            <a:r>
              <a:rPr lang="en-US" sz="2800" dirty="0" smtClean="0"/>
              <a:t>   &lt;query/Condition&gt;,</a:t>
            </a:r>
          </a:p>
          <a:p>
            <a:pPr>
              <a:buNone/>
            </a:pPr>
            <a:r>
              <a:rPr lang="en-US" sz="2800" dirty="0" smtClean="0"/>
              <a:t>   &lt;update with $set or $unset&gt;,</a:t>
            </a:r>
          </a:p>
          <a:p>
            <a:pPr>
              <a:buNone/>
            </a:pPr>
            <a:r>
              <a:rPr lang="en-US" sz="2800" dirty="0" smtClean="0"/>
              <a:t>   {</a:t>
            </a:r>
          </a:p>
          <a:p>
            <a:pPr>
              <a:buNone/>
            </a:pPr>
            <a:r>
              <a:rPr lang="en-US" sz="2800" dirty="0" smtClean="0"/>
              <a:t>     </a:t>
            </a:r>
            <a:r>
              <a:rPr lang="en-US" sz="2800" dirty="0" err="1" smtClean="0"/>
              <a:t>upsert</a:t>
            </a:r>
            <a:r>
              <a:rPr lang="en-US" sz="2800" dirty="0" smtClean="0"/>
              <a:t>: &lt;</a:t>
            </a:r>
            <a:r>
              <a:rPr lang="en-US" sz="2800" dirty="0" err="1" smtClean="0"/>
              <a:t>boolean</a:t>
            </a:r>
            <a:r>
              <a:rPr lang="en-US" sz="2800" dirty="0" smtClean="0"/>
              <a:t>&gt;,</a:t>
            </a:r>
          </a:p>
          <a:p>
            <a:pPr>
              <a:buNone/>
            </a:pPr>
            <a:r>
              <a:rPr lang="en-US" sz="2800" dirty="0" smtClean="0"/>
              <a:t>     multi: &lt;</a:t>
            </a:r>
            <a:r>
              <a:rPr lang="en-US" sz="2800" dirty="0" err="1" smtClean="0"/>
              <a:t>boolean</a:t>
            </a:r>
            <a:r>
              <a:rPr lang="en-US" sz="2800" dirty="0" smtClean="0"/>
              <a:t>&gt;,</a:t>
            </a:r>
          </a:p>
          <a:p>
            <a:pPr>
              <a:buNone/>
            </a:pPr>
            <a:r>
              <a:rPr lang="en-US" sz="2800" dirty="0" smtClean="0"/>
              <a:t>   }</a:t>
            </a:r>
          </a:p>
          <a:p>
            <a:pPr>
              <a:buNone/>
            </a:pPr>
            <a:r>
              <a:rPr lang="en-US" sz="2800" dirty="0" smtClean="0"/>
              <a:t>)</a:t>
            </a:r>
            <a:endParaRPr lang="en-US" sz="2800" dirty="0"/>
          </a:p>
        </p:txBody>
      </p:sp>
    </p:spTree>
    <p:extLst>
      <p:ext uri="{BB962C8B-B14F-4D97-AF65-F5344CB8AC3E}">
        <p14:creationId xmlns:p14="http://schemas.microsoft.com/office/powerpoint/2010/main" val="3169709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39784"/>
          </a:xfrm>
        </p:spPr>
        <p:txBody>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Update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46365681"/>
              </p:ext>
            </p:extLst>
          </p:nvPr>
        </p:nvGraphicFramePr>
        <p:xfrm>
          <a:off x="457200" y="1481138"/>
          <a:ext cx="7467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798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CRUD Operations – </a:t>
            </a:r>
            <a:r>
              <a:rPr lang="en-US" b="1" dirty="0">
                <a:solidFill>
                  <a:srgbClr val="FF0000"/>
                </a:solidFill>
                <a:effectLst>
                  <a:outerShdw blurRad="38100" dist="38100" dir="2700000" algn="tl">
                    <a:srgbClr val="000000">
                      <a:alpha val="43137"/>
                    </a:srgbClr>
                  </a:outerShdw>
                </a:effectLst>
              </a:rPr>
              <a:t>Update</a:t>
            </a:r>
            <a:br>
              <a:rPr lang="en-US" b="1" dirty="0">
                <a:solidFill>
                  <a:srgbClr val="FF0000"/>
                </a:solidFill>
                <a:effectLst>
                  <a:outerShdw blurRad="38100" dist="38100" dir="2700000" algn="tl">
                    <a:srgbClr val="000000">
                      <a:alpha val="43137"/>
                    </a:srgbClr>
                  </a:outerShdw>
                </a:effectLst>
              </a:rPr>
            </a:br>
            <a:r>
              <a:rPr lang="en-US" b="1" dirty="0">
                <a:solidFill>
                  <a:srgbClr val="FFC000"/>
                </a:solidFill>
                <a:effectLst>
                  <a:outerShdw blurRad="38100" dist="38100" dir="2700000" algn="tl">
                    <a:srgbClr val="000000">
                      <a:alpha val="43137"/>
                    </a:srgbClr>
                  </a:outerShdw>
                </a:effectLst>
              </a:rPr>
              <a:t>Examples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7599627"/>
              </p:ext>
            </p:extLst>
          </p:nvPr>
        </p:nvGraphicFramePr>
        <p:xfrm>
          <a:off x="457200" y="17526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003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CRUD Operations – </a:t>
            </a:r>
            <a:r>
              <a:rPr lang="en-US" b="1" dirty="0">
                <a:solidFill>
                  <a:srgbClr val="FF0000"/>
                </a:solidFill>
                <a:effectLst>
                  <a:outerShdw blurRad="38100" dist="38100" dir="2700000" algn="tl">
                    <a:srgbClr val="000000">
                      <a:alpha val="43137"/>
                    </a:srgbClr>
                  </a:outerShdw>
                </a:effectLst>
              </a:rPr>
              <a:t>Update</a:t>
            </a:r>
            <a:br>
              <a:rPr lang="en-US" b="1" dirty="0">
                <a:solidFill>
                  <a:srgbClr val="FF0000"/>
                </a:solidFill>
                <a:effectLst>
                  <a:outerShdw blurRad="38100" dist="38100" dir="2700000" algn="tl">
                    <a:srgbClr val="000000">
                      <a:alpha val="43137"/>
                    </a:srgbClr>
                  </a:outerShdw>
                </a:effectLst>
              </a:rPr>
            </a:br>
            <a:r>
              <a:rPr lang="en-US" b="1" dirty="0">
                <a:solidFill>
                  <a:srgbClr val="FFC000"/>
                </a:solidFill>
                <a:effectLst>
                  <a:outerShdw blurRad="38100" dist="38100" dir="2700000" algn="tl">
                    <a:srgbClr val="000000">
                      <a:alpha val="43137"/>
                    </a:srgbClr>
                  </a:outerShdw>
                </a:effectLst>
              </a:rPr>
              <a:t>Examples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1920495"/>
              </p:ext>
            </p:extLst>
          </p:nvPr>
        </p:nvGraphicFramePr>
        <p:xfrm>
          <a:off x="152400" y="1676400"/>
          <a:ext cx="8305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942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Database Operations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73865564"/>
              </p:ext>
            </p:extLst>
          </p:nvPr>
        </p:nvGraphicFramePr>
        <p:xfrm>
          <a:off x="457200" y="1481138"/>
          <a:ext cx="72390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74394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CRUD Operations – </a:t>
            </a:r>
            <a:r>
              <a:rPr lang="en-US" dirty="0">
                <a:solidFill>
                  <a:srgbClr val="FF0000"/>
                </a:solidFill>
                <a:effectLst>
                  <a:outerShdw blurRad="38100" dist="38100" dir="2700000" algn="tl">
                    <a:srgbClr val="000000">
                      <a:alpha val="43137"/>
                    </a:srgbClr>
                  </a:outerShdw>
                </a:effectLst>
              </a:rPr>
              <a:t>Update</a:t>
            </a:r>
            <a:br>
              <a:rPr lang="en-US" dirty="0">
                <a:solidFill>
                  <a:srgbClr val="FF0000"/>
                </a:solidFill>
                <a:effectLst>
                  <a:outerShdw blurRad="38100" dist="38100" dir="2700000" algn="tl">
                    <a:srgbClr val="000000">
                      <a:alpha val="43137"/>
                    </a:srgbClr>
                  </a:outerShdw>
                </a:effectLst>
              </a:rPr>
            </a:br>
            <a:r>
              <a:rPr lang="en-US" dirty="0">
                <a:solidFill>
                  <a:srgbClr val="FFC000"/>
                </a:solidFill>
                <a:effectLst>
                  <a:outerShdw blurRad="38100" dist="38100" dir="2700000" algn="tl">
                    <a:srgbClr val="000000">
                      <a:alpha val="43137"/>
                    </a:srgbClr>
                  </a:outerShdw>
                </a:effectLst>
              </a:rPr>
              <a:t>Examples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076810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7536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7370059"/>
              </p:ext>
            </p:extLst>
          </p:nvPr>
        </p:nvGraphicFramePr>
        <p:xfrm>
          <a:off x="457200" y="1481138"/>
          <a:ext cx="73914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3413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39784"/>
          </a:xfrm>
        </p:spPr>
        <p:txBody>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Remove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526829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28506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l="19327" t="13542" r="22694" b="16667"/>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l="17570" t="17708" r="19766" b="38542"/>
          <a:stretch>
            <a:fillRect/>
          </a:stretch>
        </p:blipFill>
        <p:spPr bwMode="auto">
          <a:xfrm>
            <a:off x="0" y="0"/>
            <a:ext cx="9144000" cy="46482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l="19912" t="18750" r="23865" b="33333"/>
          <a:stretch>
            <a:fillRect/>
          </a:stretch>
        </p:blipFill>
        <p:spPr bwMode="auto">
          <a:xfrm>
            <a:off x="228600" y="228600"/>
            <a:ext cx="8915400" cy="48006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l="19912" t="9375" r="19180" b="32292"/>
          <a:stretch>
            <a:fillRect/>
          </a:stretch>
        </p:blipFill>
        <p:spPr bwMode="auto">
          <a:xfrm>
            <a:off x="0" y="0"/>
            <a:ext cx="9144000" cy="54102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in </a:t>
            </a:r>
            <a:r>
              <a:rPr lang="en-US" dirty="0" err="1" smtClean="0"/>
              <a:t>Mongodb</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Introduction to Indexing A database index is similar to a book’s index. Instead of looking through the whole book, the database takes a shortcut and just looks at an ordered list that points to the content, which allows it to query orders of magnitude faster. </a:t>
            </a:r>
          </a:p>
          <a:p>
            <a:pPr algn="just"/>
            <a:r>
              <a:rPr lang="en-US" dirty="0" smtClean="0"/>
              <a:t>A query that does not use an index is called a table scan (a term inherited from relational databases), which means that the server has to “look through the whole book” to find a query’s results. This process is basically what you’d do if you were looking for </a:t>
            </a:r>
            <a:r>
              <a:rPr lang="en-US" dirty="0" err="1" smtClean="0"/>
              <a:t>infor</a:t>
            </a:r>
            <a:r>
              <a:rPr lang="en-US" dirty="0" smtClean="0"/>
              <a:t>‐ </a:t>
            </a:r>
            <a:r>
              <a:rPr lang="en-US" dirty="0" err="1" smtClean="0"/>
              <a:t>mation</a:t>
            </a:r>
            <a:r>
              <a:rPr lang="en-US" dirty="0" smtClean="0"/>
              <a:t> in a book without an index: you start at page 1 and read through the whole thing. In general, you want to avoid making the server do table scans because it is very slow for large collections.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err="1" smtClean="0"/>
              <a:t>db.emp.ensureIndex</a:t>
            </a:r>
            <a:r>
              <a:rPr lang="en-US" dirty="0" smtClean="0"/>
              <a:t>({uid:1});</a:t>
            </a:r>
          </a:p>
          <a:p>
            <a:pPr>
              <a:buNone/>
            </a:pPr>
            <a:r>
              <a:rPr lang="en-US" dirty="0" smtClean="0"/>
              <a:t>1 : for ascending ordering of index</a:t>
            </a:r>
          </a:p>
          <a:p>
            <a:pPr>
              <a:buNone/>
            </a:pPr>
            <a:r>
              <a:rPr lang="en-US" dirty="0" smtClean="0"/>
              <a:t>-1: for Descending ordering of index</a:t>
            </a:r>
          </a:p>
          <a:p>
            <a:pPr>
              <a:buNone/>
            </a:pPr>
            <a:r>
              <a:rPr lang="en-US" dirty="0" smtClean="0"/>
              <a:t>Or</a:t>
            </a:r>
          </a:p>
          <a:p>
            <a:pPr>
              <a:buNone/>
            </a:pPr>
            <a:r>
              <a:rPr lang="en-US" dirty="0"/>
              <a:t> </a:t>
            </a:r>
            <a:r>
              <a:rPr lang="en-US" dirty="0" err="1" smtClean="0"/>
              <a:t>db.emp.createIndex</a:t>
            </a:r>
            <a:r>
              <a:rPr lang="en-US" dirty="0" smtClean="0"/>
              <a:t>({uid:1});</a:t>
            </a:r>
          </a:p>
          <a:p>
            <a:pPr>
              <a:buNone/>
            </a:pPr>
            <a:r>
              <a:rPr lang="en-US" dirty="0" err="1" smtClean="0"/>
              <a:t>db.emp.dropIndex</a:t>
            </a:r>
            <a:r>
              <a:rPr lang="en-US" dirty="0" smtClean="0"/>
              <a:t>({uid:1});</a:t>
            </a:r>
          </a:p>
          <a:p>
            <a:pPr>
              <a:buNone/>
            </a:pPr>
            <a:endParaRPr lang="en-US" dirty="0" smtClean="0"/>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for(</a:t>
            </a:r>
            <a:r>
              <a:rPr lang="en-US" dirty="0" err="1" smtClean="0"/>
              <a:t>i</a:t>
            </a:r>
            <a:r>
              <a:rPr lang="en-US" dirty="0" smtClean="0"/>
              <a:t>=0;i&lt;10000;i++)</a:t>
            </a:r>
          </a:p>
          <a:p>
            <a:pPr>
              <a:buNone/>
            </a:pPr>
            <a:r>
              <a:rPr lang="en-US" dirty="0"/>
              <a:t>{</a:t>
            </a:r>
            <a:endParaRPr lang="en-US" dirty="0" smtClean="0"/>
          </a:p>
          <a:p>
            <a:pPr>
              <a:buNone/>
            </a:pPr>
            <a:r>
              <a:rPr lang="en-US" dirty="0" err="1" smtClean="0"/>
              <a:t>db.emp.insert</a:t>
            </a:r>
            <a:r>
              <a:rPr lang="en-US" dirty="0" smtClean="0"/>
              <a:t>({</a:t>
            </a:r>
            <a:r>
              <a:rPr lang="en-US" dirty="0" err="1" smtClean="0"/>
              <a:t>uid:i</a:t>
            </a:r>
            <a:r>
              <a:rPr lang="en-US" dirty="0"/>
              <a:t>}</a:t>
            </a:r>
            <a:r>
              <a:rPr lang="en-US" dirty="0" smtClean="0"/>
              <a:t>);</a:t>
            </a:r>
          </a:p>
          <a:p>
            <a:pPr>
              <a:buNone/>
            </a:pPr>
            <a:r>
              <a:rPr lang="en-US" dirty="0"/>
              <a:t>}</a:t>
            </a:r>
            <a:endParaRPr lang="en-US" dirty="0" smtClean="0"/>
          </a:p>
          <a:p>
            <a:endParaRPr lang="en-US" dirty="0"/>
          </a:p>
          <a:p>
            <a:pPr>
              <a:buNone/>
            </a:pPr>
            <a:r>
              <a:rPr lang="en-US" dirty="0" smtClean="0"/>
              <a:t>If we do find to 7000 elements  name then </a:t>
            </a:r>
          </a:p>
          <a:p>
            <a:pPr>
              <a:buNone/>
            </a:pPr>
            <a:r>
              <a:rPr lang="en-US" dirty="0" err="1" smtClean="0"/>
              <a:t>db.emp.find</a:t>
            </a:r>
            <a:r>
              <a:rPr lang="en-US" dirty="0" smtClean="0"/>
              <a:t>({uid:7000}).explain();</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868346"/>
          </a:xfrm>
        </p:spPr>
        <p:txBody>
          <a:bodyPr>
            <a:normAutofit fontScale="90000"/>
          </a:bodyPr>
          <a:lstStyle/>
          <a:p>
            <a:r>
              <a:rPr lang="en-US" dirty="0" smtClean="0"/>
              <a:t>Basic Database Operations- </a:t>
            </a:r>
            <a:r>
              <a:rPr lang="en-US" b="1" dirty="0" smtClean="0">
                <a:solidFill>
                  <a:srgbClr val="FF0000"/>
                </a:solidFill>
                <a:effectLst>
                  <a:outerShdw blurRad="38100" dist="38100" dir="2700000" algn="tl">
                    <a:srgbClr val="000000">
                      <a:alpha val="43137"/>
                    </a:srgbClr>
                  </a:outerShdw>
                </a:effectLst>
              </a:rPr>
              <a:t>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5305490"/>
              </p:ext>
            </p:extLst>
          </p:nvPr>
        </p:nvGraphicFramePr>
        <p:xfrm>
          <a:off x="152400" y="1371600"/>
          <a:ext cx="81534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56361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Indexes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Unique :Unique indexes guarantee that each value will appear at most once in the index</a:t>
            </a:r>
          </a:p>
          <a:p>
            <a:endParaRPr lang="en-US" dirty="0" smtClean="0"/>
          </a:p>
          <a:p>
            <a:r>
              <a:rPr lang="en-US" dirty="0" smtClean="0"/>
              <a:t>Compound: Combining more than one unique index.</a:t>
            </a:r>
          </a:p>
          <a:p>
            <a:endParaRPr lang="en-US" dirty="0" smtClean="0"/>
          </a:p>
          <a:p>
            <a:r>
              <a:rPr lang="en-US" dirty="0" smtClean="0"/>
              <a:t>Sparse :</a:t>
            </a:r>
            <a:r>
              <a:rPr lang="en-US" dirty="0"/>
              <a:t> the index only references documents with the specified field. These indexes use less space but behave differently in some </a:t>
            </a:r>
            <a:r>
              <a:rPr lang="en-US" dirty="0" smtClean="0"/>
              <a:t>situations.</a:t>
            </a:r>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457200" y="274680"/>
            <a:ext cx="8228880" cy="1142280"/>
          </a:xfrm>
          <a:prstGeom prst="rect">
            <a:avLst/>
          </a:prstGeom>
          <a:noFill/>
          <a:ln>
            <a:noFill/>
          </a:ln>
        </p:spPr>
        <p:txBody>
          <a:bodyPr lIns="0" tIns="0" rIns="0" bIns="0" anchor="ctr"/>
          <a:lstStyle/>
          <a:p>
            <a:r>
              <a:rPr lang="en-US" sz="1800" strike="noStrike" spc="-1">
                <a:uFill>
                  <a:solidFill>
                    <a:srgbClr val="FFFFFF"/>
                  </a:solidFill>
                </a:uFill>
                <a:latin typeface="Arial"/>
              </a:rPr>
              <a:t>
</a:t>
            </a:r>
            <a:endParaRPr/>
          </a:p>
        </p:txBody>
      </p:sp>
      <p:sp>
        <p:nvSpPr>
          <p:cNvPr id="203" name="TextShape 2"/>
          <p:cNvSpPr txBox="1"/>
          <p:nvPr/>
        </p:nvSpPr>
        <p:spPr>
          <a:xfrm>
            <a:off x="457200" y="432000"/>
            <a:ext cx="8228880" cy="5693400"/>
          </a:xfrm>
          <a:prstGeom prst="rect">
            <a:avLst/>
          </a:prstGeom>
          <a:noFill/>
          <a:ln>
            <a:noFill/>
          </a:ln>
        </p:spPr>
        <p:txBody>
          <a:bodyPr lIns="0" tIns="0" rIns="0" bIns="0" anchor="ctr"/>
          <a:lstStyle/>
          <a:p>
            <a:r>
              <a:rPr lang="en-IN" sz="2800" strike="noStrike" spc="-1" dirty="0">
                <a:uFill>
                  <a:solidFill>
                    <a:srgbClr val="FFFFFF"/>
                  </a:solidFill>
                </a:uFill>
                <a:latin typeface="Arial"/>
              </a:rPr>
              <a:t>Aggregation</a:t>
            </a:r>
            <a:r>
              <a:rPr lang="en-IN" sz="1800" strike="noStrike" spc="-1" dirty="0">
                <a:uFill>
                  <a:solidFill>
                    <a:srgbClr val="FFFFFF"/>
                  </a:solidFill>
                </a:uFill>
                <a:latin typeface="Arial"/>
              </a:rPr>
              <a:t>
</a:t>
            </a:r>
            <a:r>
              <a:rPr lang="en-IN" sz="2400" strike="noStrike" spc="-1" dirty="0">
                <a:uFill>
                  <a:solidFill>
                    <a:srgbClr val="FFFFFF"/>
                  </a:solidFill>
                </a:uFill>
                <a:latin typeface="Arial"/>
              </a:rPr>
              <a:t>Aggregations are operations that process data records and return computed results. Unlike queries, aggregation operations in </a:t>
            </a:r>
            <a:r>
              <a:rPr lang="en-IN" sz="2400" strike="noStrike" spc="-1" dirty="0" err="1">
                <a:uFill>
                  <a:solidFill>
                    <a:srgbClr val="FFFFFF"/>
                  </a:solidFill>
                </a:uFill>
                <a:latin typeface="Arial"/>
              </a:rPr>
              <a:t>MongoDB</a:t>
            </a:r>
            <a:r>
              <a:rPr lang="en-IN" sz="2400" strike="noStrike" spc="-1" dirty="0">
                <a:uFill>
                  <a:solidFill>
                    <a:srgbClr val="FFFFFF"/>
                  </a:solidFill>
                </a:uFill>
                <a:latin typeface="Arial"/>
              </a:rPr>
              <a:t> use collections of documents as an input and return results in the form of one or more documents. </a:t>
            </a:r>
            <a:r>
              <a:rPr lang="en-IN" sz="2400" strike="noStrike" spc="-1" dirty="0" err="1">
                <a:uFill>
                  <a:solidFill>
                    <a:srgbClr val="FFFFFF"/>
                  </a:solidFill>
                </a:uFill>
                <a:latin typeface="Arial"/>
              </a:rPr>
              <a:t>MapReduce</a:t>
            </a:r>
            <a:r>
              <a:rPr lang="en-IN" sz="2400" strike="noStrike" spc="-1" dirty="0">
                <a:uFill>
                  <a:solidFill>
                    <a:srgbClr val="FFFFFF"/>
                  </a:solidFill>
                </a:uFill>
                <a:latin typeface="Arial"/>
              </a:rPr>
              <a:t> is a tool used for aggregating data.</a:t>
            </a:r>
            <a:endParaRPr/>
          </a:p>
          <a:p>
            <a:endParaRPr/>
          </a:p>
          <a:p>
            <a:r>
              <a:rPr lang="en-IN" sz="2400" strike="noStrike" spc="-1" dirty="0">
                <a:uFill>
                  <a:solidFill>
                    <a:srgbClr val="FFFFFF"/>
                  </a:solidFill>
                </a:uFill>
                <a:latin typeface="Arial"/>
              </a:rPr>
              <a:t>What is an Aggregation Pipeline?</a:t>
            </a:r>
            <a:endParaRPr/>
          </a:p>
          <a:p>
            <a:r>
              <a:rPr lang="en-IN" sz="2400" strike="noStrike" spc="-1" dirty="0">
                <a:uFill>
                  <a:solidFill>
                    <a:srgbClr val="FFFFFF"/>
                  </a:solidFill>
                </a:uFill>
                <a:latin typeface="Arial"/>
              </a:rPr>
              <a:t>An aggregation pipeline is a series of document transformations which are executed in stages. The original input is a collection whereas the output can be a </a:t>
            </a:r>
            <a:r>
              <a:rPr lang="en-IN" sz="2400" strike="noStrike" spc="-1" dirty="0" smtClean="0">
                <a:uFill>
                  <a:solidFill>
                    <a:srgbClr val="FFFFFF"/>
                  </a:solidFill>
                </a:uFill>
                <a:latin typeface="Arial"/>
              </a:rPr>
              <a:t>document, cursor </a:t>
            </a:r>
            <a:r>
              <a:rPr lang="en-IN" sz="2400" strike="noStrike" spc="-1" dirty="0">
                <a:uFill>
                  <a:solidFill>
                    <a:srgbClr val="FFFFFF"/>
                  </a:solidFill>
                </a:uFill>
                <a:latin typeface="Arial"/>
              </a:rPr>
              <a:t>or a collection.</a:t>
            </a:r>
            <a:endParaRPr/>
          </a:p>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4525963"/>
          </a:xfrm>
        </p:spPr>
        <p:txBody>
          <a:bodyPr>
            <a:noAutofit/>
          </a:bodyPr>
          <a:lstStyle/>
          <a:p>
            <a:r>
              <a:rPr lang="en-US" dirty="0" smtClean="0"/>
              <a:t>Various stages in pipeline are:</a:t>
            </a:r>
          </a:p>
          <a:p>
            <a:r>
              <a:rPr lang="en-US" dirty="0" smtClean="0"/>
              <a:t>$project – select, reshape data</a:t>
            </a:r>
          </a:p>
          <a:p>
            <a:r>
              <a:rPr lang="en-US" dirty="0" smtClean="0"/>
              <a:t>$match – filter data</a:t>
            </a:r>
          </a:p>
          <a:p>
            <a:r>
              <a:rPr lang="en-US" dirty="0" smtClean="0"/>
              <a:t>$group – aggregate data</a:t>
            </a:r>
          </a:p>
          <a:p>
            <a:r>
              <a:rPr lang="en-US" dirty="0" smtClean="0"/>
              <a:t>$sort – sorts data</a:t>
            </a:r>
          </a:p>
          <a:p>
            <a:r>
              <a:rPr lang="en-US" dirty="0" smtClean="0"/>
              <a:t>$skip – skips data</a:t>
            </a:r>
          </a:p>
          <a:p>
            <a:r>
              <a:rPr lang="en-US" dirty="0" smtClean="0"/>
              <a:t>$limit – limit data</a:t>
            </a:r>
          </a:p>
          <a:p>
            <a:r>
              <a:rPr lang="en-US" dirty="0" smtClean="0"/>
              <a:t>$unwind – normalizes data</a:t>
            </a:r>
          </a:p>
          <a:p>
            <a:endParaRPr lang="en-US" dirty="0"/>
          </a:p>
        </p:txBody>
      </p:sp>
      <p:pic>
        <p:nvPicPr>
          <p:cNvPr id="1026" name="Picture 2" descr="https://www.codeproject.com/KB/database/1149682/image001.png"/>
          <p:cNvPicPr>
            <a:picLocks noChangeAspect="1" noChangeArrowheads="1"/>
          </p:cNvPicPr>
          <p:nvPr/>
        </p:nvPicPr>
        <p:blipFill>
          <a:blip r:embed="rId2"/>
          <a:srcRect/>
          <a:stretch>
            <a:fillRect/>
          </a:stretch>
        </p:blipFill>
        <p:spPr bwMode="auto">
          <a:xfrm>
            <a:off x="0" y="4648200"/>
            <a:ext cx="7696200" cy="19050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2706" name="Picture 2" descr="https://www.codeproject.com/KB/database/1149682/image002.png"/>
          <p:cNvPicPr>
            <a:picLocks noChangeAspect="1" noChangeArrowheads="1"/>
          </p:cNvPicPr>
          <p:nvPr/>
        </p:nvPicPr>
        <p:blipFill>
          <a:blip r:embed="rId2"/>
          <a:srcRect r="6422" b="18367"/>
          <a:stretch>
            <a:fillRect/>
          </a:stretch>
        </p:blipFill>
        <p:spPr bwMode="auto">
          <a:xfrm>
            <a:off x="0" y="304800"/>
            <a:ext cx="8686800" cy="63246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lstStyle/>
          <a:p>
            <a:pPr algn="just">
              <a:buNone/>
            </a:pPr>
            <a:r>
              <a:rPr lang="en-US" dirty="0" err="1" smtClean="0"/>
              <a:t>db.mycollection.aggregate</a:t>
            </a:r>
            <a:r>
              <a:rPr lang="en-US" dirty="0" smtClean="0"/>
              <a:t>([</a:t>
            </a:r>
          </a:p>
          <a:p>
            <a:pPr algn="just">
              <a:buNone/>
            </a:pPr>
            <a:r>
              <a:rPr lang="en-US" dirty="0" smtClean="0"/>
              <a:t>{$match:{'</a:t>
            </a:r>
            <a:r>
              <a:rPr lang="en-US" dirty="0" err="1" smtClean="0"/>
              <a:t>phone_type':'smart</a:t>
            </a:r>
            <a:r>
              <a:rPr lang="en-US" dirty="0" smtClean="0"/>
              <a:t>'}}, {$group:{'_</a:t>
            </a:r>
            <a:r>
              <a:rPr lang="en-US" dirty="0" err="1" smtClean="0"/>
              <a:t>id':'$brand_name',total</a:t>
            </a:r>
            <a:r>
              <a:rPr lang="en-US" dirty="0" smtClean="0"/>
              <a:t>:{$</a:t>
            </a:r>
            <a:r>
              <a:rPr lang="en-US" dirty="0" err="1" smtClean="0"/>
              <a:t>sum:'$price</a:t>
            </a:r>
            <a:r>
              <a:rPr lang="en-US" dirty="0" smtClean="0"/>
              <a:t>'}}} ])</a:t>
            </a:r>
            <a:endParaRPr lang="en-US" dirty="0"/>
          </a:p>
        </p:txBody>
      </p:sp>
      <p:pic>
        <p:nvPicPr>
          <p:cNvPr id="73730" name="Picture 2"/>
          <p:cNvPicPr>
            <a:picLocks noChangeAspect="1" noChangeArrowheads="1"/>
          </p:cNvPicPr>
          <p:nvPr/>
        </p:nvPicPr>
        <p:blipFill>
          <a:blip r:embed="rId2"/>
          <a:srcRect l="20717" t="31250" r="34773" b="47917"/>
          <a:stretch>
            <a:fillRect/>
          </a:stretch>
        </p:blipFill>
        <p:spPr bwMode="auto">
          <a:xfrm>
            <a:off x="914400" y="3124200"/>
            <a:ext cx="7315200" cy="22860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4754" name="Picture 2" descr="https://www.codeproject.com/KB/database/1149682/image003.png"/>
          <p:cNvPicPr>
            <a:picLocks noChangeAspect="1" noChangeArrowheads="1"/>
          </p:cNvPicPr>
          <p:nvPr/>
        </p:nvPicPr>
        <p:blipFill>
          <a:blip r:embed="rId2"/>
          <a:srcRect/>
          <a:stretch>
            <a:fillRect/>
          </a:stretch>
        </p:blipFill>
        <p:spPr bwMode="auto">
          <a:xfrm>
            <a:off x="152400" y="304800"/>
            <a:ext cx="8991600" cy="434340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err="1" smtClean="0"/>
              <a:t>db.mycollection.aggregate</a:t>
            </a:r>
            <a:endParaRPr lang="en-US" dirty="0" smtClean="0"/>
          </a:p>
          <a:p>
            <a:pPr>
              <a:buNone/>
            </a:pPr>
            <a:r>
              <a:rPr lang="en-US" dirty="0" smtClean="0"/>
              <a:t>([ { $group:{ _</a:t>
            </a:r>
            <a:r>
              <a:rPr lang="en-US" dirty="0" err="1" smtClean="0"/>
              <a:t>id:'$dept_name</a:t>
            </a:r>
            <a:r>
              <a:rPr lang="en-US" dirty="0" smtClean="0"/>
              <a:t>', </a:t>
            </a:r>
            <a:r>
              <a:rPr lang="en-US" dirty="0" err="1" smtClean="0"/>
              <a:t>no_of_employees</a:t>
            </a:r>
            <a:r>
              <a:rPr lang="en-US" dirty="0" smtClean="0"/>
              <a:t>:{$sum:1} } } ])</a:t>
            </a:r>
          </a:p>
          <a:p>
            <a:endParaRPr lang="en-US" dirty="0"/>
          </a:p>
        </p:txBody>
      </p:sp>
      <p:pic>
        <p:nvPicPr>
          <p:cNvPr id="75778" name="Picture 2" descr="https://www.codeproject.com/KB/database/1149682/image006.png"/>
          <p:cNvPicPr>
            <a:picLocks noChangeAspect="1" noChangeArrowheads="1"/>
          </p:cNvPicPr>
          <p:nvPr/>
        </p:nvPicPr>
        <p:blipFill>
          <a:blip r:embed="rId2"/>
          <a:srcRect/>
          <a:stretch>
            <a:fillRect/>
          </a:stretch>
        </p:blipFill>
        <p:spPr bwMode="auto">
          <a:xfrm>
            <a:off x="457200" y="3581400"/>
            <a:ext cx="7848600" cy="160020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a:t>
            </a:r>
            <a:endParaRPr lang="en-US" dirty="0"/>
          </a:p>
        </p:txBody>
      </p:sp>
      <p:sp>
        <p:nvSpPr>
          <p:cNvPr id="3" name="Content Placeholder 2"/>
          <p:cNvSpPr>
            <a:spLocks noGrp="1"/>
          </p:cNvSpPr>
          <p:nvPr>
            <p:ph idx="1"/>
          </p:nvPr>
        </p:nvSpPr>
        <p:spPr/>
        <p:txBody>
          <a:bodyPr/>
          <a:lstStyle/>
          <a:p>
            <a:pPr>
              <a:buNone/>
            </a:pPr>
            <a:r>
              <a:rPr lang="en-US" dirty="0" err="1" smtClean="0"/>
              <a:t>db.mycollection.aggregate</a:t>
            </a:r>
            <a:endParaRPr lang="en-US" dirty="0" smtClean="0"/>
          </a:p>
          <a:p>
            <a:pPr>
              <a:buNone/>
            </a:pPr>
            <a:r>
              <a:rPr lang="en-US" dirty="0" smtClean="0"/>
              <a:t>([ { $group:{ _</a:t>
            </a:r>
            <a:r>
              <a:rPr lang="en-US" dirty="0" err="1" smtClean="0"/>
              <a:t>id:'$dept_name</a:t>
            </a:r>
            <a:r>
              <a:rPr lang="en-US" dirty="0" smtClean="0"/>
              <a:t>', </a:t>
            </a:r>
            <a:r>
              <a:rPr lang="en-US" dirty="0" err="1" smtClean="0"/>
              <a:t>no_of_employees</a:t>
            </a:r>
            <a:r>
              <a:rPr lang="en-US" dirty="0" smtClean="0"/>
              <a:t>:{$sum:1} } },</a:t>
            </a:r>
          </a:p>
          <a:p>
            <a:pPr>
              <a:buNone/>
            </a:pPr>
            <a:r>
              <a:rPr lang="en-US" dirty="0" smtClean="0"/>
              <a:t>{ $sort:{ _id:1 } }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457200" y="274680"/>
            <a:ext cx="8228880" cy="1142280"/>
          </a:xfrm>
          <a:prstGeom prst="rect">
            <a:avLst/>
          </a:prstGeom>
          <a:noFill/>
          <a:ln>
            <a:noFill/>
          </a:ln>
        </p:spPr>
        <p:txBody>
          <a:bodyPr lIns="0" tIns="0" rIns="0" bIns="0" anchor="ctr"/>
          <a:lstStyle/>
          <a:p>
            <a:endParaRPr/>
          </a:p>
        </p:txBody>
      </p:sp>
      <p:sp>
        <p:nvSpPr>
          <p:cNvPr id="205" name="TextShape 2"/>
          <p:cNvSpPr txBox="1"/>
          <p:nvPr/>
        </p:nvSpPr>
        <p:spPr>
          <a:xfrm>
            <a:off x="457200" y="1600200"/>
            <a:ext cx="8228880" cy="4525200"/>
          </a:xfrm>
          <a:prstGeom prst="rect">
            <a:avLst/>
          </a:prstGeom>
          <a:noFill/>
          <a:ln>
            <a:noFill/>
          </a:ln>
        </p:spPr>
        <p:txBody>
          <a:bodyPr lIns="0" tIns="0" rIns="0" bIns="0" anchor="ctr"/>
          <a:lstStyle/>
          <a:p>
            <a:pPr algn="ctr"/>
            <a:endParaRPr/>
          </a:p>
        </p:txBody>
      </p:sp>
      <p:pic>
        <p:nvPicPr>
          <p:cNvPr id="206" name="Picture 2"/>
          <p:cNvPicPr/>
          <p:nvPr/>
        </p:nvPicPr>
        <p:blipFill>
          <a:blip r:embed="rId2"/>
          <a:stretch/>
        </p:blipFill>
        <p:spPr>
          <a:xfrm>
            <a:off x="228600" y="0"/>
            <a:ext cx="891504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457200" y="0"/>
            <a:ext cx="8228880" cy="3276360"/>
          </a:xfrm>
          <a:prstGeom prst="rect">
            <a:avLst/>
          </a:prstGeom>
          <a:noFill/>
          <a:ln>
            <a:noFill/>
          </a:ln>
        </p:spPr>
        <p:txBody>
          <a:bodyPr lIns="0" tIns="0" rIns="0" bIns="0" anchor="ctr"/>
          <a:lstStyle/>
          <a:p>
            <a:r>
              <a:rPr lang="en-IN" sz="1800" strike="noStrike" spc="-1" dirty="0" err="1">
                <a:uFill>
                  <a:solidFill>
                    <a:srgbClr val="FFFFFF"/>
                  </a:solidFill>
                </a:uFill>
                <a:latin typeface="Arial"/>
              </a:rPr>
              <a:t>MapReduce</a:t>
            </a:r>
            <a:endParaRPr/>
          </a:p>
          <a:p>
            <a:r>
              <a:rPr lang="en-IN" sz="1800" strike="noStrike" spc="-1" dirty="0" err="1">
                <a:uFill>
                  <a:solidFill>
                    <a:srgbClr val="FFFFFF"/>
                  </a:solidFill>
                </a:uFill>
                <a:latin typeface="Arial"/>
              </a:rPr>
              <a:t>MapReduce</a:t>
            </a:r>
            <a:r>
              <a:rPr lang="en-IN" sz="1800" strike="noStrike" spc="-1" dirty="0">
                <a:uFill>
                  <a:solidFill>
                    <a:srgbClr val="FFFFFF"/>
                  </a:solidFill>
                </a:uFill>
                <a:latin typeface="Arial"/>
              </a:rPr>
              <a:t> is a powerful and flexible tool for aggregating data. It can solve problems which are complex in nature and express using the aggregation framework query language.</a:t>
            </a:r>
            <a:endParaRPr/>
          </a:p>
          <a:p>
            <a:r>
              <a:rPr lang="en-IN" sz="1800" strike="noStrike" spc="-1" dirty="0">
                <a:uFill>
                  <a:solidFill>
                    <a:srgbClr val="FFFFFF"/>
                  </a:solidFill>
                </a:uFill>
                <a:latin typeface="Arial"/>
              </a:rPr>
              <a:t>It splits up a problem, sends chunks of it to different machines, and lets each machine solve its part of the problem. When all the machines are finished, all the pieces of the solution are merged back into a full solution.</a:t>
            </a:r>
            <a:endParaRPr/>
          </a:p>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186766" cy="654032"/>
          </a:xfrm>
        </p:spPr>
        <p:txBody>
          <a:bodyPr>
            <a:normAutofit/>
          </a:bodyPr>
          <a:lstStyle/>
          <a:p>
            <a:r>
              <a:rPr lang="en-US" sz="3200" dirty="0" smtClean="0"/>
              <a:t>Basic Database Operations- </a:t>
            </a:r>
            <a:r>
              <a:rPr lang="en-US" sz="3200" b="1" dirty="0" smtClean="0">
                <a:solidFill>
                  <a:srgbClr val="FF0000"/>
                </a:solidFill>
                <a:effectLst>
                  <a:outerShdw blurRad="38100" dist="38100" dir="2700000" algn="tl">
                    <a:srgbClr val="000000">
                      <a:alpha val="43137"/>
                    </a:srgbClr>
                  </a:outerShdw>
                </a:effectLst>
              </a:rPr>
              <a:t>Collection</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8040282"/>
              </p:ext>
            </p:extLst>
          </p:nvPr>
        </p:nvGraphicFramePr>
        <p:xfrm>
          <a:off x="228600" y="1143000"/>
          <a:ext cx="8115328"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29562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2"/>
          <p:cNvPicPr/>
          <p:nvPr/>
        </p:nvPicPr>
        <p:blipFill>
          <a:blip r:embed="rId2"/>
          <a:stretch/>
        </p:blipFill>
        <p:spPr>
          <a:xfrm>
            <a:off x="228600" y="228600"/>
            <a:ext cx="8686800" cy="66294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86671"/>
              </p:ext>
            </p:extLst>
          </p:nvPr>
        </p:nvGraphicFramePr>
        <p:xfrm>
          <a:off x="457200" y="1481138"/>
          <a:ext cx="76200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6636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Insert</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US" b="1" dirty="0" smtClean="0"/>
              <a:t>The insert() Method:- </a:t>
            </a:r>
            <a:r>
              <a:rPr lang="en-US" dirty="0" smtClean="0"/>
              <a:t>To insert data into MongoDB collection, you need to use </a:t>
            </a:r>
            <a:r>
              <a:rPr lang="en-US" dirty="0" err="1" smtClean="0"/>
              <a:t>MongoDB's</a:t>
            </a:r>
            <a:r>
              <a:rPr lang="en-US" dirty="0" smtClean="0"/>
              <a:t> </a:t>
            </a:r>
            <a:r>
              <a:rPr lang="en-US" b="1" dirty="0" smtClean="0"/>
              <a:t>insert()</a:t>
            </a:r>
            <a:r>
              <a:rPr lang="en-US" dirty="0" smtClean="0"/>
              <a:t> or </a:t>
            </a:r>
            <a:r>
              <a:rPr lang="en-US" b="1" dirty="0" smtClean="0"/>
              <a:t>save()</a:t>
            </a:r>
            <a:r>
              <a:rPr lang="en-US" dirty="0" smtClean="0"/>
              <a:t>method.</a:t>
            </a:r>
          </a:p>
          <a:p>
            <a:pPr>
              <a:lnSpc>
                <a:spcPct val="150000"/>
              </a:lnSpc>
            </a:pPr>
            <a:r>
              <a:rPr lang="en-US" sz="2400" b="1" dirty="0" smtClean="0">
                <a:solidFill>
                  <a:srgbClr val="FF0000"/>
                </a:solidFill>
              </a:rPr>
              <a:t>Syntax</a:t>
            </a:r>
          </a:p>
          <a:p>
            <a:pPr>
              <a:lnSpc>
                <a:spcPct val="150000"/>
              </a:lnSpc>
              <a:buNone/>
            </a:pPr>
            <a:r>
              <a:rPr lang="en-US" dirty="0" smtClean="0"/>
              <a:t>&gt;</a:t>
            </a:r>
            <a:r>
              <a:rPr lang="en-US" dirty="0" err="1" smtClean="0"/>
              <a:t>db.COLLECTION_NAME.insert</a:t>
            </a:r>
            <a:r>
              <a:rPr lang="en-US" dirty="0" smtClean="0"/>
              <a:t>(document)</a:t>
            </a:r>
          </a:p>
          <a:p>
            <a:pPr>
              <a:lnSpc>
                <a:spcPct val="150000"/>
              </a:lnSpc>
            </a:pPr>
            <a:r>
              <a:rPr lang="en-US" sz="2400" b="1" dirty="0">
                <a:solidFill>
                  <a:srgbClr val="FF0000"/>
                </a:solidFill>
              </a:rPr>
              <a:t>Example</a:t>
            </a:r>
          </a:p>
          <a:p>
            <a:pPr>
              <a:lnSpc>
                <a:spcPct val="150000"/>
              </a:lnSpc>
              <a:buNone/>
            </a:pPr>
            <a:r>
              <a:rPr lang="en-US" dirty="0" smtClean="0"/>
              <a:t>&gt;</a:t>
            </a:r>
            <a:r>
              <a:rPr lang="en-US" dirty="0" err="1" smtClean="0"/>
              <a:t>db.stud.insert</a:t>
            </a:r>
            <a:r>
              <a:rPr lang="en-US" dirty="0" smtClean="0"/>
              <a:t>({name: “</a:t>
            </a:r>
            <a:r>
              <a:rPr lang="en-US" dirty="0" err="1" smtClean="0"/>
              <a:t>Jiya</a:t>
            </a:r>
            <a:r>
              <a:rPr lang="en-US" dirty="0" smtClean="0"/>
              <a:t>”, age:15}) </a:t>
            </a:r>
            <a:endParaRPr lang="en-US" dirty="0"/>
          </a:p>
        </p:txBody>
      </p:sp>
    </p:spTree>
    <p:extLst>
      <p:ext uri="{BB962C8B-B14F-4D97-AF65-F5344CB8AC3E}">
        <p14:creationId xmlns:p14="http://schemas.microsoft.com/office/powerpoint/2010/main" val="1286634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 - </a:t>
            </a:r>
            <a:r>
              <a:rPr lang="en-US" b="1" dirty="0" smtClean="0">
                <a:solidFill>
                  <a:srgbClr val="FF0000"/>
                </a:solidFill>
                <a:effectLst>
                  <a:outerShdw blurRad="38100" dist="38100" dir="2700000" algn="tl">
                    <a:srgbClr val="000000">
                      <a:alpha val="43137"/>
                    </a:srgbClr>
                  </a:outerShdw>
                </a:effectLst>
              </a:rPr>
              <a:t>Insert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solidFill>
                  <a:srgbClr val="FF0000"/>
                </a:solidFill>
              </a:rPr>
              <a:t>_id Field</a:t>
            </a:r>
          </a:p>
          <a:p>
            <a:pPr>
              <a:lnSpc>
                <a:spcPct val="150000"/>
              </a:lnSpc>
            </a:pPr>
            <a:r>
              <a:rPr lang="en-US" dirty="0" smtClean="0"/>
              <a:t>If the document does not specify an </a:t>
            </a:r>
            <a:r>
              <a:rPr lang="en-US" i="1" dirty="0" smtClean="0">
                <a:hlinkClick r:id="rId2"/>
              </a:rPr>
              <a:t>_id</a:t>
            </a:r>
            <a:r>
              <a:rPr lang="en-US" dirty="0" smtClean="0"/>
              <a:t> field, then MongoDB will add the _id field and assign a unique </a:t>
            </a:r>
            <a:r>
              <a:rPr lang="en-US" i="1" dirty="0" err="1" smtClean="0">
                <a:hlinkClick r:id="rId3"/>
              </a:rPr>
              <a:t>ObjectId</a:t>
            </a:r>
            <a:r>
              <a:rPr lang="en-US" dirty="0" smtClean="0"/>
              <a:t> for the document before inserting. </a:t>
            </a:r>
          </a:p>
          <a:p>
            <a:pPr>
              <a:lnSpc>
                <a:spcPct val="150000"/>
              </a:lnSpc>
            </a:pPr>
            <a:r>
              <a:rPr lang="en-US" dirty="0" smtClean="0"/>
              <a:t>The _id value must be unique within the collection to avoid duplicate key error.</a:t>
            </a:r>
          </a:p>
          <a:p>
            <a:endParaRPr lang="en-US" dirty="0"/>
          </a:p>
        </p:txBody>
      </p:sp>
    </p:spTree>
    <p:extLst>
      <p:ext uri="{BB962C8B-B14F-4D97-AF65-F5344CB8AC3E}">
        <p14:creationId xmlns:p14="http://schemas.microsoft.com/office/powerpoint/2010/main" val="1927118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697</TotalTime>
  <Words>2379</Words>
  <Application>Microsoft Office PowerPoint</Application>
  <PresentationFormat>On-screen Show (4:3)</PresentationFormat>
  <Paragraphs>328</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Data Types of MongoDB </vt:lpstr>
      <vt:lpstr>Data Types</vt:lpstr>
      <vt:lpstr>Data Types</vt:lpstr>
      <vt:lpstr>Basic Database Operations</vt:lpstr>
      <vt:lpstr>Basic Database Operations- Database</vt:lpstr>
      <vt:lpstr>Basic Database Operations- Collection</vt:lpstr>
      <vt:lpstr>CRUD Operations</vt:lpstr>
      <vt:lpstr>CRUD Operations - Insert</vt:lpstr>
      <vt:lpstr>CRUD Operations - Insert</vt:lpstr>
      <vt:lpstr>_Id  field</vt:lpstr>
      <vt:lpstr>CRUD Operations - Insert</vt:lpstr>
      <vt:lpstr>CRUD Operations - Insert</vt:lpstr>
      <vt:lpstr>CRUD Operations - Insert</vt:lpstr>
      <vt:lpstr>CRUD Operations - Insert</vt:lpstr>
      <vt:lpstr>CRUD Operations - Insert</vt:lpstr>
      <vt:lpstr>CRUD Operations - Insert</vt:lpstr>
      <vt:lpstr>PowerPoint Presentation</vt:lpstr>
      <vt:lpstr>CRUD Operations - Insert</vt:lpstr>
      <vt:lpstr>CRUD Operations</vt:lpstr>
      <vt:lpstr>CRUD Operations - Find</vt:lpstr>
      <vt:lpstr>CRUD Operations - Find</vt:lpstr>
      <vt:lpstr>CRUD Operations - Find</vt:lpstr>
      <vt:lpstr>CRUD Operations – Find Comparison Operators</vt:lpstr>
      <vt:lpstr>CRUD Operations – Find Examples with comparison operators</vt:lpstr>
      <vt:lpstr>CRUD Operations – Find Examples to show only particular columns</vt:lpstr>
      <vt:lpstr>CRUD Operations – Find Examples for Sort function</vt:lpstr>
      <vt:lpstr>CRUD Operations – Find Examples of Count functions</vt:lpstr>
      <vt:lpstr>CRUD Operations – Find Examples of limit and skip</vt:lpstr>
      <vt:lpstr>CRUD Operations – Find Examples of limit and skip</vt:lpstr>
      <vt:lpstr>CRUD Operations – Find Examples</vt:lpstr>
      <vt:lpstr>CRUD Operations – Find Examples with in and not in operator</vt:lpstr>
      <vt:lpstr>CRUD Operations – Find Examples for Distinct clause</vt:lpstr>
      <vt:lpstr>CRUD Operations – Find Examples similar to like operator </vt:lpstr>
      <vt:lpstr>CRUD Operations – Find Examples</vt:lpstr>
      <vt:lpstr>CRUD Operations</vt:lpstr>
      <vt:lpstr>CRUD Operations – Update</vt:lpstr>
      <vt:lpstr>CRUD Operations – Update</vt:lpstr>
      <vt:lpstr>CRUD Operations – Update Examples</vt:lpstr>
      <vt:lpstr>CRUD Operations – Update Examples</vt:lpstr>
      <vt:lpstr>CRUD Operations – Update Examples</vt:lpstr>
      <vt:lpstr>CRUD Operations</vt:lpstr>
      <vt:lpstr>CRUD Operations – Remove</vt:lpstr>
      <vt:lpstr>PowerPoint Presentation</vt:lpstr>
      <vt:lpstr>PowerPoint Presentation</vt:lpstr>
      <vt:lpstr>PowerPoint Presentation</vt:lpstr>
      <vt:lpstr>PowerPoint Presentation</vt:lpstr>
      <vt:lpstr>Indexing in Mongodb</vt:lpstr>
      <vt:lpstr>PowerPoint Presentation</vt:lpstr>
      <vt:lpstr>PowerPoint Presentation</vt:lpstr>
      <vt:lpstr>Types of Indexes</vt:lpstr>
      <vt:lpstr>PowerPoint Presentation</vt:lpstr>
      <vt:lpstr>PowerPoint Presentation</vt:lpstr>
      <vt:lpstr>PowerPoint Presentation</vt:lpstr>
      <vt:lpstr>PowerPoint Presentation</vt:lpstr>
      <vt:lpstr>PowerPoint Presentation</vt:lpstr>
      <vt:lpstr>PowerPoint Presentation</vt:lpstr>
      <vt:lpstr>$sort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Introduction, Installation &amp; Execution</dc:title>
  <dc:creator>Administrator</dc:creator>
  <cp:lastModifiedBy>tpo</cp:lastModifiedBy>
  <cp:revision>85</cp:revision>
  <dcterms:created xsi:type="dcterms:W3CDTF">2006-08-16T00:00:00Z</dcterms:created>
  <dcterms:modified xsi:type="dcterms:W3CDTF">2021-09-03T04:44:09Z</dcterms:modified>
</cp:coreProperties>
</file>