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9" r:id="rId5"/>
    <p:sldId id="265" r:id="rId6"/>
    <p:sldId id="264" r:id="rId7"/>
    <p:sldId id="260" r:id="rId8"/>
    <p:sldId id="268" r:id="rId9"/>
    <p:sldId id="261" r:id="rId10"/>
    <p:sldId id="266" r:id="rId11"/>
    <p:sldId id="267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/>
    <p:restoredTop sz="94676"/>
  </p:normalViewPr>
  <p:slideViewPr>
    <p:cSldViewPr snapToGrid="0" snapToObjects="1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FC8FB-7C10-1748-861E-BCF2CF2F67D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4EF1-2623-7947-BFEE-EDDCDBE2F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931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02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21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1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40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33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10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55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55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336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9131-C1AC-E949-9E20-A38F76B75ED5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3C07-EEB2-3443-BB8D-12CE159B5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24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0" y="1373823"/>
            <a:ext cx="10808970" cy="180371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WeCollaborate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 </a:t>
            </a:r>
            <a:r>
              <a:rPr lang="en-US" sz="3100" b="1" dirty="0" smtClean="0"/>
              <a:t>A learning management system to register and learn courses online</a:t>
            </a: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xmlns="" val="41342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My Courses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7530" y="1375458"/>
            <a:ext cx="9445104" cy="4971797"/>
          </a:xfrm>
        </p:spPr>
      </p:pic>
    </p:spTree>
    <p:extLst>
      <p:ext uri="{BB962C8B-B14F-4D97-AF65-F5344CB8AC3E}">
        <p14:creationId xmlns:p14="http://schemas.microsoft.com/office/powerpoint/2010/main" xmlns="" val="199337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b="1" u="sng" smtClean="0"/>
              <a:t>Student Feedback for </a:t>
            </a:r>
            <a:r>
              <a:rPr lang="en-US" sz="3600" b="1" u="sng" dirty="0" smtClean="0"/>
              <a:t>courses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2535" y="1350498"/>
            <a:ext cx="9805182" cy="5092063"/>
          </a:xfrm>
        </p:spPr>
      </p:pic>
    </p:spTree>
    <p:extLst>
      <p:ext uri="{BB962C8B-B14F-4D97-AF65-F5344CB8AC3E}">
        <p14:creationId xmlns:p14="http://schemas.microsoft.com/office/powerpoint/2010/main" xmlns="" val="12567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105271" cy="78842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Admin Page to add courses into database table </a:t>
            </a:r>
            <a:endParaRPr lang="en-US" sz="36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5021" y="1825625"/>
            <a:ext cx="8721958" cy="4351338"/>
          </a:xfrm>
        </p:spPr>
      </p:pic>
    </p:spTree>
    <p:extLst>
      <p:ext uri="{BB962C8B-B14F-4D97-AF65-F5344CB8AC3E}">
        <p14:creationId xmlns:p14="http://schemas.microsoft.com/office/powerpoint/2010/main" xmlns="" val="208095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526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Admin page to edit or delete courses from database table</a:t>
            </a:r>
            <a:endParaRPr lang="en-US" sz="36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0150" y="1825624"/>
            <a:ext cx="10015537" cy="4703763"/>
          </a:xfrm>
        </p:spPr>
      </p:pic>
    </p:spTree>
    <p:extLst>
      <p:ext uri="{BB962C8B-B14F-4D97-AF65-F5344CB8AC3E}">
        <p14:creationId xmlns:p14="http://schemas.microsoft.com/office/powerpoint/2010/main" xmlns="" val="6554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Technologies used for the project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1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HTML5</a:t>
            </a:r>
          </a:p>
          <a:p>
            <a:r>
              <a:rPr lang="en-US" sz="2400" dirty="0" smtClean="0"/>
              <a:t>CSS3</a:t>
            </a:r>
          </a:p>
          <a:p>
            <a:r>
              <a:rPr lang="en-US" sz="2400" dirty="0" smtClean="0"/>
              <a:t>Bootstrap</a:t>
            </a:r>
          </a:p>
          <a:p>
            <a:r>
              <a:rPr lang="en-US" sz="2400" dirty="0" smtClean="0"/>
              <a:t>JQuery</a:t>
            </a:r>
          </a:p>
          <a:p>
            <a:r>
              <a:rPr lang="en-US" sz="2400" dirty="0" smtClean="0"/>
              <a:t>JavaScript</a:t>
            </a:r>
          </a:p>
          <a:p>
            <a:r>
              <a:rPr lang="en-US" sz="2400" dirty="0" smtClean="0"/>
              <a:t>AngularJS</a:t>
            </a:r>
          </a:p>
          <a:p>
            <a:r>
              <a:rPr lang="en-US" sz="2400" dirty="0" smtClean="0"/>
              <a:t>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1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13" y="141775"/>
            <a:ext cx="10515600" cy="436733"/>
          </a:xfrm>
        </p:spPr>
        <p:txBody>
          <a:bodyPr>
            <a:noAutofit/>
          </a:bodyPr>
          <a:lstStyle/>
          <a:p>
            <a:r>
              <a:rPr lang="en-US" sz="3600" b="1" u="sng" dirty="0" smtClean="0"/>
              <a:t>Database tables</a:t>
            </a:r>
            <a:endParaRPr lang="en-US" sz="36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32873" y="863062"/>
            <a:ext cx="2226213" cy="2835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ustomer</a:t>
            </a:r>
          </a:p>
          <a:p>
            <a:endParaRPr lang="en-US" dirty="0"/>
          </a:p>
          <a:p>
            <a:r>
              <a:rPr lang="en-US" dirty="0" err="1" smtClean="0"/>
              <a:t>customer_id</a:t>
            </a:r>
            <a:r>
              <a:rPr lang="en-US" dirty="0" smtClean="0"/>
              <a:t>(PK)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ustomer_ip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ustomer_name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ustomer_password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ustomer_email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ustomer_username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ustomer_image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2873" y="1308295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36630" y="708960"/>
            <a:ext cx="2254349" cy="3198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r>
              <a:rPr lang="en-US" sz="2000" b="1" dirty="0" smtClean="0"/>
              <a:t>course</a:t>
            </a:r>
          </a:p>
          <a:p>
            <a:endParaRPr lang="en-US" dirty="0"/>
          </a:p>
          <a:p>
            <a:r>
              <a:rPr lang="en-US" dirty="0" err="1" smtClean="0"/>
              <a:t>course_id</a:t>
            </a:r>
            <a:r>
              <a:rPr lang="en-US" dirty="0" smtClean="0"/>
              <a:t>(PK)</a:t>
            </a:r>
          </a:p>
          <a:p>
            <a:r>
              <a:rPr lang="en-US" dirty="0" err="1" smtClean="0"/>
              <a:t>course_cat</a:t>
            </a:r>
            <a:endParaRPr lang="en-US" dirty="0" smtClean="0"/>
          </a:p>
          <a:p>
            <a:r>
              <a:rPr lang="en-US" dirty="0" err="1" smtClean="0"/>
              <a:t>course_title</a:t>
            </a:r>
            <a:endParaRPr lang="en-US" dirty="0" smtClean="0"/>
          </a:p>
          <a:p>
            <a:r>
              <a:rPr lang="en-US" dirty="0" err="1" smtClean="0"/>
              <a:t>course_desc</a:t>
            </a:r>
            <a:endParaRPr lang="en-US" dirty="0" smtClean="0"/>
          </a:p>
          <a:p>
            <a:r>
              <a:rPr lang="en-US" dirty="0" err="1" smtClean="0"/>
              <a:t>course_price</a:t>
            </a:r>
            <a:endParaRPr lang="en-US" dirty="0" smtClean="0"/>
          </a:p>
          <a:p>
            <a:r>
              <a:rPr lang="en-US" dirty="0" err="1" smtClean="0"/>
              <a:t>course_image</a:t>
            </a:r>
            <a:endParaRPr lang="en-US" dirty="0" smtClean="0"/>
          </a:p>
          <a:p>
            <a:r>
              <a:rPr lang="en-US" dirty="0" err="1" smtClean="0"/>
              <a:t>course_keywords</a:t>
            </a:r>
            <a:endParaRPr lang="en-US" dirty="0" smtClean="0"/>
          </a:p>
          <a:p>
            <a:r>
              <a:rPr lang="en-US" dirty="0" err="1" smtClean="0"/>
              <a:t>course_video</a:t>
            </a:r>
            <a:endParaRPr lang="en-US" dirty="0" smtClean="0"/>
          </a:p>
          <a:p>
            <a:r>
              <a:rPr lang="en-US" dirty="0" err="1" smtClean="0"/>
              <a:t>Course_instructor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81938" y="708959"/>
            <a:ext cx="2226213" cy="1739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ourse_	customer</a:t>
            </a:r>
          </a:p>
          <a:p>
            <a:endParaRPr lang="en-US" dirty="0"/>
          </a:p>
          <a:p>
            <a:r>
              <a:rPr lang="en-US" dirty="0" err="1" smtClean="0"/>
              <a:t>review_id</a:t>
            </a:r>
            <a:endParaRPr lang="en-US" dirty="0" smtClean="0"/>
          </a:p>
          <a:p>
            <a:r>
              <a:rPr lang="en-US" dirty="0" err="1" smtClean="0"/>
              <a:t>customer_id</a:t>
            </a:r>
            <a:r>
              <a:rPr lang="en-US" dirty="0" smtClean="0"/>
              <a:t>(PK)</a:t>
            </a:r>
          </a:p>
          <a:p>
            <a:r>
              <a:rPr lang="en-US" dirty="0" err="1" smtClean="0"/>
              <a:t>course_id</a:t>
            </a:r>
            <a:r>
              <a:rPr lang="en-US" dirty="0" smtClean="0"/>
              <a:t>(PK)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48961" y="4282701"/>
            <a:ext cx="1989406" cy="1766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/>
              <a:t>c</a:t>
            </a:r>
            <a:r>
              <a:rPr lang="en-US" sz="2000" b="1" dirty="0" smtClean="0"/>
              <a:t>art</a:t>
            </a:r>
            <a:endParaRPr lang="en-US" sz="2000" b="1" dirty="0"/>
          </a:p>
          <a:p>
            <a:endParaRPr lang="en-US" dirty="0"/>
          </a:p>
          <a:p>
            <a:r>
              <a:rPr lang="en-US" dirty="0" smtClean="0"/>
              <a:t>id(PK)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p_add</a:t>
            </a:r>
            <a:endParaRPr lang="en-US" dirty="0" smtClean="0"/>
          </a:p>
          <a:p>
            <a:r>
              <a:rPr lang="en-US" dirty="0" err="1" smtClean="0"/>
              <a:t>qty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ustomer_id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51840" y="4524481"/>
            <a:ext cx="2212145" cy="13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category</a:t>
            </a:r>
          </a:p>
          <a:p>
            <a:endParaRPr lang="en-US" dirty="0"/>
          </a:p>
          <a:p>
            <a:r>
              <a:rPr lang="en-US" dirty="0" err="1" smtClean="0"/>
              <a:t>cat_id</a:t>
            </a:r>
            <a:r>
              <a:rPr lang="en-US" dirty="0" smtClean="0"/>
              <a:t>(PK)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at_title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69190" y="1195754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36630" y="1195754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751840" y="4994185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2075" y="3104773"/>
            <a:ext cx="2214197" cy="1419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review</a:t>
            </a:r>
          </a:p>
          <a:p>
            <a:endParaRPr lang="en-US" dirty="0"/>
          </a:p>
          <a:p>
            <a:r>
              <a:rPr lang="en-US" dirty="0" err="1" smtClean="0"/>
              <a:t>review_id</a:t>
            </a:r>
            <a:r>
              <a:rPr lang="en-US" dirty="0" smtClean="0"/>
              <a:t>(PK)</a:t>
            </a:r>
          </a:p>
          <a:p>
            <a:r>
              <a:rPr lang="en-US" dirty="0"/>
              <a:t>r</a:t>
            </a:r>
            <a:r>
              <a:rPr lang="en-US" dirty="0" smtClean="0"/>
              <a:t>ating</a:t>
            </a:r>
          </a:p>
          <a:p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11245" y="3556892"/>
            <a:ext cx="2254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34891" y="4851120"/>
            <a:ext cx="2003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59086" y="1842868"/>
            <a:ext cx="1722852" cy="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608151" y="1828294"/>
            <a:ext cx="1628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059594" y="3907234"/>
            <a:ext cx="15826" cy="36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5495044" y="2448420"/>
            <a:ext cx="1" cy="61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2659086" y="2457535"/>
            <a:ext cx="4631204" cy="3140480"/>
          </a:xfrm>
          <a:prstGeom prst="bentConnector3">
            <a:avLst>
              <a:gd name="adj1" fmla="val 16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53003" y="3813952"/>
            <a:ext cx="2345" cy="7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80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Homepage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603" y="1322364"/>
            <a:ext cx="10397197" cy="5303520"/>
          </a:xfrm>
        </p:spPr>
      </p:pic>
    </p:spTree>
    <p:extLst>
      <p:ext uri="{BB962C8B-B14F-4D97-AF65-F5344CB8AC3E}">
        <p14:creationId xmlns:p14="http://schemas.microsoft.com/office/powerpoint/2010/main" xmlns="" val="113370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Homepage continued</a:t>
            </a:r>
            <a:r>
              <a:rPr lang="mr-IN" sz="3600" b="1" u="sng" dirty="0" smtClean="0"/>
              <a:t>…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" y="1237959"/>
            <a:ext cx="10871823" cy="5008096"/>
          </a:xfrm>
        </p:spPr>
      </p:pic>
    </p:spTree>
    <p:extLst>
      <p:ext uri="{BB962C8B-B14F-4D97-AF65-F5344CB8AC3E}">
        <p14:creationId xmlns:p14="http://schemas.microsoft.com/office/powerpoint/2010/main" xmlns="" val="5751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</p:spPr>
        <p:txBody>
          <a:bodyPr/>
          <a:lstStyle/>
          <a:p>
            <a:r>
              <a:rPr lang="en-US" b="1" u="sng" dirty="0" smtClean="0"/>
              <a:t>Login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8365" y="1431729"/>
            <a:ext cx="9160706" cy="4962049"/>
          </a:xfrm>
        </p:spPr>
      </p:pic>
    </p:spTree>
    <p:extLst>
      <p:ext uri="{BB962C8B-B14F-4D97-AF65-F5344CB8AC3E}">
        <p14:creationId xmlns:p14="http://schemas.microsoft.com/office/powerpoint/2010/main" xmlns="" val="12957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210381"/>
            <a:ext cx="10486292" cy="77435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Signup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875" y="1406770"/>
            <a:ext cx="10466362" cy="5138090"/>
          </a:xfrm>
        </p:spPr>
      </p:pic>
    </p:spTree>
    <p:extLst>
      <p:ext uri="{BB962C8B-B14F-4D97-AF65-F5344CB8AC3E}">
        <p14:creationId xmlns:p14="http://schemas.microsoft.com/office/powerpoint/2010/main" xmlns="" val="177126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Cart 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5637" y="1378634"/>
            <a:ext cx="9248012" cy="5232439"/>
          </a:xfrm>
        </p:spPr>
      </p:pic>
    </p:spTree>
    <p:extLst>
      <p:ext uri="{BB962C8B-B14F-4D97-AF65-F5344CB8AC3E}">
        <p14:creationId xmlns:p14="http://schemas.microsoft.com/office/powerpoint/2010/main" xmlns="" val="109163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Profile Page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415" y="1237958"/>
            <a:ext cx="9988062" cy="5129126"/>
          </a:xfrm>
        </p:spPr>
      </p:pic>
    </p:spTree>
    <p:extLst>
      <p:ext uri="{BB962C8B-B14F-4D97-AF65-F5344CB8AC3E}">
        <p14:creationId xmlns:p14="http://schemas.microsoft.com/office/powerpoint/2010/main" xmlns="" val="85382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85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WeCollaborate  A learning management system to register and learn courses online</vt:lpstr>
      <vt:lpstr>Technologies used for the project</vt:lpstr>
      <vt:lpstr>Database tables</vt:lpstr>
      <vt:lpstr>Homepage</vt:lpstr>
      <vt:lpstr>Homepage continued…</vt:lpstr>
      <vt:lpstr>Login</vt:lpstr>
      <vt:lpstr>Signup</vt:lpstr>
      <vt:lpstr>Cart </vt:lpstr>
      <vt:lpstr>Profile Page</vt:lpstr>
      <vt:lpstr>My Courses</vt:lpstr>
      <vt:lpstr>Student Feedback for courses</vt:lpstr>
      <vt:lpstr>Admin Page to add courses into database table </vt:lpstr>
      <vt:lpstr>Admin page to edit or delete courses from database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WeCollaborate  A learning management system to signup and add courses to your profile</dc:title>
  <dc:creator>jhansi kambalapally</dc:creator>
  <cp:lastModifiedBy>Dell</cp:lastModifiedBy>
  <cp:revision>25</cp:revision>
  <dcterms:created xsi:type="dcterms:W3CDTF">2017-12-16T03:15:43Z</dcterms:created>
  <dcterms:modified xsi:type="dcterms:W3CDTF">2018-07-16T21:14:46Z</dcterms:modified>
</cp:coreProperties>
</file>