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Montserrat"/>
      <p:regular r:id="rId31"/>
      <p:bold r:id="rId32"/>
    </p:embeddedFont>
    <p:embeddedFont>
      <p:font typeface="Karla"/>
      <p:regular r:id="rId33"/>
      <p:bold r:id="rId34"/>
      <p:italic r:id="rId35"/>
      <p:boldItalic r:id="rId36"/>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Karla-regular.fntdata"/><Relationship Id="rId10" Type="http://schemas.openxmlformats.org/officeDocument/2006/relationships/slide" Target="slides/slide6.xml"/><Relationship Id="rId32" Type="http://schemas.openxmlformats.org/officeDocument/2006/relationships/font" Target="fonts/Montserrat-bold.fntdata"/><Relationship Id="rId13" Type="http://schemas.openxmlformats.org/officeDocument/2006/relationships/slide" Target="slides/slide9.xml"/><Relationship Id="rId35" Type="http://schemas.openxmlformats.org/officeDocument/2006/relationships/font" Target="fonts/Karla-italic.fntdata"/><Relationship Id="rId12" Type="http://schemas.openxmlformats.org/officeDocument/2006/relationships/slide" Target="slides/slide8.xml"/><Relationship Id="rId34" Type="http://schemas.openxmlformats.org/officeDocument/2006/relationships/font" Target="fonts/Karla-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Karla-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7" name="Shape 7"/>
        <p:cNvGrpSpPr/>
        <p:nvPr/>
      </p:nvGrpSpPr>
      <p:grpSpPr>
        <a:xfrm>
          <a:off x="0" y="0"/>
          <a:ext cx="0" cy="0"/>
          <a:chOff x="0" y="0"/>
          <a:chExt cx="0" cy="0"/>
        </a:xfrm>
      </p:grpSpPr>
      <p:sp>
        <p:nvSpPr>
          <p:cNvPr id="8" name="Shape 8"/>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9" name="Shape 9"/>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0" name="Shape 10"/>
          <p:cNvSpPr txBox="1"/>
          <p:nvPr>
            <p:ph type="ctrTitle"/>
          </p:nvPr>
        </p:nvSpPr>
        <p:spPr>
          <a:xfrm>
            <a:off x="648300" y="3404550"/>
            <a:ext cx="3530700" cy="1181999"/>
          </a:xfrm>
          <a:prstGeom prst="rect">
            <a:avLst/>
          </a:prstGeom>
        </p:spPr>
        <p:txBody>
          <a:bodyPr anchorCtr="0" anchor="b" bIns="91425" lIns="91425" rIns="91425" tIns="91425"/>
          <a:lstStyle>
            <a:lvl1pPr>
              <a:spcBef>
                <a:spcPts val="0"/>
              </a:spcBef>
              <a:buSzPct val="100000"/>
              <a:defRPr sz="3000"/>
            </a:lvl1pPr>
            <a:lvl2pPr>
              <a:spcBef>
                <a:spcPts val="0"/>
              </a:spcBef>
              <a:buSzPct val="100000"/>
              <a:defRPr sz="3000"/>
            </a:lvl2pPr>
            <a:lvl3pPr>
              <a:spcBef>
                <a:spcPts val="0"/>
              </a:spcBef>
              <a:buSzPct val="100000"/>
              <a:defRPr sz="3000"/>
            </a:lvl3pPr>
            <a:lvl4pPr>
              <a:spcBef>
                <a:spcPts val="0"/>
              </a:spcBef>
              <a:buSzPct val="100000"/>
              <a:defRPr sz="3000"/>
            </a:lvl4pPr>
            <a:lvl5pPr>
              <a:spcBef>
                <a:spcPts val="0"/>
              </a:spcBef>
              <a:buSzPct val="100000"/>
              <a:defRPr sz="3000"/>
            </a:lvl5pPr>
            <a:lvl6pPr>
              <a:spcBef>
                <a:spcPts val="0"/>
              </a:spcBef>
              <a:buSzPct val="100000"/>
              <a:defRPr sz="3000"/>
            </a:lvl6pPr>
            <a:lvl7pPr>
              <a:spcBef>
                <a:spcPts val="0"/>
              </a:spcBef>
              <a:buSzPct val="100000"/>
              <a:defRPr sz="3000"/>
            </a:lvl7pPr>
            <a:lvl8pPr>
              <a:spcBef>
                <a:spcPts val="0"/>
              </a:spcBef>
              <a:buSzPct val="100000"/>
              <a:defRPr sz="3000"/>
            </a:lvl8pPr>
            <a:lvl9pPr>
              <a:spcBef>
                <a:spcPts val="0"/>
              </a:spcBef>
              <a:buSzPct val="100000"/>
              <a:defRPr sz="3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4" name="Shape 54"/>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5" name="Shape 55"/>
          <p:cNvSpPr txBox="1"/>
          <p:nvPr>
            <p:ph idx="1" type="body"/>
          </p:nvPr>
        </p:nvSpPr>
        <p:spPr>
          <a:xfrm>
            <a:off x="841000" y="4025300"/>
            <a:ext cx="7845899" cy="519599"/>
          </a:xfrm>
          <a:prstGeom prst="rect">
            <a:avLst/>
          </a:prstGeom>
        </p:spPr>
        <p:txBody>
          <a:bodyPr anchorCtr="0" anchor="b" bIns="91425" lIns="91425" rIns="91425" tIns="91425"/>
          <a:lstStyle>
            <a:lvl1pPr>
              <a:spcBef>
                <a:spcPts val="360"/>
              </a:spcBef>
              <a:buSzPct val="100000"/>
              <a:buNone/>
              <a:defRPr sz="1200"/>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8" name="Shape 58"/>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mpty">
    <p:spTree>
      <p:nvGrpSpPr>
        <p:cNvPr id="59" name="Shape 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1" name="Shape 11"/>
        <p:cNvGrpSpPr/>
        <p:nvPr/>
      </p:nvGrpSpPr>
      <p:grpSpPr>
        <a:xfrm>
          <a:off x="0" y="0"/>
          <a:ext cx="0" cy="0"/>
          <a:chOff x="0" y="0"/>
          <a:chExt cx="0" cy="0"/>
        </a:xfrm>
      </p:grpSpPr>
      <p:sp>
        <p:nvSpPr>
          <p:cNvPr id="12" name="Shape 12"/>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3" name="Shape 13"/>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4" name="Shape 14"/>
          <p:cNvSpPr txBox="1"/>
          <p:nvPr>
            <p:ph type="ctrTitle"/>
          </p:nvPr>
        </p:nvSpPr>
        <p:spPr>
          <a:xfrm>
            <a:off x="648300" y="1583350"/>
            <a:ext cx="3522300" cy="2989799"/>
          </a:xfrm>
          <a:prstGeom prst="rect">
            <a:avLst/>
          </a:prstGeom>
        </p:spPr>
        <p:txBody>
          <a:bodyPr anchorCtr="0" anchor="b" bIns="91425" lIns="91425" rIns="91425" tIns="91425"/>
          <a:lstStyle>
            <a:lvl1pPr rtl="0">
              <a:spcBef>
                <a:spcPts val="0"/>
              </a:spcBef>
              <a:buSzPct val="100000"/>
              <a:defRPr sz="3000"/>
            </a:lvl1pPr>
            <a:lvl2pPr rtl="0">
              <a:spcBef>
                <a:spcPts val="0"/>
              </a:spcBef>
              <a:buSzPct val="100000"/>
              <a:defRPr sz="3000"/>
            </a:lvl2pPr>
            <a:lvl3pPr rtl="0">
              <a:spcBef>
                <a:spcPts val="0"/>
              </a:spcBef>
              <a:buSzPct val="100000"/>
              <a:defRPr sz="3000"/>
            </a:lvl3pPr>
            <a:lvl4pPr rtl="0">
              <a:spcBef>
                <a:spcPts val="0"/>
              </a:spcBef>
              <a:buSzPct val="100000"/>
              <a:defRPr sz="3000"/>
            </a:lvl4pPr>
            <a:lvl5pPr rtl="0">
              <a:spcBef>
                <a:spcPts val="0"/>
              </a:spcBef>
              <a:buSzPct val="100000"/>
              <a:defRPr sz="3000"/>
            </a:lvl5pPr>
            <a:lvl6pPr rtl="0">
              <a:spcBef>
                <a:spcPts val="0"/>
              </a:spcBef>
              <a:buSzPct val="100000"/>
              <a:defRPr sz="3000"/>
            </a:lvl6pPr>
            <a:lvl7pPr rtl="0">
              <a:spcBef>
                <a:spcPts val="0"/>
              </a:spcBef>
              <a:buSzPct val="100000"/>
              <a:defRPr sz="3000"/>
            </a:lvl7pPr>
            <a:lvl8pPr rtl="0">
              <a:spcBef>
                <a:spcPts val="0"/>
              </a:spcBef>
              <a:buSzPct val="100000"/>
              <a:defRPr sz="3000"/>
            </a:lvl8pPr>
            <a:lvl9pPr rtl="0">
              <a:spcBef>
                <a:spcPts val="0"/>
              </a:spcBef>
              <a:buSzPct val="100000"/>
              <a:defRPr sz="3000"/>
            </a:lvl9pPr>
          </a:lstStyle>
          <a:p/>
        </p:txBody>
      </p:sp>
      <p:sp>
        <p:nvSpPr>
          <p:cNvPr id="15" name="Shape 15"/>
          <p:cNvSpPr txBox="1"/>
          <p:nvPr>
            <p:ph idx="1" type="subTitle"/>
          </p:nvPr>
        </p:nvSpPr>
        <p:spPr>
          <a:xfrm>
            <a:off x="6724950" y="3494300"/>
            <a:ext cx="1906199" cy="1031699"/>
          </a:xfrm>
          <a:prstGeom prst="rect">
            <a:avLst/>
          </a:prstGeom>
        </p:spPr>
        <p:txBody>
          <a:bodyPr anchorCtr="0" anchor="b" bIns="91425" lIns="91425" rIns="91425" tIns="91425"/>
          <a:lstStyle>
            <a:lvl1pPr rtl="0" algn="r">
              <a:spcBef>
                <a:spcPts val="0"/>
              </a:spcBef>
              <a:buClr>
                <a:srgbClr val="FFFFFF"/>
              </a:buClr>
              <a:buSzPct val="100000"/>
              <a:buNone/>
              <a:defRPr sz="1800">
                <a:solidFill>
                  <a:srgbClr val="FFFFFF"/>
                </a:solidFill>
              </a:defRPr>
            </a:lvl1pPr>
            <a:lvl2pPr rtl="0" algn="r">
              <a:spcBef>
                <a:spcPts val="0"/>
              </a:spcBef>
              <a:buClr>
                <a:srgbClr val="FFFFFF"/>
              </a:buClr>
              <a:buSzPct val="100000"/>
              <a:buNone/>
              <a:defRPr sz="1800">
                <a:solidFill>
                  <a:srgbClr val="FFFFFF"/>
                </a:solidFill>
              </a:defRPr>
            </a:lvl2pPr>
            <a:lvl3pPr rtl="0" algn="r">
              <a:spcBef>
                <a:spcPts val="0"/>
              </a:spcBef>
              <a:buClr>
                <a:srgbClr val="FFFFFF"/>
              </a:buClr>
              <a:buSzPct val="100000"/>
              <a:buNone/>
              <a:defRPr sz="1800">
                <a:solidFill>
                  <a:srgbClr val="FFFFFF"/>
                </a:solidFill>
              </a:defRPr>
            </a:lvl3pPr>
            <a:lvl4pPr rtl="0" algn="r">
              <a:spcBef>
                <a:spcPts val="0"/>
              </a:spcBef>
              <a:buClr>
                <a:srgbClr val="FFFFFF"/>
              </a:buClr>
              <a:buSzPct val="100000"/>
              <a:buNone/>
              <a:defRPr sz="1800">
                <a:solidFill>
                  <a:srgbClr val="FFFFFF"/>
                </a:solidFill>
              </a:defRPr>
            </a:lvl4pPr>
            <a:lvl5pPr rtl="0" algn="r">
              <a:spcBef>
                <a:spcPts val="0"/>
              </a:spcBef>
              <a:buClr>
                <a:srgbClr val="FFFFFF"/>
              </a:buClr>
              <a:buSzPct val="100000"/>
              <a:buNone/>
              <a:defRPr sz="1800">
                <a:solidFill>
                  <a:srgbClr val="FFFFFF"/>
                </a:solidFill>
              </a:defRPr>
            </a:lvl5pPr>
            <a:lvl6pPr rtl="0" algn="r">
              <a:spcBef>
                <a:spcPts val="0"/>
              </a:spcBef>
              <a:buClr>
                <a:srgbClr val="FFFFFF"/>
              </a:buClr>
              <a:buSzPct val="100000"/>
              <a:buNone/>
              <a:defRPr sz="1800">
                <a:solidFill>
                  <a:srgbClr val="FFFFFF"/>
                </a:solidFill>
              </a:defRPr>
            </a:lvl6pPr>
            <a:lvl7pPr rtl="0" algn="r">
              <a:spcBef>
                <a:spcPts val="0"/>
              </a:spcBef>
              <a:buClr>
                <a:srgbClr val="FFFFFF"/>
              </a:buClr>
              <a:buSzPct val="100000"/>
              <a:buNone/>
              <a:defRPr sz="1800">
                <a:solidFill>
                  <a:srgbClr val="FFFFFF"/>
                </a:solidFill>
              </a:defRPr>
            </a:lvl7pPr>
            <a:lvl8pPr rtl="0" algn="r">
              <a:spcBef>
                <a:spcPts val="0"/>
              </a:spcBef>
              <a:buClr>
                <a:srgbClr val="FFFFFF"/>
              </a:buClr>
              <a:buSzPct val="100000"/>
              <a:buNone/>
              <a:defRPr sz="1800">
                <a:solidFill>
                  <a:srgbClr val="FFFFFF"/>
                </a:solidFill>
              </a:defRPr>
            </a:lvl8pPr>
            <a:lvl9pPr rtl="0" algn="r">
              <a:spcBef>
                <a:spcPts val="0"/>
              </a:spcBef>
              <a:buClr>
                <a:srgbClr val="FFFFFF"/>
              </a:buClr>
              <a:buSzPct val="1000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 image">
    <p:spTree>
      <p:nvGrpSpPr>
        <p:cNvPr id="16" name="Shape 16"/>
        <p:cNvGrpSpPr/>
        <p:nvPr/>
      </p:nvGrpSpPr>
      <p:grpSpPr>
        <a:xfrm>
          <a:off x="0" y="0"/>
          <a:ext cx="0" cy="0"/>
          <a:chOff x="0" y="0"/>
          <a:chExt cx="0" cy="0"/>
        </a:xfrm>
      </p:grpSpPr>
      <p:sp>
        <p:nvSpPr>
          <p:cNvPr id="17" name="Shape 17"/>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8" name="Shape 18"/>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9" name="Shape 19"/>
          <p:cNvSpPr txBox="1"/>
          <p:nvPr>
            <p:ph type="title"/>
          </p:nvPr>
        </p:nvSpPr>
        <p:spPr>
          <a:xfrm>
            <a:off x="838309" y="1807900"/>
            <a:ext cx="3148199" cy="485699"/>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1" type="body"/>
          </p:nvPr>
        </p:nvSpPr>
        <p:spPr>
          <a:xfrm>
            <a:off x="838250" y="2419350"/>
            <a:ext cx="3148199" cy="2255700"/>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big image">
    <p:spTree>
      <p:nvGrpSpPr>
        <p:cNvPr id="21" name="Shape 21"/>
        <p:cNvGrpSpPr/>
        <p:nvPr/>
      </p:nvGrpSpPr>
      <p:grpSpPr>
        <a:xfrm>
          <a:off x="0" y="0"/>
          <a:ext cx="0" cy="0"/>
          <a:chOff x="0" y="0"/>
          <a:chExt cx="0" cy="0"/>
        </a:xfrm>
      </p:grpSpPr>
      <p:sp>
        <p:nvSpPr>
          <p:cNvPr id="22" name="Shape 22"/>
          <p:cNvSpPr/>
          <p:nvPr/>
        </p:nvSpPr>
        <p:spPr>
          <a:xfrm>
            <a:off x="209250" y="-9675"/>
            <a:ext cx="3076750" cy="5167075"/>
          </a:xfrm>
          <a:custGeom>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3" name="Shape 23"/>
          <p:cNvSpPr/>
          <p:nvPr/>
        </p:nvSpPr>
        <p:spPr>
          <a:xfrm>
            <a:off x="-19350" y="-9675"/>
            <a:ext cx="3076750" cy="5167075"/>
          </a:xfrm>
          <a:custGeom>
            <a:pathLst>
              <a:path extrusionOk="0" h="206683" w="123070">
                <a:moveTo>
                  <a:pt x="0" y="0"/>
                </a:moveTo>
                <a:lnTo>
                  <a:pt x="0" y="206683"/>
                </a:lnTo>
                <a:lnTo>
                  <a:pt x="123070" y="206545"/>
                </a:lnTo>
                <a:lnTo>
                  <a:pt x="67807" y="301"/>
                </a:lnTo>
                <a:close/>
              </a:path>
            </a:pathLst>
          </a:custGeom>
          <a:solidFill>
            <a:srgbClr val="FFFFFF"/>
          </a:solidFill>
          <a:ln>
            <a:noFill/>
          </a:ln>
        </p:spPr>
      </p:sp>
      <p:sp>
        <p:nvSpPr>
          <p:cNvPr id="24" name="Shape 24"/>
          <p:cNvSpPr txBox="1"/>
          <p:nvPr>
            <p:ph type="title"/>
          </p:nvPr>
        </p:nvSpPr>
        <p:spPr>
          <a:xfrm>
            <a:off x="609704" y="4116875"/>
            <a:ext cx="1609799" cy="485699"/>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5" name="Shape 25"/>
        <p:cNvGrpSpPr/>
        <p:nvPr/>
      </p:nvGrpSpPr>
      <p:grpSpPr>
        <a:xfrm>
          <a:off x="0" y="0"/>
          <a:ext cx="0" cy="0"/>
          <a:chOff x="0" y="0"/>
          <a:chExt cx="0" cy="0"/>
        </a:xfrm>
      </p:grpSpPr>
      <p:sp>
        <p:nvSpPr>
          <p:cNvPr id="26" name="Shape 26"/>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27" name="Shape 27"/>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8" name="Shape 28"/>
          <p:cNvSpPr txBox="1"/>
          <p:nvPr/>
        </p:nvSpPr>
        <p:spPr>
          <a:xfrm>
            <a:off x="799645" y="1612074"/>
            <a:ext cx="1957200" cy="653699"/>
          </a:xfrm>
          <a:prstGeom prst="rect">
            <a:avLst/>
          </a:prstGeom>
          <a:noFill/>
          <a:ln>
            <a:noFill/>
          </a:ln>
        </p:spPr>
        <p:txBody>
          <a:bodyPr anchorCtr="0" anchor="t" bIns="91425" lIns="91425" rIns="91425" tIns="91425">
            <a:noAutofit/>
          </a:bodyPr>
          <a:lstStyle/>
          <a:p>
            <a:pPr>
              <a:spcBef>
                <a:spcPts val="0"/>
              </a:spcBef>
              <a:buNone/>
            </a:pPr>
            <a:r>
              <a:rPr lang="en" sz="7200">
                <a:solidFill>
                  <a:srgbClr val="B7B7B7"/>
                </a:solidFill>
                <a:latin typeface="Montserrat"/>
                <a:ea typeface="Montserrat"/>
                <a:cs typeface="Montserrat"/>
                <a:sym typeface="Montserrat"/>
              </a:rPr>
              <a:t>“</a:t>
            </a:r>
          </a:p>
        </p:txBody>
      </p:sp>
      <p:sp>
        <p:nvSpPr>
          <p:cNvPr id="29" name="Shape 29"/>
          <p:cNvSpPr txBox="1"/>
          <p:nvPr>
            <p:ph idx="1" type="body"/>
          </p:nvPr>
        </p:nvSpPr>
        <p:spPr>
          <a:xfrm>
            <a:off x="838250" y="2419350"/>
            <a:ext cx="5324100" cy="2255700"/>
          </a:xfrm>
          <a:prstGeom prst="rect">
            <a:avLst/>
          </a:prstGeom>
        </p:spPr>
        <p:txBody>
          <a:bodyPr anchorCtr="0" anchor="t" bIns="91425" lIns="91425" rIns="91425" tIns="91425"/>
          <a:lstStyle>
            <a:lvl1pPr rtl="0">
              <a:spcBef>
                <a:spcPts val="0"/>
              </a:spcBef>
              <a:buSzPct val="100000"/>
              <a:buFont typeface="Montserrat"/>
              <a:defRPr sz="2400">
                <a:latin typeface="Montserrat"/>
                <a:ea typeface="Montserrat"/>
                <a:cs typeface="Montserrat"/>
                <a:sym typeface="Montserrat"/>
              </a:defRPr>
            </a:lvl1pPr>
            <a:lvl2pPr rtl="0">
              <a:spcBef>
                <a:spcPts val="0"/>
              </a:spcBef>
              <a:buSzPct val="100000"/>
              <a:buFont typeface="Montserrat"/>
              <a:defRPr sz="2400">
                <a:latin typeface="Montserrat"/>
                <a:ea typeface="Montserrat"/>
                <a:cs typeface="Montserrat"/>
                <a:sym typeface="Montserrat"/>
              </a:defRPr>
            </a:lvl2pPr>
            <a:lvl3pPr rtl="0">
              <a:spcBef>
                <a:spcPts val="0"/>
              </a:spcBef>
              <a:buSzPct val="100000"/>
              <a:buFont typeface="Montserrat"/>
              <a:defRPr sz="2400">
                <a:latin typeface="Montserrat"/>
                <a:ea typeface="Montserrat"/>
                <a:cs typeface="Montserrat"/>
                <a:sym typeface="Montserrat"/>
              </a:defRPr>
            </a:lvl3pPr>
            <a:lvl4pPr rtl="0">
              <a:spcBef>
                <a:spcPts val="0"/>
              </a:spcBef>
              <a:buSzPct val="100000"/>
              <a:buFont typeface="Montserrat"/>
              <a:defRPr sz="2400">
                <a:latin typeface="Montserrat"/>
                <a:ea typeface="Montserrat"/>
                <a:cs typeface="Montserrat"/>
                <a:sym typeface="Montserrat"/>
              </a:defRPr>
            </a:lvl4pPr>
            <a:lvl5pPr rtl="0">
              <a:spcBef>
                <a:spcPts val="0"/>
              </a:spcBef>
              <a:buSzPct val="100000"/>
              <a:buFont typeface="Montserrat"/>
              <a:defRPr sz="2400">
                <a:latin typeface="Montserrat"/>
                <a:ea typeface="Montserrat"/>
                <a:cs typeface="Montserrat"/>
                <a:sym typeface="Montserrat"/>
              </a:defRPr>
            </a:lvl5pPr>
            <a:lvl6pPr rtl="0">
              <a:spcBef>
                <a:spcPts val="0"/>
              </a:spcBef>
              <a:buSzPct val="100000"/>
              <a:buFont typeface="Montserrat"/>
              <a:defRPr sz="2400">
                <a:latin typeface="Montserrat"/>
                <a:ea typeface="Montserrat"/>
                <a:cs typeface="Montserrat"/>
                <a:sym typeface="Montserrat"/>
              </a:defRPr>
            </a:lvl6pPr>
            <a:lvl7pPr rtl="0">
              <a:spcBef>
                <a:spcPts val="0"/>
              </a:spcBef>
              <a:buSzPct val="100000"/>
              <a:buFont typeface="Montserrat"/>
              <a:defRPr sz="2400">
                <a:latin typeface="Montserrat"/>
                <a:ea typeface="Montserrat"/>
                <a:cs typeface="Montserrat"/>
                <a:sym typeface="Montserrat"/>
              </a:defRPr>
            </a:lvl7pPr>
            <a:lvl8pPr rtl="0">
              <a:spcBef>
                <a:spcPts val="0"/>
              </a:spcBef>
              <a:buSzPct val="100000"/>
              <a:buFont typeface="Montserrat"/>
              <a:defRPr sz="2400">
                <a:latin typeface="Montserrat"/>
                <a:ea typeface="Montserrat"/>
                <a:cs typeface="Montserrat"/>
                <a:sym typeface="Montserrat"/>
              </a:defRPr>
            </a:lvl8pPr>
            <a:lvl9pPr rtl="0">
              <a:spcBef>
                <a:spcPts val="0"/>
              </a:spcBef>
              <a:buSzPct val="100000"/>
              <a:buFont typeface="Montserrat"/>
              <a:defRPr sz="24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30" name="Shape 30"/>
        <p:cNvGrpSpPr/>
        <p:nvPr/>
      </p:nvGrpSpPr>
      <p:grpSpPr>
        <a:xfrm>
          <a:off x="0" y="0"/>
          <a:ext cx="0" cy="0"/>
          <a:chOff x="0" y="0"/>
          <a:chExt cx="0" cy="0"/>
        </a:xfrm>
      </p:grpSpPr>
      <p:sp>
        <p:nvSpPr>
          <p:cNvPr id="31" name="Shape 31"/>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2" name="Shape 32"/>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3" name="Shape 33"/>
          <p:cNvSpPr txBox="1"/>
          <p:nvPr>
            <p:ph type="title"/>
          </p:nvPr>
        </p:nvSpPr>
        <p:spPr>
          <a:xfrm>
            <a:off x="838350" y="1807900"/>
            <a:ext cx="5324100" cy="4856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4" name="Shape 34"/>
          <p:cNvSpPr txBox="1"/>
          <p:nvPr>
            <p:ph idx="1" type="body"/>
          </p:nvPr>
        </p:nvSpPr>
        <p:spPr>
          <a:xfrm>
            <a:off x="838250" y="2419350"/>
            <a:ext cx="5324100" cy="2255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35" name="Shape 35"/>
        <p:cNvGrpSpPr/>
        <p:nvPr/>
      </p:nvGrpSpPr>
      <p:grpSpPr>
        <a:xfrm>
          <a:off x="0" y="0"/>
          <a:ext cx="0" cy="0"/>
          <a:chOff x="0" y="0"/>
          <a:chExt cx="0" cy="0"/>
        </a:xfrm>
      </p:grpSpPr>
      <p:sp>
        <p:nvSpPr>
          <p:cNvPr id="36" name="Shape 36"/>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7" name="Shape 37"/>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8" name="Shape 38"/>
          <p:cNvSpPr txBox="1"/>
          <p:nvPr>
            <p:ph type="title"/>
          </p:nvPr>
        </p:nvSpPr>
        <p:spPr>
          <a:xfrm>
            <a:off x="841000" y="1884100"/>
            <a:ext cx="4801499" cy="4095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9" name="Shape 39"/>
          <p:cNvSpPr txBox="1"/>
          <p:nvPr>
            <p:ph idx="1" type="body"/>
          </p:nvPr>
        </p:nvSpPr>
        <p:spPr>
          <a:xfrm>
            <a:off x="841000" y="2492425"/>
            <a:ext cx="2671800" cy="24333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0" name="Shape 40"/>
          <p:cNvSpPr txBox="1"/>
          <p:nvPr>
            <p:ph idx="2" type="body"/>
          </p:nvPr>
        </p:nvSpPr>
        <p:spPr>
          <a:xfrm>
            <a:off x="3673842" y="2492425"/>
            <a:ext cx="2671800" cy="24333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41" name="Shape 41"/>
        <p:cNvGrpSpPr/>
        <p:nvPr/>
      </p:nvGrpSpPr>
      <p:grpSpPr>
        <a:xfrm>
          <a:off x="0" y="0"/>
          <a:ext cx="0" cy="0"/>
          <a:chOff x="0" y="0"/>
          <a:chExt cx="0" cy="0"/>
        </a:xfrm>
      </p:grpSpPr>
      <p:sp>
        <p:nvSpPr>
          <p:cNvPr id="42" name="Shape 42"/>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3" name="Shape 43"/>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4" name="Shape 44"/>
          <p:cNvSpPr txBox="1"/>
          <p:nvPr>
            <p:ph type="title"/>
          </p:nvPr>
        </p:nvSpPr>
        <p:spPr>
          <a:xfrm>
            <a:off x="841000" y="1884100"/>
            <a:ext cx="4801499" cy="409500"/>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1" type="body"/>
          </p:nvPr>
        </p:nvSpPr>
        <p:spPr>
          <a:xfrm>
            <a:off x="841000" y="2515375"/>
            <a:ext cx="1988699" cy="2410499"/>
          </a:xfrm>
          <a:prstGeom prst="rect">
            <a:avLst/>
          </a:prstGeom>
        </p:spPr>
        <p:txBody>
          <a:bodyPr anchorCtr="0" anchor="t" bIns="91425" lIns="91425" rIns="91425" tIns="91425"/>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p:txBody>
      </p:sp>
      <p:sp>
        <p:nvSpPr>
          <p:cNvPr id="46" name="Shape 46"/>
          <p:cNvSpPr txBox="1"/>
          <p:nvPr>
            <p:ph idx="2" type="body"/>
          </p:nvPr>
        </p:nvSpPr>
        <p:spPr>
          <a:xfrm>
            <a:off x="2931574" y="2515375"/>
            <a:ext cx="1988699" cy="2410499"/>
          </a:xfrm>
          <a:prstGeom prst="rect">
            <a:avLst/>
          </a:prstGeom>
        </p:spPr>
        <p:txBody>
          <a:bodyPr anchorCtr="0" anchor="t" bIns="91425" lIns="91425" rIns="91425" tIns="91425"/>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p:txBody>
      </p:sp>
      <p:sp>
        <p:nvSpPr>
          <p:cNvPr id="47" name="Shape 47"/>
          <p:cNvSpPr txBox="1"/>
          <p:nvPr>
            <p:ph idx="3" type="body"/>
          </p:nvPr>
        </p:nvSpPr>
        <p:spPr>
          <a:xfrm>
            <a:off x="5022149" y="2515375"/>
            <a:ext cx="1988699" cy="2410499"/>
          </a:xfrm>
          <a:prstGeom prst="rect">
            <a:avLst/>
          </a:prstGeom>
        </p:spPr>
        <p:txBody>
          <a:bodyPr anchorCtr="0" anchor="t" bIns="91425" lIns="91425" rIns="91425" tIns="91425"/>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x="0" y="0"/>
          <a:ext cx="0" cy="0"/>
          <a:chOff x="0" y="0"/>
          <a:chExt cx="0" cy="0"/>
        </a:xfrm>
      </p:grpSpPr>
      <p:sp>
        <p:nvSpPr>
          <p:cNvPr id="49" name="Shape 49"/>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0" name="Shape 50"/>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1" name="Shape 51"/>
          <p:cNvSpPr txBox="1"/>
          <p:nvPr>
            <p:ph type="title"/>
          </p:nvPr>
        </p:nvSpPr>
        <p:spPr>
          <a:xfrm>
            <a:off x="841000" y="1884100"/>
            <a:ext cx="4801499" cy="4095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8BC34A"/>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1884100"/>
            <a:ext cx="5185199" cy="474599"/>
          </a:xfrm>
          <a:prstGeom prst="rect">
            <a:avLst/>
          </a:prstGeom>
          <a:noFill/>
          <a:ln>
            <a:noFill/>
          </a:ln>
        </p:spPr>
        <p:txBody>
          <a:bodyPr anchorCtr="0" anchor="b" bIns="91425" lIns="91425" rIns="91425" tIns="91425"/>
          <a:lstStyle>
            <a:lvl1pPr>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1pPr>
            <a:lvl2pPr>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2pPr>
            <a:lvl3pPr>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3pPr>
            <a:lvl4pPr>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4pPr>
            <a:lvl5pPr>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5pPr>
            <a:lvl6pPr>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6pPr>
            <a:lvl7pPr>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7pPr>
            <a:lvl8pPr>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8pPr>
            <a:lvl9pPr>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9pPr>
          </a:lstStyle>
          <a:p/>
        </p:txBody>
      </p:sp>
      <p:sp>
        <p:nvSpPr>
          <p:cNvPr id="6" name="Shape 6"/>
          <p:cNvSpPr txBox="1"/>
          <p:nvPr>
            <p:ph idx="1" type="body"/>
          </p:nvPr>
        </p:nvSpPr>
        <p:spPr>
          <a:xfrm>
            <a:off x="457200" y="2495550"/>
            <a:ext cx="5185199" cy="2255700"/>
          </a:xfrm>
          <a:prstGeom prst="rect">
            <a:avLst/>
          </a:prstGeom>
          <a:noFill/>
          <a:ln>
            <a:noFill/>
          </a:ln>
        </p:spPr>
        <p:txBody>
          <a:bodyPr anchorCtr="0" anchor="t" bIns="91425" lIns="91425" rIns="91425" tIns="91425"/>
          <a:lstStyle>
            <a:lvl1pPr>
              <a:spcBef>
                <a:spcPts val="600"/>
              </a:spcBef>
              <a:buClr>
                <a:srgbClr val="999999"/>
              </a:buClr>
              <a:buSzPct val="100000"/>
              <a:buFont typeface="Karla"/>
              <a:buChar char="▸"/>
              <a:defRPr sz="1600">
                <a:solidFill>
                  <a:srgbClr val="999999"/>
                </a:solidFill>
                <a:latin typeface="Karla"/>
                <a:ea typeface="Karla"/>
                <a:cs typeface="Karla"/>
                <a:sym typeface="Karla"/>
              </a:defRPr>
            </a:lvl1pPr>
            <a:lvl2pPr>
              <a:spcBef>
                <a:spcPts val="480"/>
              </a:spcBef>
              <a:buClr>
                <a:srgbClr val="999999"/>
              </a:buClr>
              <a:buSzPct val="100000"/>
              <a:buFont typeface="Karla"/>
              <a:buChar char="▹"/>
              <a:defRPr sz="1600">
                <a:solidFill>
                  <a:srgbClr val="999999"/>
                </a:solidFill>
                <a:latin typeface="Karla"/>
                <a:ea typeface="Karla"/>
                <a:cs typeface="Karla"/>
                <a:sym typeface="Karla"/>
              </a:defRPr>
            </a:lvl2pPr>
            <a:lvl3pPr>
              <a:spcBef>
                <a:spcPts val="480"/>
              </a:spcBef>
              <a:buClr>
                <a:srgbClr val="999999"/>
              </a:buClr>
              <a:buSzPct val="100000"/>
              <a:buFont typeface="Karla"/>
              <a:buChar char="▹"/>
              <a:defRPr sz="1600">
                <a:solidFill>
                  <a:srgbClr val="999999"/>
                </a:solidFill>
                <a:latin typeface="Karla"/>
                <a:ea typeface="Karla"/>
                <a:cs typeface="Karla"/>
                <a:sym typeface="Karla"/>
              </a:defRPr>
            </a:lvl3pPr>
            <a:lvl4pPr>
              <a:spcBef>
                <a:spcPts val="360"/>
              </a:spcBef>
              <a:buClr>
                <a:srgbClr val="999999"/>
              </a:buClr>
              <a:buSzPct val="100000"/>
              <a:buFont typeface="Karla"/>
              <a:defRPr sz="1600">
                <a:solidFill>
                  <a:srgbClr val="999999"/>
                </a:solidFill>
                <a:latin typeface="Karla"/>
                <a:ea typeface="Karla"/>
                <a:cs typeface="Karla"/>
                <a:sym typeface="Karla"/>
              </a:defRPr>
            </a:lvl4pPr>
            <a:lvl5pPr>
              <a:spcBef>
                <a:spcPts val="360"/>
              </a:spcBef>
              <a:buClr>
                <a:srgbClr val="999999"/>
              </a:buClr>
              <a:buSzPct val="100000"/>
              <a:buFont typeface="Karla"/>
              <a:defRPr sz="1600">
                <a:solidFill>
                  <a:srgbClr val="999999"/>
                </a:solidFill>
                <a:latin typeface="Karla"/>
                <a:ea typeface="Karla"/>
                <a:cs typeface="Karla"/>
                <a:sym typeface="Karla"/>
              </a:defRPr>
            </a:lvl5pPr>
            <a:lvl6pPr>
              <a:spcBef>
                <a:spcPts val="360"/>
              </a:spcBef>
              <a:buClr>
                <a:srgbClr val="999999"/>
              </a:buClr>
              <a:buSzPct val="100000"/>
              <a:buFont typeface="Karla"/>
              <a:defRPr sz="1600">
                <a:solidFill>
                  <a:srgbClr val="999999"/>
                </a:solidFill>
                <a:latin typeface="Karla"/>
                <a:ea typeface="Karla"/>
                <a:cs typeface="Karla"/>
                <a:sym typeface="Karla"/>
              </a:defRPr>
            </a:lvl6pPr>
            <a:lvl7pPr>
              <a:spcBef>
                <a:spcPts val="360"/>
              </a:spcBef>
              <a:buClr>
                <a:srgbClr val="999999"/>
              </a:buClr>
              <a:buSzPct val="100000"/>
              <a:buFont typeface="Karla"/>
              <a:defRPr sz="1600">
                <a:solidFill>
                  <a:srgbClr val="999999"/>
                </a:solidFill>
                <a:latin typeface="Karla"/>
                <a:ea typeface="Karla"/>
                <a:cs typeface="Karla"/>
                <a:sym typeface="Karla"/>
              </a:defRPr>
            </a:lvl7pPr>
            <a:lvl8pPr>
              <a:spcBef>
                <a:spcPts val="360"/>
              </a:spcBef>
              <a:buClr>
                <a:srgbClr val="999999"/>
              </a:buClr>
              <a:buSzPct val="100000"/>
              <a:buFont typeface="Karla"/>
              <a:defRPr sz="1600">
                <a:solidFill>
                  <a:srgbClr val="999999"/>
                </a:solidFill>
                <a:latin typeface="Karla"/>
                <a:ea typeface="Karla"/>
                <a:cs typeface="Karla"/>
                <a:sym typeface="Karla"/>
              </a:defRPr>
            </a:lvl8pPr>
            <a:lvl9pPr>
              <a:spcBef>
                <a:spcPts val="360"/>
              </a:spcBef>
              <a:buClr>
                <a:srgbClr val="999999"/>
              </a:buClr>
              <a:buSzPct val="100000"/>
              <a:buFont typeface="Karla"/>
              <a:defRPr sz="1600">
                <a:solidFill>
                  <a:srgbClr val="999999"/>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github.com/amdjs/amdjs-api/blob/master/AMD.md#api-specific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requirej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hyperlink" Target="http://addyosmani.com/writing-modular-js/" TargetMode="External"/><Relationship Id="rId4" Type="http://schemas.openxmlformats.org/officeDocument/2006/relationships/hyperlink" Target="http://wiki.commonjs.org/wiki/Modules/1.1" TargetMode="External"/><Relationship Id="rId9" Type="http://schemas.openxmlformats.org/officeDocument/2006/relationships/hyperlink" Target="https://github.com/volojs/create-template" TargetMode="External"/><Relationship Id="rId5" Type="http://schemas.openxmlformats.org/officeDocument/2006/relationships/hyperlink" Target="https://github.com/amdjs/amdjs-api" TargetMode="External"/><Relationship Id="rId6" Type="http://schemas.openxmlformats.org/officeDocument/2006/relationships/hyperlink" Target="https://github.com/amdjs/amdjs-api/blob/master/AMD.md" TargetMode="External"/><Relationship Id="rId7" Type="http://schemas.openxmlformats.org/officeDocument/2006/relationships/hyperlink" Target="https://github.com/amdjs/amdjs-api/blob/master/require.md" TargetMode="External"/><Relationship Id="rId8" Type="http://schemas.openxmlformats.org/officeDocument/2006/relationships/hyperlink" Target="http://requirejs.org/docs/api.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hyperlink" Target="https://dribbble.com/shots/1344983-Simple-Line-Icons-100-free-icons-Ai-Eps-Svg-Psd" TargetMode="External"/><Relationship Id="rId4" Type="http://schemas.openxmlformats.org/officeDocument/2006/relationships/hyperlink" Target="https://dribbble.com/shots/1335684-e-commerce-Icons-freebie?list=users&amp;offset=3" TargetMode="External"/><Relationship Id="rId5" Type="http://schemas.openxmlformats.org/officeDocument/2006/relationships/hyperlink" Target="http://www.webalys.com/" TargetMode="External"/><Relationship Id="rId6" Type="http://schemas.openxmlformats.org/officeDocument/2006/relationships/hyperlink" Target="http://www.slidescarniva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iki.commonjs.org/wiki/Modules/1.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amdjs/amdjs-api/blob/master/AMD.m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ctrTitle"/>
          </p:nvPr>
        </p:nvSpPr>
        <p:spPr>
          <a:xfrm>
            <a:off x="648300" y="3404550"/>
            <a:ext cx="3530700" cy="1181999"/>
          </a:xfrm>
          <a:prstGeom prst="rect">
            <a:avLst/>
          </a:prstGeom>
        </p:spPr>
        <p:txBody>
          <a:bodyPr anchorCtr="0" anchor="b" bIns="91425" lIns="91425" rIns="91425" tIns="91425">
            <a:noAutofit/>
          </a:bodyPr>
          <a:lstStyle/>
          <a:p>
            <a:pPr rtl="0">
              <a:spcBef>
                <a:spcPts val="0"/>
              </a:spcBef>
              <a:buNone/>
            </a:pPr>
            <a:r>
              <a:rPr lang="en">
                <a:solidFill>
                  <a:srgbClr val="8BC34A"/>
                </a:solidFill>
              </a:rPr>
              <a:t>JavaScript</a:t>
            </a:r>
          </a:p>
          <a:p>
            <a:pPr>
              <a:spcBef>
                <a:spcPts val="0"/>
              </a:spcBef>
              <a:buNone/>
            </a:pPr>
            <a:r>
              <a:rPr lang="en">
                <a:solidFill>
                  <a:srgbClr val="8BC34A"/>
                </a:solidFill>
              </a:rPr>
              <a:t>module formats</a:t>
            </a:r>
          </a:p>
        </p:txBody>
      </p:sp>
      <p:grpSp>
        <p:nvGrpSpPr>
          <p:cNvPr id="65" name="Shape 65"/>
          <p:cNvGrpSpPr/>
          <p:nvPr/>
        </p:nvGrpSpPr>
        <p:grpSpPr>
          <a:xfrm>
            <a:off x="742744" y="2453178"/>
            <a:ext cx="502625" cy="446586"/>
            <a:chOff x="5292575" y="3681900"/>
            <a:chExt cx="420150" cy="373275"/>
          </a:xfrm>
        </p:grpSpPr>
        <p:sp>
          <p:nvSpPr>
            <p:cNvPr id="66" name="Shape 66"/>
            <p:cNvSpPr/>
            <p:nvPr/>
          </p:nvSpPr>
          <p:spPr>
            <a:xfrm>
              <a:off x="5292575" y="3706875"/>
              <a:ext cx="420150" cy="266700"/>
            </a:xfrm>
            <a:custGeom>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7" name="Shape 67"/>
            <p:cNvSpPr/>
            <p:nvPr/>
          </p:nvSpPr>
          <p:spPr>
            <a:xfrm>
              <a:off x="5490475" y="3681900"/>
              <a:ext cx="24375" cy="25000"/>
            </a:xfrm>
            <a:custGeom>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8" name="Shape 68"/>
            <p:cNvSpPr/>
            <p:nvPr/>
          </p:nvSpPr>
          <p:spPr>
            <a:xfrm>
              <a:off x="5358350" y="3973550"/>
              <a:ext cx="60900" cy="81625"/>
            </a:xfrm>
            <a:custGeom>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9" name="Shape 69"/>
            <p:cNvSpPr/>
            <p:nvPr/>
          </p:nvSpPr>
          <p:spPr>
            <a:xfrm>
              <a:off x="5586050" y="3973550"/>
              <a:ext cx="60925" cy="81625"/>
            </a:xfrm>
            <a:custGeom>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0" name="Shape 70"/>
            <p:cNvSpPr/>
            <p:nvPr/>
          </p:nvSpPr>
          <p:spPr>
            <a:xfrm>
              <a:off x="5316925" y="3731225"/>
              <a:ext cx="371450" cy="218000"/>
            </a:xfrm>
            <a:custGeom>
              <a:pathLst>
                <a:path extrusionOk="0" fill="none" h="8720" w="14858">
                  <a:moveTo>
                    <a:pt x="1" y="0"/>
                  </a:moveTo>
                  <a:lnTo>
                    <a:pt x="1" y="8719"/>
                  </a:lnTo>
                  <a:lnTo>
                    <a:pt x="14857" y="8719"/>
                  </a:lnTo>
                  <a:lnTo>
                    <a:pt x="14857" y="0"/>
                  </a:lnTo>
                  <a:lnTo>
                    <a:pt x="1" y="0"/>
                  </a:lnTo>
                  <a:close/>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1" name="Shape 71"/>
            <p:cNvSpPr/>
            <p:nvPr/>
          </p:nvSpPr>
          <p:spPr>
            <a:xfrm>
              <a:off x="5380250" y="3784800"/>
              <a:ext cx="230200" cy="115725"/>
            </a:xfrm>
            <a:custGeom>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2" name="Shape 72"/>
            <p:cNvSpPr/>
            <p:nvPr/>
          </p:nvSpPr>
          <p:spPr>
            <a:xfrm>
              <a:off x="5547700" y="3779925"/>
              <a:ext cx="68825" cy="68825"/>
            </a:xfrm>
            <a:custGeom>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800"/>
        </a:solidFill>
      </p:bgPr>
    </p:bg>
    <p:spTree>
      <p:nvGrpSpPr>
        <p:cNvPr id="132" name="Shape 132"/>
        <p:cNvGrpSpPr/>
        <p:nvPr/>
      </p:nvGrpSpPr>
      <p:grpSpPr>
        <a:xfrm>
          <a:off x="0" y="0"/>
          <a:ext cx="0" cy="0"/>
          <a:chOff x="0" y="0"/>
          <a:chExt cx="0" cy="0"/>
        </a:xfrm>
      </p:grpSpPr>
      <p:sp>
        <p:nvSpPr>
          <p:cNvPr id="133" name="Shape 133"/>
          <p:cNvSpPr txBox="1"/>
          <p:nvPr>
            <p:ph idx="1" type="body"/>
          </p:nvPr>
        </p:nvSpPr>
        <p:spPr>
          <a:xfrm>
            <a:off x="838250" y="2419350"/>
            <a:ext cx="6061800" cy="2255700"/>
          </a:xfrm>
          <a:prstGeom prst="rect">
            <a:avLst/>
          </a:prstGeom>
        </p:spPr>
        <p:txBody>
          <a:bodyPr anchorCtr="0" anchor="t" bIns="91425" lIns="91425" rIns="91425" tIns="91425">
            <a:noAutofit/>
          </a:bodyPr>
          <a:lstStyle/>
          <a:p>
            <a:pPr lvl="0" rtl="0">
              <a:spcBef>
                <a:spcPts val="0"/>
              </a:spcBef>
              <a:buNone/>
            </a:pPr>
            <a:r>
              <a:rPr lang="en" sz="2200"/>
              <a:t>AMD is particularly well suited for the browser environment where synchronous loading of modules incurs performance, usability, debugging, and cross-domain access problems.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B3B"/>
        </a:solidFill>
      </p:bgPr>
    </p:bg>
    <p:spTree>
      <p:nvGrpSpPr>
        <p:cNvPr id="137" name="Shape 137"/>
        <p:cNvGrpSpPr/>
        <p:nvPr/>
      </p:nvGrpSpPr>
      <p:grpSpPr>
        <a:xfrm>
          <a:off x="0" y="0"/>
          <a:ext cx="0" cy="0"/>
          <a:chOff x="0" y="0"/>
          <a:chExt cx="0" cy="0"/>
        </a:xfrm>
      </p:grpSpPr>
      <p:sp>
        <p:nvSpPr>
          <p:cNvPr id="138" name="Shape 138"/>
          <p:cNvSpPr txBox="1"/>
          <p:nvPr>
            <p:ph idx="4294967295" type="body"/>
          </p:nvPr>
        </p:nvSpPr>
        <p:spPr>
          <a:xfrm>
            <a:off x="685800" y="3836000"/>
            <a:ext cx="6675900" cy="1007100"/>
          </a:xfrm>
          <a:prstGeom prst="rect">
            <a:avLst/>
          </a:prstGeom>
          <a:noFill/>
          <a:ln>
            <a:noFill/>
          </a:ln>
        </p:spPr>
        <p:txBody>
          <a:bodyPr anchorCtr="0" anchor="t" bIns="91425" lIns="91425" rIns="91425" tIns="91425">
            <a:noAutofit/>
          </a:bodyPr>
          <a:lstStyle/>
          <a:p>
            <a:pPr>
              <a:spcBef>
                <a:spcPts val="0"/>
              </a:spcBef>
              <a:buNone/>
            </a:pPr>
            <a:r>
              <a:rPr lang="en" sz="1400" u="sng">
                <a:solidFill>
                  <a:schemeClr val="hlink"/>
                </a:solidFill>
                <a:hlinkClick r:id="rId3"/>
              </a:rPr>
              <a:t>https://github.com/amdjs/amdjs-api/blob/master/AMD.md#api-specification</a:t>
            </a:r>
          </a:p>
        </p:txBody>
      </p:sp>
      <p:sp>
        <p:nvSpPr>
          <p:cNvPr id="139" name="Shape 139"/>
          <p:cNvSpPr txBox="1"/>
          <p:nvPr>
            <p:ph idx="4294967295" type="subTitle"/>
          </p:nvPr>
        </p:nvSpPr>
        <p:spPr>
          <a:xfrm>
            <a:off x="685800" y="3163925"/>
            <a:ext cx="4531499" cy="784799"/>
          </a:xfrm>
          <a:prstGeom prst="rect">
            <a:avLst/>
          </a:prstGeom>
          <a:noFill/>
          <a:ln>
            <a:noFill/>
          </a:ln>
        </p:spPr>
        <p:txBody>
          <a:bodyPr anchorCtr="0" anchor="t" bIns="91425" lIns="91425" rIns="91425" tIns="91425">
            <a:noAutofit/>
          </a:bodyPr>
          <a:lstStyle/>
          <a:p>
            <a:pPr lvl="0" rtl="0">
              <a:spcBef>
                <a:spcPts val="0"/>
              </a:spcBef>
              <a:buNone/>
            </a:pPr>
            <a:r>
              <a:rPr lang="en" sz="3600"/>
              <a:t>API Specification</a:t>
            </a:r>
          </a:p>
        </p:txBody>
      </p:sp>
      <p:grpSp>
        <p:nvGrpSpPr>
          <p:cNvPr id="140" name="Shape 140"/>
          <p:cNvGrpSpPr/>
          <p:nvPr/>
        </p:nvGrpSpPr>
        <p:grpSpPr>
          <a:xfrm>
            <a:off x="761999" y="2727243"/>
            <a:ext cx="549819" cy="446781"/>
            <a:chOff x="5247525" y="3007275"/>
            <a:chExt cx="517575" cy="384825"/>
          </a:xfrm>
        </p:grpSpPr>
        <p:sp>
          <p:nvSpPr>
            <p:cNvPr id="141" name="Shape 141"/>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2" name="Shape 142"/>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B3B"/>
        </a:solidFill>
      </p:bgPr>
    </p:bg>
    <p:spTree>
      <p:nvGrpSpPr>
        <p:cNvPr id="146" name="Shape 146"/>
        <p:cNvGrpSpPr/>
        <p:nvPr/>
      </p:nvGrpSpPr>
      <p:grpSpPr>
        <a:xfrm>
          <a:off x="0" y="0"/>
          <a:ext cx="0" cy="0"/>
          <a:chOff x="0" y="0"/>
          <a:chExt cx="0" cy="0"/>
        </a:xfrm>
      </p:grpSpPr>
      <p:sp>
        <p:nvSpPr>
          <p:cNvPr id="147" name="Shape 147"/>
          <p:cNvSpPr txBox="1"/>
          <p:nvPr>
            <p:ph idx="4294967295" type="title"/>
          </p:nvPr>
        </p:nvSpPr>
        <p:spPr>
          <a:xfrm>
            <a:off x="841000" y="665300"/>
            <a:ext cx="4801499" cy="409500"/>
          </a:xfrm>
          <a:prstGeom prst="rect">
            <a:avLst/>
          </a:prstGeom>
          <a:noFill/>
          <a:ln>
            <a:noFill/>
          </a:ln>
        </p:spPr>
        <p:txBody>
          <a:bodyPr anchorCtr="0" anchor="b" bIns="91425" lIns="91425" rIns="91425" tIns="91425">
            <a:noAutofit/>
          </a:bodyPr>
          <a:lstStyle/>
          <a:p>
            <a:pPr lvl="0" rtl="0">
              <a:spcBef>
                <a:spcPts val="0"/>
              </a:spcBef>
              <a:buNone/>
            </a:pPr>
            <a:r>
              <a:rPr lang="en" sz="2400"/>
              <a:t>define() function</a:t>
            </a:r>
          </a:p>
        </p:txBody>
      </p:sp>
      <p:sp>
        <p:nvSpPr>
          <p:cNvPr id="148" name="Shape 148"/>
          <p:cNvSpPr txBox="1"/>
          <p:nvPr/>
        </p:nvSpPr>
        <p:spPr>
          <a:xfrm>
            <a:off x="841000" y="1123950"/>
            <a:ext cx="5905200" cy="737100"/>
          </a:xfrm>
          <a:prstGeom prst="rect">
            <a:avLst/>
          </a:prstGeom>
          <a:noFill/>
          <a:ln>
            <a:noFill/>
          </a:ln>
        </p:spPr>
        <p:txBody>
          <a:bodyPr anchorCtr="0" anchor="t" bIns="91425" lIns="91425" rIns="91425" tIns="91425">
            <a:noAutofit/>
          </a:bodyPr>
          <a:lstStyle/>
          <a:p>
            <a:pPr rtl="0">
              <a:spcBef>
                <a:spcPts val="600"/>
              </a:spcBef>
              <a:buNone/>
            </a:pPr>
            <a:r>
              <a:rPr lang="en">
                <a:solidFill>
                  <a:srgbClr val="999999"/>
                </a:solidFill>
                <a:latin typeface="Karla"/>
                <a:ea typeface="Karla"/>
                <a:cs typeface="Karla"/>
                <a:sym typeface="Karla"/>
              </a:rPr>
              <a:t>The specification defines a single function "</a:t>
            </a:r>
            <a:r>
              <a:rPr b="1" lang="en">
                <a:solidFill>
                  <a:srgbClr val="999999"/>
                </a:solidFill>
                <a:latin typeface="Consolas"/>
                <a:ea typeface="Consolas"/>
                <a:cs typeface="Consolas"/>
                <a:sym typeface="Consolas"/>
              </a:rPr>
              <a:t>define</a:t>
            </a:r>
            <a:r>
              <a:rPr lang="en">
                <a:solidFill>
                  <a:srgbClr val="999999"/>
                </a:solidFill>
                <a:latin typeface="Karla"/>
                <a:ea typeface="Karla"/>
                <a:cs typeface="Karla"/>
                <a:sym typeface="Karla"/>
              </a:rPr>
              <a:t>" that is available as a free variable or a global variable.</a:t>
            </a:r>
          </a:p>
          <a:p>
            <a:pPr rtl="0">
              <a:spcBef>
                <a:spcPts val="600"/>
              </a:spcBef>
              <a:buNone/>
            </a:pPr>
            <a:r>
              <a:t/>
            </a:r>
            <a:endParaRPr>
              <a:solidFill>
                <a:srgbClr val="999999"/>
              </a:solidFill>
              <a:latin typeface="Karla"/>
              <a:ea typeface="Karla"/>
              <a:cs typeface="Karla"/>
              <a:sym typeface="Karla"/>
            </a:endParaRPr>
          </a:p>
          <a:p>
            <a:pPr lvl="0" rtl="0">
              <a:spcBef>
                <a:spcPts val="600"/>
              </a:spcBef>
              <a:buNone/>
            </a:pPr>
            <a:r>
              <a:rPr lang="en">
                <a:solidFill>
                  <a:srgbClr val="999999"/>
                </a:solidFill>
                <a:latin typeface="Karla"/>
                <a:ea typeface="Karla"/>
                <a:cs typeface="Karla"/>
                <a:sym typeface="Karla"/>
              </a:rPr>
              <a:t>The signature of the function:</a:t>
            </a:r>
          </a:p>
        </p:txBody>
      </p:sp>
      <p:sp>
        <p:nvSpPr>
          <p:cNvPr id="149" name="Shape 149"/>
          <p:cNvSpPr txBox="1"/>
          <p:nvPr>
            <p:ph idx="4294967295" type="body"/>
          </p:nvPr>
        </p:nvSpPr>
        <p:spPr>
          <a:xfrm>
            <a:off x="841000" y="2308400"/>
            <a:ext cx="5404199" cy="584999"/>
          </a:xfrm>
          <a:prstGeom prst="rect">
            <a:avLst/>
          </a:prstGeom>
          <a:noFill/>
          <a:ln>
            <a:noFill/>
          </a:ln>
        </p:spPr>
        <p:txBody>
          <a:bodyPr anchorCtr="0" anchor="t" bIns="91425" lIns="91425" rIns="91425" tIns="91425">
            <a:noAutofit/>
          </a:bodyPr>
          <a:lstStyle/>
          <a:p>
            <a:pPr lvl="0" rtl="0" algn="ctr">
              <a:spcBef>
                <a:spcPts val="0"/>
              </a:spcBef>
              <a:buNone/>
            </a:pPr>
            <a:r>
              <a:rPr lang="en">
                <a:latin typeface="Consolas"/>
                <a:ea typeface="Consolas"/>
                <a:cs typeface="Consolas"/>
                <a:sym typeface="Consolas"/>
              </a:rPr>
              <a:t>define(id</a:t>
            </a:r>
            <a:r>
              <a:rPr lang="en">
                <a:solidFill>
                  <a:srgbClr val="E91E63"/>
                </a:solidFill>
                <a:latin typeface="Consolas"/>
                <a:ea typeface="Consolas"/>
                <a:cs typeface="Consolas"/>
                <a:sym typeface="Consolas"/>
              </a:rPr>
              <a:t>?</a:t>
            </a:r>
            <a:r>
              <a:rPr lang="en">
                <a:latin typeface="Consolas"/>
                <a:ea typeface="Consolas"/>
                <a:cs typeface="Consolas"/>
                <a:sym typeface="Consolas"/>
              </a:rPr>
              <a:t>, dependencies</a:t>
            </a:r>
            <a:r>
              <a:rPr lang="en">
                <a:solidFill>
                  <a:srgbClr val="E91E63"/>
                </a:solidFill>
                <a:latin typeface="Consolas"/>
                <a:ea typeface="Consolas"/>
                <a:cs typeface="Consolas"/>
                <a:sym typeface="Consolas"/>
              </a:rPr>
              <a:t>?</a:t>
            </a:r>
            <a:r>
              <a:rPr lang="en">
                <a:latin typeface="Consolas"/>
                <a:ea typeface="Consolas"/>
                <a:cs typeface="Consolas"/>
                <a:sym typeface="Consolas"/>
              </a:rPr>
              <a:t>, factory);</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B3B"/>
        </a:solidFill>
      </p:bgPr>
    </p:bg>
    <p:spTree>
      <p:nvGrpSpPr>
        <p:cNvPr id="153" name="Shape 153"/>
        <p:cNvGrpSpPr/>
        <p:nvPr/>
      </p:nvGrpSpPr>
      <p:grpSpPr>
        <a:xfrm>
          <a:off x="0" y="0"/>
          <a:ext cx="0" cy="0"/>
          <a:chOff x="0" y="0"/>
          <a:chExt cx="0" cy="0"/>
        </a:xfrm>
      </p:grpSpPr>
      <p:sp>
        <p:nvSpPr>
          <p:cNvPr id="154" name="Shape 154"/>
          <p:cNvSpPr txBox="1"/>
          <p:nvPr>
            <p:ph idx="4294967295" type="title"/>
          </p:nvPr>
        </p:nvSpPr>
        <p:spPr>
          <a:xfrm>
            <a:off x="841000" y="665300"/>
            <a:ext cx="4801499" cy="409500"/>
          </a:xfrm>
          <a:prstGeom prst="rect">
            <a:avLst/>
          </a:prstGeom>
          <a:noFill/>
          <a:ln>
            <a:noFill/>
          </a:ln>
        </p:spPr>
        <p:txBody>
          <a:bodyPr anchorCtr="0" anchor="b" bIns="91425" lIns="91425" rIns="91425" tIns="91425">
            <a:noAutofit/>
          </a:bodyPr>
          <a:lstStyle/>
          <a:p>
            <a:pPr lvl="0" rtl="0">
              <a:spcBef>
                <a:spcPts val="0"/>
              </a:spcBef>
              <a:buNone/>
            </a:pPr>
            <a:r>
              <a:rPr lang="en" sz="2400">
                <a:latin typeface="Consolas"/>
                <a:ea typeface="Consolas"/>
                <a:cs typeface="Consolas"/>
                <a:sym typeface="Consolas"/>
              </a:rPr>
              <a:t>{String} [id]</a:t>
            </a:r>
          </a:p>
        </p:txBody>
      </p:sp>
      <p:sp>
        <p:nvSpPr>
          <p:cNvPr id="155" name="Shape 155"/>
          <p:cNvSpPr txBox="1"/>
          <p:nvPr/>
        </p:nvSpPr>
        <p:spPr>
          <a:xfrm>
            <a:off x="841000" y="1047750"/>
            <a:ext cx="5905200" cy="737100"/>
          </a:xfrm>
          <a:prstGeom prst="rect">
            <a:avLst/>
          </a:prstGeom>
          <a:noFill/>
          <a:ln>
            <a:noFill/>
          </a:ln>
        </p:spPr>
        <p:txBody>
          <a:bodyPr anchorCtr="0" anchor="t" bIns="91425" lIns="91425" rIns="91425" tIns="91425">
            <a:noAutofit/>
          </a:bodyPr>
          <a:lstStyle/>
          <a:p>
            <a:pPr rtl="0">
              <a:spcBef>
                <a:spcPts val="600"/>
              </a:spcBef>
              <a:buNone/>
            </a:pPr>
            <a:r>
              <a:rPr lang="en">
                <a:solidFill>
                  <a:srgbClr val="999999"/>
                </a:solidFill>
                <a:latin typeface="Karla"/>
                <a:ea typeface="Karla"/>
                <a:cs typeface="Karla"/>
                <a:sym typeface="Karla"/>
              </a:rPr>
              <a:t>Optional. When present, works as module name.</a:t>
            </a:r>
          </a:p>
          <a:p>
            <a:pPr lvl="0" rtl="0">
              <a:spcBef>
                <a:spcPts val="600"/>
              </a:spcBef>
              <a:buNone/>
            </a:pPr>
            <a:r>
              <a:rPr lang="en">
                <a:solidFill>
                  <a:srgbClr val="999999"/>
                </a:solidFill>
                <a:latin typeface="Karla"/>
                <a:ea typeface="Karla"/>
                <a:cs typeface="Karla"/>
                <a:sym typeface="Karla"/>
              </a:rPr>
              <a:t>Best practice is to always omit that arguments.</a:t>
            </a:r>
          </a:p>
        </p:txBody>
      </p:sp>
      <p:sp>
        <p:nvSpPr>
          <p:cNvPr id="156" name="Shape 156"/>
          <p:cNvSpPr txBox="1"/>
          <p:nvPr>
            <p:ph idx="4294967295" type="title"/>
          </p:nvPr>
        </p:nvSpPr>
        <p:spPr>
          <a:xfrm>
            <a:off x="841000" y="2036900"/>
            <a:ext cx="4801499" cy="409500"/>
          </a:xfrm>
          <a:prstGeom prst="rect">
            <a:avLst/>
          </a:prstGeom>
          <a:noFill/>
          <a:ln>
            <a:noFill/>
          </a:ln>
        </p:spPr>
        <p:txBody>
          <a:bodyPr anchorCtr="0" anchor="b" bIns="91425" lIns="91425" rIns="91425" tIns="91425">
            <a:noAutofit/>
          </a:bodyPr>
          <a:lstStyle/>
          <a:p>
            <a:pPr lvl="0" rtl="0">
              <a:spcBef>
                <a:spcPts val="0"/>
              </a:spcBef>
              <a:buNone/>
            </a:pPr>
            <a:r>
              <a:rPr b="0" lang="en" sz="1800"/>
              <a:t>Module id format</a:t>
            </a:r>
          </a:p>
        </p:txBody>
      </p:sp>
      <p:sp>
        <p:nvSpPr>
          <p:cNvPr id="157" name="Shape 157"/>
          <p:cNvSpPr txBox="1"/>
          <p:nvPr/>
        </p:nvSpPr>
        <p:spPr>
          <a:xfrm>
            <a:off x="841000" y="2446400"/>
            <a:ext cx="6260099" cy="2373599"/>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600"/>
              </a:spcBef>
              <a:spcAft>
                <a:spcPts val="0"/>
              </a:spcAft>
              <a:buClr>
                <a:srgbClr val="999999"/>
              </a:buClr>
              <a:buFont typeface="Karla"/>
              <a:buChar char="●"/>
            </a:pPr>
            <a:r>
              <a:rPr lang="en">
                <a:solidFill>
                  <a:srgbClr val="999999"/>
                </a:solidFill>
                <a:latin typeface="Karla"/>
                <a:ea typeface="Karla"/>
                <a:cs typeface="Karla"/>
                <a:sym typeface="Karla"/>
              </a:rPr>
              <a:t>A module identifier is a String of "terms" delimited by forward slashes.</a:t>
            </a:r>
          </a:p>
          <a:p>
            <a:pPr indent="-228600" lvl="0" marL="457200" marR="0" rtl="0" algn="l">
              <a:lnSpc>
                <a:spcPct val="100000"/>
              </a:lnSpc>
              <a:spcBef>
                <a:spcPts val="600"/>
              </a:spcBef>
              <a:spcAft>
                <a:spcPts val="0"/>
              </a:spcAft>
              <a:buClr>
                <a:srgbClr val="999999"/>
              </a:buClr>
              <a:buFont typeface="Karla"/>
              <a:buChar char="●"/>
            </a:pPr>
            <a:r>
              <a:rPr lang="en">
                <a:solidFill>
                  <a:srgbClr val="999999"/>
                </a:solidFill>
                <a:latin typeface="Karla"/>
                <a:ea typeface="Karla"/>
                <a:cs typeface="Karla"/>
                <a:sym typeface="Karla"/>
              </a:rPr>
              <a:t>A term must be a camelCase identifier, ".", or "..".</a:t>
            </a:r>
          </a:p>
          <a:p>
            <a:pPr indent="-228600" lvl="0" marL="457200" marR="0" rtl="0" algn="l">
              <a:lnSpc>
                <a:spcPct val="100000"/>
              </a:lnSpc>
              <a:spcBef>
                <a:spcPts val="600"/>
              </a:spcBef>
              <a:spcAft>
                <a:spcPts val="0"/>
              </a:spcAft>
              <a:buClr>
                <a:srgbClr val="999999"/>
              </a:buClr>
              <a:buFont typeface="Karla"/>
              <a:buChar char="●"/>
            </a:pPr>
            <a:r>
              <a:rPr lang="en">
                <a:solidFill>
                  <a:srgbClr val="999999"/>
                </a:solidFill>
                <a:latin typeface="Karla"/>
                <a:ea typeface="Karla"/>
                <a:cs typeface="Karla"/>
                <a:sym typeface="Karla"/>
              </a:rPr>
              <a:t>Module identifiers may not have file-name extensions like ".js".</a:t>
            </a:r>
          </a:p>
          <a:p>
            <a:pPr indent="-228600" lvl="0" marL="457200" marR="0" rtl="0" algn="l">
              <a:lnSpc>
                <a:spcPct val="100000"/>
              </a:lnSpc>
              <a:spcBef>
                <a:spcPts val="600"/>
              </a:spcBef>
              <a:spcAft>
                <a:spcPts val="0"/>
              </a:spcAft>
              <a:buClr>
                <a:srgbClr val="999999"/>
              </a:buClr>
              <a:buFont typeface="Karla"/>
              <a:buChar char="●"/>
            </a:pPr>
            <a:r>
              <a:rPr lang="en">
                <a:solidFill>
                  <a:srgbClr val="999999"/>
                </a:solidFill>
                <a:latin typeface="Karla"/>
                <a:ea typeface="Karla"/>
                <a:cs typeface="Karla"/>
                <a:sym typeface="Karla"/>
              </a:rPr>
              <a:t>Module identifiers may be "relative" or "top-level". A module identifier is "relative" if the first term is "." or "..".</a:t>
            </a:r>
          </a:p>
          <a:p>
            <a:pPr indent="-228600" lvl="0" marL="457200" marR="0" rtl="0" algn="l">
              <a:lnSpc>
                <a:spcPct val="100000"/>
              </a:lnSpc>
              <a:spcBef>
                <a:spcPts val="600"/>
              </a:spcBef>
              <a:spcAft>
                <a:spcPts val="0"/>
              </a:spcAft>
              <a:buClr>
                <a:srgbClr val="999999"/>
              </a:buClr>
              <a:buFont typeface="Karla"/>
              <a:buChar char="●"/>
            </a:pPr>
            <a:r>
              <a:rPr lang="en">
                <a:solidFill>
                  <a:srgbClr val="999999"/>
                </a:solidFill>
                <a:latin typeface="Karla"/>
                <a:ea typeface="Karla"/>
                <a:cs typeface="Karla"/>
                <a:sym typeface="Karla"/>
              </a:rPr>
              <a:t>Top-level identifiers are resolved off the conceptual module name space root.</a:t>
            </a:r>
          </a:p>
          <a:p>
            <a:pPr indent="-228600" lvl="0" marL="457200" marR="0" rtl="0" algn="l">
              <a:lnSpc>
                <a:spcPct val="100000"/>
              </a:lnSpc>
              <a:spcBef>
                <a:spcPts val="600"/>
              </a:spcBef>
              <a:spcAft>
                <a:spcPts val="0"/>
              </a:spcAft>
              <a:buClr>
                <a:srgbClr val="999999"/>
              </a:buClr>
              <a:buFont typeface="Karla"/>
              <a:buChar char="●"/>
            </a:pPr>
            <a:r>
              <a:rPr lang="en">
                <a:solidFill>
                  <a:srgbClr val="999999"/>
                </a:solidFill>
                <a:latin typeface="Karla"/>
                <a:ea typeface="Karla"/>
                <a:cs typeface="Karla"/>
                <a:sym typeface="Karla"/>
              </a:rPr>
              <a:t>Relative identifiers are resolved relative to the identifier of the module in which "require" is written and called.</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B3B"/>
        </a:solidFill>
      </p:bgPr>
    </p:bg>
    <p:spTree>
      <p:nvGrpSpPr>
        <p:cNvPr id="161" name="Shape 161"/>
        <p:cNvGrpSpPr/>
        <p:nvPr/>
      </p:nvGrpSpPr>
      <p:grpSpPr>
        <a:xfrm>
          <a:off x="0" y="0"/>
          <a:ext cx="0" cy="0"/>
          <a:chOff x="0" y="0"/>
          <a:chExt cx="0" cy="0"/>
        </a:xfrm>
      </p:grpSpPr>
      <p:sp>
        <p:nvSpPr>
          <p:cNvPr id="162" name="Shape 162"/>
          <p:cNvSpPr txBox="1"/>
          <p:nvPr>
            <p:ph idx="4294967295" type="title"/>
          </p:nvPr>
        </p:nvSpPr>
        <p:spPr>
          <a:xfrm>
            <a:off x="841000" y="2036900"/>
            <a:ext cx="5262599" cy="409500"/>
          </a:xfrm>
          <a:prstGeom prst="rect">
            <a:avLst/>
          </a:prstGeom>
          <a:noFill/>
          <a:ln>
            <a:noFill/>
          </a:ln>
        </p:spPr>
        <p:txBody>
          <a:bodyPr anchorCtr="0" anchor="b" bIns="91425" lIns="91425" rIns="91425" tIns="91425">
            <a:noAutofit/>
          </a:bodyPr>
          <a:lstStyle/>
          <a:p>
            <a:pPr lvl="0" rtl="0">
              <a:spcBef>
                <a:spcPts val="0"/>
              </a:spcBef>
              <a:buNone/>
            </a:pPr>
            <a:r>
              <a:rPr b="0" lang="en" sz="1800"/>
              <a:t>Relative module ID resolution examples:</a:t>
            </a:r>
          </a:p>
        </p:txBody>
      </p:sp>
      <p:sp>
        <p:nvSpPr>
          <p:cNvPr id="163" name="Shape 163"/>
          <p:cNvSpPr txBox="1"/>
          <p:nvPr/>
        </p:nvSpPr>
        <p:spPr>
          <a:xfrm>
            <a:off x="841000" y="2446400"/>
            <a:ext cx="6260099" cy="8289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600"/>
              </a:spcBef>
              <a:spcAft>
                <a:spcPts val="0"/>
              </a:spcAft>
              <a:buClr>
                <a:srgbClr val="999999"/>
              </a:buClr>
              <a:buFont typeface="Karla"/>
              <a:buChar char="●"/>
            </a:pPr>
            <a:r>
              <a:rPr lang="en">
                <a:solidFill>
                  <a:srgbClr val="999999"/>
                </a:solidFill>
                <a:latin typeface="Karla"/>
                <a:ea typeface="Karla"/>
                <a:cs typeface="Karla"/>
                <a:sym typeface="Karla"/>
              </a:rPr>
              <a:t>if module "</a:t>
            </a:r>
            <a:r>
              <a:rPr lang="en">
                <a:solidFill>
                  <a:srgbClr val="999999"/>
                </a:solidFill>
                <a:latin typeface="Consolas"/>
                <a:ea typeface="Consolas"/>
                <a:cs typeface="Consolas"/>
                <a:sym typeface="Consolas"/>
              </a:rPr>
              <a:t>a/b/c</a:t>
            </a:r>
            <a:r>
              <a:rPr lang="en">
                <a:solidFill>
                  <a:srgbClr val="999999"/>
                </a:solidFill>
                <a:latin typeface="Karla"/>
                <a:ea typeface="Karla"/>
                <a:cs typeface="Karla"/>
                <a:sym typeface="Karla"/>
              </a:rPr>
              <a:t>" asks for "</a:t>
            </a:r>
            <a:r>
              <a:rPr lang="en">
                <a:solidFill>
                  <a:srgbClr val="999999"/>
                </a:solidFill>
                <a:latin typeface="Consolas"/>
                <a:ea typeface="Consolas"/>
                <a:cs typeface="Consolas"/>
                <a:sym typeface="Consolas"/>
              </a:rPr>
              <a:t>../d</a:t>
            </a:r>
            <a:r>
              <a:rPr lang="en">
                <a:solidFill>
                  <a:srgbClr val="999999"/>
                </a:solidFill>
                <a:latin typeface="Karla"/>
                <a:ea typeface="Karla"/>
                <a:cs typeface="Karla"/>
                <a:sym typeface="Karla"/>
              </a:rPr>
              <a:t>", that resolves to "</a:t>
            </a:r>
            <a:r>
              <a:rPr lang="en">
                <a:solidFill>
                  <a:srgbClr val="999999"/>
                </a:solidFill>
                <a:latin typeface="Consolas"/>
                <a:ea typeface="Consolas"/>
                <a:cs typeface="Consolas"/>
                <a:sym typeface="Consolas"/>
              </a:rPr>
              <a:t>a/d</a:t>
            </a:r>
            <a:r>
              <a:rPr lang="en">
                <a:solidFill>
                  <a:srgbClr val="999999"/>
                </a:solidFill>
                <a:latin typeface="Karla"/>
                <a:ea typeface="Karla"/>
                <a:cs typeface="Karla"/>
                <a:sym typeface="Karla"/>
              </a:rPr>
              <a:t>"</a:t>
            </a:r>
          </a:p>
          <a:p>
            <a:pPr indent="-228600" lvl="0" marL="457200" marR="0" rtl="0" algn="l">
              <a:lnSpc>
                <a:spcPct val="100000"/>
              </a:lnSpc>
              <a:spcBef>
                <a:spcPts val="600"/>
              </a:spcBef>
              <a:spcAft>
                <a:spcPts val="0"/>
              </a:spcAft>
              <a:buClr>
                <a:srgbClr val="999999"/>
              </a:buClr>
              <a:buFont typeface="Karla"/>
              <a:buChar char="●"/>
            </a:pPr>
            <a:r>
              <a:rPr lang="en">
                <a:solidFill>
                  <a:srgbClr val="999999"/>
                </a:solidFill>
                <a:latin typeface="Karla"/>
                <a:ea typeface="Karla"/>
                <a:cs typeface="Karla"/>
                <a:sym typeface="Karla"/>
              </a:rPr>
              <a:t>if module "</a:t>
            </a:r>
            <a:r>
              <a:rPr lang="en">
                <a:solidFill>
                  <a:srgbClr val="999999"/>
                </a:solidFill>
                <a:latin typeface="Consolas"/>
                <a:ea typeface="Consolas"/>
                <a:cs typeface="Consolas"/>
                <a:sym typeface="Consolas"/>
              </a:rPr>
              <a:t>a/b/c</a:t>
            </a:r>
            <a:r>
              <a:rPr lang="en">
                <a:solidFill>
                  <a:srgbClr val="999999"/>
                </a:solidFill>
                <a:latin typeface="Karla"/>
                <a:ea typeface="Karla"/>
                <a:cs typeface="Karla"/>
                <a:sym typeface="Karla"/>
              </a:rPr>
              <a:t>" asks for "</a:t>
            </a:r>
            <a:r>
              <a:rPr lang="en">
                <a:solidFill>
                  <a:srgbClr val="999999"/>
                </a:solidFill>
                <a:latin typeface="Consolas"/>
                <a:ea typeface="Consolas"/>
                <a:cs typeface="Consolas"/>
                <a:sym typeface="Consolas"/>
              </a:rPr>
              <a:t>./e</a:t>
            </a:r>
            <a:r>
              <a:rPr lang="en">
                <a:solidFill>
                  <a:srgbClr val="999999"/>
                </a:solidFill>
                <a:latin typeface="Karla"/>
                <a:ea typeface="Karla"/>
                <a:cs typeface="Karla"/>
                <a:sym typeface="Karla"/>
              </a:rPr>
              <a:t>", that resolves to "</a:t>
            </a:r>
            <a:r>
              <a:rPr lang="en">
                <a:solidFill>
                  <a:srgbClr val="999999"/>
                </a:solidFill>
                <a:latin typeface="Consolas"/>
                <a:ea typeface="Consolas"/>
                <a:cs typeface="Consolas"/>
                <a:sym typeface="Consolas"/>
              </a:rPr>
              <a:t>a/b/e</a:t>
            </a:r>
            <a:r>
              <a:rPr lang="en">
                <a:solidFill>
                  <a:srgbClr val="999999"/>
                </a:solidFill>
                <a:latin typeface="Karla"/>
                <a:ea typeface="Karla"/>
                <a:cs typeface="Karla"/>
                <a:sym typeface="Karla"/>
              </a:rPr>
              <a: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B3B"/>
        </a:solidFill>
      </p:bgPr>
    </p:bg>
    <p:spTree>
      <p:nvGrpSpPr>
        <p:cNvPr id="167" name="Shape 167"/>
        <p:cNvGrpSpPr/>
        <p:nvPr/>
      </p:nvGrpSpPr>
      <p:grpSpPr>
        <a:xfrm>
          <a:off x="0" y="0"/>
          <a:ext cx="0" cy="0"/>
          <a:chOff x="0" y="0"/>
          <a:chExt cx="0" cy="0"/>
        </a:xfrm>
      </p:grpSpPr>
      <p:sp>
        <p:nvSpPr>
          <p:cNvPr id="168" name="Shape 168"/>
          <p:cNvSpPr txBox="1"/>
          <p:nvPr>
            <p:ph idx="4294967295" type="title"/>
          </p:nvPr>
        </p:nvSpPr>
        <p:spPr>
          <a:xfrm>
            <a:off x="841000" y="665300"/>
            <a:ext cx="4801499" cy="409500"/>
          </a:xfrm>
          <a:prstGeom prst="rect">
            <a:avLst/>
          </a:prstGeom>
          <a:noFill/>
          <a:ln>
            <a:noFill/>
          </a:ln>
        </p:spPr>
        <p:txBody>
          <a:bodyPr anchorCtr="0" anchor="b" bIns="91425" lIns="91425" rIns="91425" tIns="91425">
            <a:noAutofit/>
          </a:bodyPr>
          <a:lstStyle/>
          <a:p>
            <a:pPr lvl="0" rtl="0">
              <a:spcBef>
                <a:spcPts val="0"/>
              </a:spcBef>
              <a:buNone/>
            </a:pPr>
            <a:r>
              <a:rPr lang="en" sz="2400">
                <a:latin typeface="Consolas"/>
                <a:ea typeface="Consolas"/>
                <a:cs typeface="Consolas"/>
                <a:sym typeface="Consolas"/>
              </a:rPr>
              <a:t>{String[]} [dependencies]</a:t>
            </a:r>
          </a:p>
        </p:txBody>
      </p:sp>
      <p:sp>
        <p:nvSpPr>
          <p:cNvPr id="169" name="Shape 169"/>
          <p:cNvSpPr txBox="1"/>
          <p:nvPr/>
        </p:nvSpPr>
        <p:spPr>
          <a:xfrm>
            <a:off x="841000" y="1047750"/>
            <a:ext cx="5905200" cy="737100"/>
          </a:xfrm>
          <a:prstGeom prst="rect">
            <a:avLst/>
          </a:prstGeom>
          <a:noFill/>
          <a:ln>
            <a:noFill/>
          </a:ln>
        </p:spPr>
        <p:txBody>
          <a:bodyPr anchorCtr="0" anchor="t" bIns="91425" lIns="91425" rIns="91425" tIns="91425">
            <a:noAutofit/>
          </a:bodyPr>
          <a:lstStyle/>
          <a:p>
            <a:pPr lvl="0" rtl="0">
              <a:spcBef>
                <a:spcPts val="600"/>
              </a:spcBef>
              <a:buNone/>
            </a:pPr>
            <a:r>
              <a:rPr lang="en">
                <a:solidFill>
                  <a:srgbClr val="999999"/>
                </a:solidFill>
                <a:latin typeface="Karla"/>
                <a:ea typeface="Karla"/>
                <a:cs typeface="Karla"/>
                <a:sym typeface="Karla"/>
              </a:rPr>
              <a:t>Optional. An array of the module ids that are dependencies required by the module that is being defined.</a:t>
            </a:r>
          </a:p>
        </p:txBody>
      </p:sp>
      <p:sp>
        <p:nvSpPr>
          <p:cNvPr id="170" name="Shape 170"/>
          <p:cNvSpPr txBox="1"/>
          <p:nvPr/>
        </p:nvSpPr>
        <p:spPr>
          <a:xfrm>
            <a:off x="841000" y="1581150"/>
            <a:ext cx="5905200" cy="737100"/>
          </a:xfrm>
          <a:prstGeom prst="rect">
            <a:avLst/>
          </a:prstGeom>
          <a:noFill/>
          <a:ln>
            <a:noFill/>
          </a:ln>
        </p:spPr>
        <p:txBody>
          <a:bodyPr anchorCtr="0" anchor="t" bIns="91425" lIns="91425" rIns="91425" tIns="91425">
            <a:noAutofit/>
          </a:bodyPr>
          <a:lstStyle/>
          <a:p>
            <a:pPr lvl="0" rtl="0">
              <a:spcBef>
                <a:spcPts val="600"/>
              </a:spcBef>
              <a:buNone/>
            </a:pPr>
            <a:r>
              <a:rPr lang="en">
                <a:solidFill>
                  <a:srgbClr val="999999"/>
                </a:solidFill>
                <a:latin typeface="Karla"/>
                <a:ea typeface="Karla"/>
                <a:cs typeface="Karla"/>
                <a:sym typeface="Karla"/>
              </a:rPr>
              <a:t>The dependencies ids may be relative ids, and should be resolved relative to the module being defined.</a:t>
            </a:r>
          </a:p>
        </p:txBody>
      </p:sp>
      <p:sp>
        <p:nvSpPr>
          <p:cNvPr id="171" name="Shape 171"/>
          <p:cNvSpPr txBox="1"/>
          <p:nvPr/>
        </p:nvSpPr>
        <p:spPr>
          <a:xfrm>
            <a:off x="841000" y="2190750"/>
            <a:ext cx="5905200" cy="1689000"/>
          </a:xfrm>
          <a:prstGeom prst="rect">
            <a:avLst/>
          </a:prstGeom>
          <a:noFill/>
          <a:ln>
            <a:noFill/>
          </a:ln>
        </p:spPr>
        <p:txBody>
          <a:bodyPr anchorCtr="0" anchor="t" bIns="91425" lIns="91425" rIns="91425" tIns="91425">
            <a:noAutofit/>
          </a:bodyPr>
          <a:lstStyle/>
          <a:p>
            <a:pPr rtl="0">
              <a:spcBef>
                <a:spcPts val="600"/>
              </a:spcBef>
              <a:buNone/>
            </a:pPr>
            <a:r>
              <a:rPr lang="en">
                <a:solidFill>
                  <a:srgbClr val="999999"/>
                </a:solidFill>
                <a:latin typeface="Karla"/>
                <a:ea typeface="Karla"/>
                <a:cs typeface="Karla"/>
                <a:sym typeface="Karla"/>
              </a:rPr>
              <a:t>Specification defines three special dependency names that have a distinct resolution.</a:t>
            </a:r>
          </a:p>
          <a:p>
            <a:pPr lvl="0" rtl="0">
              <a:spcBef>
                <a:spcPts val="600"/>
              </a:spcBef>
              <a:buNone/>
            </a:pPr>
            <a:r>
              <a:rPr lang="en">
                <a:solidFill>
                  <a:srgbClr val="999999"/>
                </a:solidFill>
                <a:latin typeface="Karla"/>
                <a:ea typeface="Karla"/>
                <a:cs typeface="Karla"/>
                <a:sym typeface="Karla"/>
              </a:rPr>
              <a:t>If the value of "</a:t>
            </a:r>
            <a:r>
              <a:rPr b="1" lang="en">
                <a:solidFill>
                  <a:srgbClr val="999999"/>
                </a:solidFill>
                <a:latin typeface="Consolas"/>
                <a:ea typeface="Consolas"/>
                <a:cs typeface="Consolas"/>
                <a:sym typeface="Consolas"/>
              </a:rPr>
              <a:t>require</a:t>
            </a:r>
            <a:r>
              <a:rPr lang="en">
                <a:solidFill>
                  <a:srgbClr val="999999"/>
                </a:solidFill>
                <a:latin typeface="Karla"/>
                <a:ea typeface="Karla"/>
                <a:cs typeface="Karla"/>
                <a:sym typeface="Karla"/>
              </a:rPr>
              <a:t>", "</a:t>
            </a:r>
            <a:r>
              <a:rPr b="1" lang="en">
                <a:solidFill>
                  <a:srgbClr val="999999"/>
                </a:solidFill>
                <a:latin typeface="Consolas"/>
                <a:ea typeface="Consolas"/>
                <a:cs typeface="Consolas"/>
                <a:sym typeface="Consolas"/>
              </a:rPr>
              <a:t>exports</a:t>
            </a:r>
            <a:r>
              <a:rPr lang="en">
                <a:solidFill>
                  <a:srgbClr val="999999"/>
                </a:solidFill>
                <a:latin typeface="Karla"/>
                <a:ea typeface="Karla"/>
                <a:cs typeface="Karla"/>
                <a:sym typeface="Karla"/>
              </a:rPr>
              <a:t>", or "</a:t>
            </a:r>
            <a:r>
              <a:rPr b="1" lang="en">
                <a:solidFill>
                  <a:srgbClr val="999999"/>
                </a:solidFill>
                <a:latin typeface="Consolas"/>
                <a:ea typeface="Consolas"/>
                <a:cs typeface="Consolas"/>
                <a:sym typeface="Consolas"/>
              </a:rPr>
              <a:t>module</a:t>
            </a:r>
            <a:r>
              <a:rPr lang="en">
                <a:solidFill>
                  <a:srgbClr val="999999"/>
                </a:solidFill>
                <a:latin typeface="Karla"/>
                <a:ea typeface="Karla"/>
                <a:cs typeface="Karla"/>
                <a:sym typeface="Karla"/>
              </a:rPr>
              <a:t>" appear in the dependency list, the argument should be resolved to the corresponding free variable as defined by the CommonJS modules specification.</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B3B"/>
        </a:solidFill>
      </p:bgPr>
    </p:bg>
    <p:spTree>
      <p:nvGrpSpPr>
        <p:cNvPr id="175" name="Shape 175"/>
        <p:cNvGrpSpPr/>
        <p:nvPr/>
      </p:nvGrpSpPr>
      <p:grpSpPr>
        <a:xfrm>
          <a:off x="0" y="0"/>
          <a:ext cx="0" cy="0"/>
          <a:chOff x="0" y="0"/>
          <a:chExt cx="0" cy="0"/>
        </a:xfrm>
      </p:grpSpPr>
      <p:sp>
        <p:nvSpPr>
          <p:cNvPr id="176" name="Shape 176"/>
          <p:cNvSpPr txBox="1"/>
          <p:nvPr>
            <p:ph idx="4294967295" type="title"/>
          </p:nvPr>
        </p:nvSpPr>
        <p:spPr>
          <a:xfrm>
            <a:off x="841000" y="665300"/>
            <a:ext cx="4801499" cy="409500"/>
          </a:xfrm>
          <a:prstGeom prst="rect">
            <a:avLst/>
          </a:prstGeom>
          <a:noFill/>
          <a:ln>
            <a:noFill/>
          </a:ln>
        </p:spPr>
        <p:txBody>
          <a:bodyPr anchorCtr="0" anchor="b" bIns="91425" lIns="91425" rIns="91425" tIns="91425">
            <a:noAutofit/>
          </a:bodyPr>
          <a:lstStyle/>
          <a:p>
            <a:pPr lvl="0" rtl="0">
              <a:spcBef>
                <a:spcPts val="0"/>
              </a:spcBef>
              <a:buNone/>
            </a:pPr>
            <a:r>
              <a:rPr lang="en" sz="2400">
                <a:latin typeface="Consolas"/>
                <a:ea typeface="Consolas"/>
                <a:cs typeface="Consolas"/>
                <a:sym typeface="Consolas"/>
              </a:rPr>
              <a:t>{Function|Object} factory</a:t>
            </a:r>
          </a:p>
        </p:txBody>
      </p:sp>
      <p:sp>
        <p:nvSpPr>
          <p:cNvPr id="177" name="Shape 177"/>
          <p:cNvSpPr txBox="1"/>
          <p:nvPr/>
        </p:nvSpPr>
        <p:spPr>
          <a:xfrm>
            <a:off x="841000" y="1047750"/>
            <a:ext cx="5905200" cy="737100"/>
          </a:xfrm>
          <a:prstGeom prst="rect">
            <a:avLst/>
          </a:prstGeom>
          <a:noFill/>
          <a:ln>
            <a:noFill/>
          </a:ln>
        </p:spPr>
        <p:txBody>
          <a:bodyPr anchorCtr="0" anchor="t" bIns="91425" lIns="91425" rIns="91425" tIns="91425">
            <a:noAutofit/>
          </a:bodyPr>
          <a:lstStyle/>
          <a:p>
            <a:pPr lvl="0" rtl="0">
              <a:spcBef>
                <a:spcPts val="600"/>
              </a:spcBef>
              <a:buNone/>
            </a:pPr>
            <a:r>
              <a:rPr lang="en">
                <a:solidFill>
                  <a:srgbClr val="999999"/>
                </a:solidFill>
                <a:latin typeface="Karla"/>
                <a:ea typeface="Karla"/>
                <a:cs typeface="Karla"/>
                <a:sym typeface="Karla"/>
              </a:rPr>
              <a:t>Is a function that should be executed to instantiate the module or an object.</a:t>
            </a:r>
          </a:p>
        </p:txBody>
      </p:sp>
      <p:sp>
        <p:nvSpPr>
          <p:cNvPr id="178" name="Shape 178"/>
          <p:cNvSpPr txBox="1"/>
          <p:nvPr/>
        </p:nvSpPr>
        <p:spPr>
          <a:xfrm>
            <a:off x="841000" y="1733550"/>
            <a:ext cx="5905200" cy="1262400"/>
          </a:xfrm>
          <a:prstGeom prst="rect">
            <a:avLst/>
          </a:prstGeom>
          <a:noFill/>
          <a:ln>
            <a:noFill/>
          </a:ln>
        </p:spPr>
        <p:txBody>
          <a:bodyPr anchorCtr="0" anchor="t" bIns="91425" lIns="91425" rIns="91425" tIns="91425">
            <a:noAutofit/>
          </a:bodyPr>
          <a:lstStyle/>
          <a:p>
            <a:pPr rtl="0">
              <a:spcBef>
                <a:spcPts val="600"/>
              </a:spcBef>
              <a:buNone/>
            </a:pPr>
            <a:r>
              <a:rPr lang="en">
                <a:solidFill>
                  <a:srgbClr val="999999"/>
                </a:solidFill>
                <a:latin typeface="Karla"/>
                <a:ea typeface="Karla"/>
                <a:cs typeface="Karla"/>
                <a:sym typeface="Karla"/>
              </a:rPr>
              <a:t>If the factory is a function it should only be executed once.</a:t>
            </a:r>
          </a:p>
          <a:p>
            <a:pPr lvl="0" rtl="0">
              <a:spcBef>
                <a:spcPts val="600"/>
              </a:spcBef>
              <a:buNone/>
            </a:pPr>
            <a:r>
              <a:rPr lang="en">
                <a:solidFill>
                  <a:srgbClr val="999999"/>
                </a:solidFill>
                <a:latin typeface="Karla"/>
                <a:ea typeface="Karla"/>
                <a:cs typeface="Karla"/>
                <a:sym typeface="Karla"/>
              </a:rPr>
              <a:t>If the factory function returns a value (an object, function, or any value that coerces to true), then that value should be assigned as the exported value for the module.</a:t>
            </a:r>
          </a:p>
        </p:txBody>
      </p:sp>
      <p:sp>
        <p:nvSpPr>
          <p:cNvPr id="179" name="Shape 179"/>
          <p:cNvSpPr txBox="1"/>
          <p:nvPr/>
        </p:nvSpPr>
        <p:spPr>
          <a:xfrm>
            <a:off x="841000" y="2876550"/>
            <a:ext cx="5905200" cy="737100"/>
          </a:xfrm>
          <a:prstGeom prst="rect">
            <a:avLst/>
          </a:prstGeom>
          <a:noFill/>
          <a:ln>
            <a:noFill/>
          </a:ln>
        </p:spPr>
        <p:txBody>
          <a:bodyPr anchorCtr="0" anchor="t" bIns="91425" lIns="91425" rIns="91425" tIns="91425">
            <a:noAutofit/>
          </a:bodyPr>
          <a:lstStyle/>
          <a:p>
            <a:pPr lvl="0" rtl="0">
              <a:spcBef>
                <a:spcPts val="600"/>
              </a:spcBef>
              <a:buNone/>
            </a:pPr>
            <a:r>
              <a:rPr lang="en">
                <a:solidFill>
                  <a:srgbClr val="999999"/>
                </a:solidFill>
                <a:latin typeface="Karla"/>
                <a:ea typeface="Karla"/>
                <a:cs typeface="Karla"/>
                <a:sym typeface="Karla"/>
              </a:rPr>
              <a:t>If the factory argument is an object, that object should be assigned as the exported value of the module.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B3B"/>
        </a:solidFill>
      </p:bgPr>
    </p:bg>
    <p:spTree>
      <p:nvGrpSpPr>
        <p:cNvPr id="183" name="Shape 183"/>
        <p:cNvGrpSpPr/>
        <p:nvPr/>
      </p:nvGrpSpPr>
      <p:grpSpPr>
        <a:xfrm>
          <a:off x="0" y="0"/>
          <a:ext cx="0" cy="0"/>
          <a:chOff x="0" y="0"/>
          <a:chExt cx="0" cy="0"/>
        </a:xfrm>
      </p:grpSpPr>
      <p:sp>
        <p:nvSpPr>
          <p:cNvPr id="184" name="Shape 184"/>
          <p:cNvSpPr txBox="1"/>
          <p:nvPr>
            <p:ph idx="4294967295" type="title"/>
          </p:nvPr>
        </p:nvSpPr>
        <p:spPr>
          <a:xfrm>
            <a:off x="841000" y="665300"/>
            <a:ext cx="4801499" cy="409500"/>
          </a:xfrm>
          <a:prstGeom prst="rect">
            <a:avLst/>
          </a:prstGeom>
          <a:noFill/>
          <a:ln>
            <a:noFill/>
          </a:ln>
        </p:spPr>
        <p:txBody>
          <a:bodyPr anchorCtr="0" anchor="b" bIns="91425" lIns="91425" rIns="91425" tIns="91425">
            <a:noAutofit/>
          </a:bodyPr>
          <a:lstStyle/>
          <a:p>
            <a:pPr lvl="0" rtl="0">
              <a:spcBef>
                <a:spcPts val="0"/>
              </a:spcBef>
              <a:buNone/>
            </a:pPr>
            <a:r>
              <a:rPr lang="en" sz="2400"/>
              <a:t>require(String)</a:t>
            </a:r>
          </a:p>
        </p:txBody>
      </p:sp>
      <p:sp>
        <p:nvSpPr>
          <p:cNvPr id="185" name="Shape 185"/>
          <p:cNvSpPr txBox="1"/>
          <p:nvPr/>
        </p:nvSpPr>
        <p:spPr>
          <a:xfrm>
            <a:off x="841000" y="1123950"/>
            <a:ext cx="5905200" cy="1704599"/>
          </a:xfrm>
          <a:prstGeom prst="rect">
            <a:avLst/>
          </a:prstGeom>
          <a:noFill/>
          <a:ln>
            <a:noFill/>
          </a:ln>
        </p:spPr>
        <p:txBody>
          <a:bodyPr anchorCtr="0" anchor="t" bIns="91425" lIns="91425" rIns="91425" tIns="91425">
            <a:noAutofit/>
          </a:bodyPr>
          <a:lstStyle/>
          <a:p>
            <a:pPr rtl="0">
              <a:spcBef>
                <a:spcPts val="600"/>
              </a:spcBef>
              <a:buNone/>
            </a:pPr>
            <a:r>
              <a:rPr lang="en">
                <a:solidFill>
                  <a:srgbClr val="999999"/>
                </a:solidFill>
                <a:latin typeface="Karla"/>
                <a:ea typeface="Karla"/>
                <a:cs typeface="Karla"/>
                <a:sym typeface="Karla"/>
              </a:rPr>
              <a:t>Synchronously returns the module export for the module ID represented by the String argument.</a:t>
            </a:r>
          </a:p>
          <a:p>
            <a:pPr lvl="0" rtl="0">
              <a:spcBef>
                <a:spcPts val="600"/>
              </a:spcBef>
              <a:buNone/>
            </a:pPr>
            <a:r>
              <a:rPr lang="en">
                <a:solidFill>
                  <a:srgbClr val="999999"/>
                </a:solidFill>
                <a:latin typeface="Karla"/>
                <a:ea typeface="Karla"/>
                <a:cs typeface="Karla"/>
                <a:sym typeface="Karla"/>
              </a:rPr>
              <a:t>It MUST throw an error if the module has not already been loaded and evaluated. In particular, the synchronous call to require MUST NOT try to dynamically fetch the module if it is not already loaded, but throw an error instead.</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B3B"/>
        </a:solidFill>
      </p:bgPr>
    </p:bg>
    <p:spTree>
      <p:nvGrpSpPr>
        <p:cNvPr id="189" name="Shape 189"/>
        <p:cNvGrpSpPr/>
        <p:nvPr/>
      </p:nvGrpSpPr>
      <p:grpSpPr>
        <a:xfrm>
          <a:off x="0" y="0"/>
          <a:ext cx="0" cy="0"/>
          <a:chOff x="0" y="0"/>
          <a:chExt cx="0" cy="0"/>
        </a:xfrm>
      </p:grpSpPr>
      <p:sp>
        <p:nvSpPr>
          <p:cNvPr id="190" name="Shape 190"/>
          <p:cNvSpPr txBox="1"/>
          <p:nvPr>
            <p:ph idx="4294967295" type="title"/>
          </p:nvPr>
        </p:nvSpPr>
        <p:spPr>
          <a:xfrm>
            <a:off x="841000" y="665300"/>
            <a:ext cx="4801499" cy="409500"/>
          </a:xfrm>
          <a:prstGeom prst="rect">
            <a:avLst/>
          </a:prstGeom>
          <a:noFill/>
          <a:ln>
            <a:noFill/>
          </a:ln>
        </p:spPr>
        <p:txBody>
          <a:bodyPr anchorCtr="0" anchor="b" bIns="91425" lIns="91425" rIns="91425" tIns="91425">
            <a:noAutofit/>
          </a:bodyPr>
          <a:lstStyle/>
          <a:p>
            <a:pPr lvl="0" rtl="0">
              <a:spcBef>
                <a:spcPts val="0"/>
              </a:spcBef>
              <a:buNone/>
            </a:pPr>
            <a:r>
              <a:rPr lang="en" sz="2400"/>
              <a:t>require(Array, Function)</a:t>
            </a:r>
          </a:p>
        </p:txBody>
      </p:sp>
      <p:sp>
        <p:nvSpPr>
          <p:cNvPr id="191" name="Shape 191"/>
          <p:cNvSpPr txBox="1"/>
          <p:nvPr/>
        </p:nvSpPr>
        <p:spPr>
          <a:xfrm>
            <a:off x="841000" y="1123950"/>
            <a:ext cx="5905200" cy="1354799"/>
          </a:xfrm>
          <a:prstGeom prst="rect">
            <a:avLst/>
          </a:prstGeom>
          <a:noFill/>
          <a:ln>
            <a:noFill/>
          </a:ln>
        </p:spPr>
        <p:txBody>
          <a:bodyPr anchorCtr="0" anchor="t" bIns="91425" lIns="91425" rIns="91425" tIns="91425">
            <a:noAutofit/>
          </a:bodyPr>
          <a:lstStyle/>
          <a:p>
            <a:pPr lvl="0" rtl="0">
              <a:spcBef>
                <a:spcPts val="600"/>
              </a:spcBef>
              <a:buClr>
                <a:srgbClr val="000000"/>
              </a:buClr>
              <a:buFont typeface="Arial"/>
              <a:buNone/>
            </a:pPr>
            <a:r>
              <a:rPr lang="en">
                <a:solidFill>
                  <a:srgbClr val="999999"/>
                </a:solidFill>
                <a:latin typeface="Karla"/>
                <a:ea typeface="Karla"/>
                <a:cs typeface="Karla"/>
                <a:sym typeface="Karla"/>
              </a:rPr>
              <a:t>The Array is an array of String module IDs. The modules that are represented by the module IDs should be retrieved and once all the modules for those module IDs are available, the Function callback is called, passing the modules in the same order as the their IDs in the Array argument.</a:t>
            </a:r>
          </a:p>
        </p:txBody>
      </p:sp>
      <p:sp>
        <p:nvSpPr>
          <p:cNvPr id="192" name="Shape 192"/>
          <p:cNvSpPr txBox="1"/>
          <p:nvPr/>
        </p:nvSpPr>
        <p:spPr>
          <a:xfrm>
            <a:off x="1298200" y="2967625"/>
            <a:ext cx="4443899" cy="1257899"/>
          </a:xfrm>
          <a:prstGeom prst="rect">
            <a:avLst/>
          </a:prstGeom>
          <a:noFill/>
          <a:ln>
            <a:noFill/>
          </a:ln>
        </p:spPr>
        <p:txBody>
          <a:bodyPr anchorCtr="0" anchor="t" bIns="91425" lIns="91425" rIns="91425" tIns="91425">
            <a:noAutofit/>
          </a:bodyPr>
          <a:lstStyle/>
          <a:p>
            <a:pPr lvl="0" rtl="0">
              <a:lnSpc>
                <a:spcPct val="145000"/>
              </a:lnSpc>
              <a:spcBef>
                <a:spcPts val="0"/>
              </a:spcBef>
              <a:buNone/>
            </a:pPr>
            <a:r>
              <a:rPr lang="en" sz="1000">
                <a:solidFill>
                  <a:srgbClr val="333333"/>
                </a:solidFill>
                <a:highlight>
                  <a:srgbClr val="F7F7F7"/>
                </a:highlight>
                <a:latin typeface="Consolas"/>
                <a:ea typeface="Consolas"/>
                <a:cs typeface="Consolas"/>
                <a:sym typeface="Consolas"/>
              </a:rPr>
              <a:t>define(</a:t>
            </a:r>
            <a:r>
              <a:rPr lang="en" sz="1000">
                <a:solidFill>
                  <a:srgbClr val="A71D5D"/>
                </a:solidFill>
                <a:highlight>
                  <a:srgbClr val="F7F7F7"/>
                </a:highlight>
                <a:latin typeface="Consolas"/>
                <a:ea typeface="Consolas"/>
                <a:cs typeface="Consolas"/>
                <a:sym typeface="Consolas"/>
              </a:rPr>
              <a:t>function</a:t>
            </a:r>
            <a:r>
              <a:rPr lang="en" sz="1000">
                <a:solidFill>
                  <a:srgbClr val="333333"/>
                </a:solidFill>
                <a:highlight>
                  <a:srgbClr val="F7F7F7"/>
                </a:highlight>
                <a:latin typeface="Consolas"/>
                <a:ea typeface="Consolas"/>
                <a:cs typeface="Consolas"/>
                <a:sym typeface="Consolas"/>
              </a:rPr>
              <a:t> (require) {</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a:t>
            </a:r>
            <a:r>
              <a:rPr lang="en" sz="1000">
                <a:solidFill>
                  <a:srgbClr val="0086B3"/>
                </a:solidFill>
                <a:highlight>
                  <a:srgbClr val="F7F7F7"/>
                </a:highlight>
                <a:latin typeface="Consolas"/>
                <a:ea typeface="Consolas"/>
                <a:cs typeface="Consolas"/>
                <a:sym typeface="Consolas"/>
              </a:rPr>
              <a:t>require</a:t>
            </a:r>
            <a:r>
              <a:rPr lang="en" sz="1000">
                <a:solidFill>
                  <a:srgbClr val="333333"/>
                </a:solidFill>
                <a:highlight>
                  <a:srgbClr val="F7F7F7"/>
                </a:highlight>
                <a:latin typeface="Consolas"/>
                <a:ea typeface="Consolas"/>
                <a:cs typeface="Consolas"/>
                <a:sym typeface="Consolas"/>
              </a:rPr>
              <a:t>([</a:t>
            </a:r>
            <a:r>
              <a:rPr lang="en" sz="1000">
                <a:solidFill>
                  <a:srgbClr val="183691"/>
                </a:solidFill>
                <a:highlight>
                  <a:srgbClr val="F7F7F7"/>
                </a:highlight>
                <a:latin typeface="Consolas"/>
                <a:ea typeface="Consolas"/>
                <a:cs typeface="Consolas"/>
                <a:sym typeface="Consolas"/>
              </a:rPr>
              <a:t>'a'</a:t>
            </a:r>
            <a:r>
              <a:rPr lang="en" sz="1000">
                <a:solidFill>
                  <a:srgbClr val="333333"/>
                </a:solidFill>
                <a:highlight>
                  <a:srgbClr val="F7F7F7"/>
                </a:highlight>
                <a:latin typeface="Consolas"/>
                <a:ea typeface="Consolas"/>
                <a:cs typeface="Consolas"/>
                <a:sym typeface="Consolas"/>
              </a:rPr>
              <a:t>, </a:t>
            </a:r>
            <a:r>
              <a:rPr lang="en" sz="1000">
                <a:solidFill>
                  <a:srgbClr val="183691"/>
                </a:solidFill>
                <a:highlight>
                  <a:srgbClr val="F7F7F7"/>
                </a:highlight>
                <a:latin typeface="Consolas"/>
                <a:ea typeface="Consolas"/>
                <a:cs typeface="Consolas"/>
                <a:sym typeface="Consolas"/>
              </a:rPr>
              <a:t>'b'</a:t>
            </a:r>
            <a:r>
              <a:rPr lang="en" sz="1000">
                <a:solidFill>
                  <a:srgbClr val="333333"/>
                </a:solidFill>
                <a:highlight>
                  <a:srgbClr val="F7F7F7"/>
                </a:highlight>
                <a:latin typeface="Consolas"/>
                <a:ea typeface="Consolas"/>
                <a:cs typeface="Consolas"/>
                <a:sym typeface="Consolas"/>
              </a:rPr>
              <a:t>], </a:t>
            </a:r>
            <a:r>
              <a:rPr lang="en" sz="1000">
                <a:solidFill>
                  <a:srgbClr val="A71D5D"/>
                </a:solidFill>
                <a:highlight>
                  <a:srgbClr val="F7F7F7"/>
                </a:highlight>
                <a:latin typeface="Consolas"/>
                <a:ea typeface="Consolas"/>
                <a:cs typeface="Consolas"/>
                <a:sym typeface="Consolas"/>
              </a:rPr>
              <a:t>function</a:t>
            </a:r>
            <a:r>
              <a:rPr lang="en" sz="1000">
                <a:solidFill>
                  <a:srgbClr val="333333"/>
                </a:solidFill>
                <a:highlight>
                  <a:srgbClr val="F7F7F7"/>
                </a:highlight>
                <a:latin typeface="Consolas"/>
                <a:ea typeface="Consolas"/>
                <a:cs typeface="Consolas"/>
                <a:sym typeface="Consolas"/>
              </a:rPr>
              <a:t> (a, b) {</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a:t>
            </a:r>
            <a:r>
              <a:rPr lang="en" sz="1000">
                <a:solidFill>
                  <a:srgbClr val="969896"/>
                </a:solidFill>
                <a:highlight>
                  <a:srgbClr val="F7F7F7"/>
                </a:highlight>
                <a:latin typeface="Consolas"/>
                <a:ea typeface="Consolas"/>
                <a:cs typeface="Consolas"/>
                <a:sym typeface="Consolas"/>
              </a:rPr>
              <a:t>//modules a and b are now available for use.</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a:t>
            </a:r>
          </a:p>
        </p:txBody>
      </p:sp>
      <p:sp>
        <p:nvSpPr>
          <p:cNvPr id="193" name="Shape 193"/>
          <p:cNvSpPr txBox="1"/>
          <p:nvPr/>
        </p:nvSpPr>
        <p:spPr>
          <a:xfrm>
            <a:off x="841000" y="2495550"/>
            <a:ext cx="5905200" cy="540000"/>
          </a:xfrm>
          <a:prstGeom prst="rect">
            <a:avLst/>
          </a:prstGeom>
          <a:noFill/>
          <a:ln>
            <a:noFill/>
          </a:ln>
        </p:spPr>
        <p:txBody>
          <a:bodyPr anchorCtr="0" anchor="t" bIns="91425" lIns="91425" rIns="91425" tIns="91425">
            <a:noAutofit/>
          </a:bodyPr>
          <a:lstStyle/>
          <a:p>
            <a:pPr lvl="0" rtl="0">
              <a:spcBef>
                <a:spcPts val="600"/>
              </a:spcBef>
              <a:buNone/>
            </a:pPr>
            <a:r>
              <a:rPr lang="en">
                <a:solidFill>
                  <a:srgbClr val="999999"/>
                </a:solidFill>
                <a:latin typeface="Karla"/>
                <a:ea typeface="Karla"/>
                <a:cs typeface="Karla"/>
                <a:sym typeface="Karla"/>
              </a:rPr>
              <a:t>Example: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197" name="Shape 197"/>
        <p:cNvGrpSpPr/>
        <p:nvPr/>
      </p:nvGrpSpPr>
      <p:grpSpPr>
        <a:xfrm>
          <a:off x="0" y="0"/>
          <a:ext cx="0" cy="0"/>
          <a:chOff x="0" y="0"/>
          <a:chExt cx="0" cy="0"/>
        </a:xfrm>
      </p:grpSpPr>
      <p:sp>
        <p:nvSpPr>
          <p:cNvPr id="198" name="Shape 198"/>
          <p:cNvSpPr txBox="1"/>
          <p:nvPr>
            <p:ph type="ctrTitle"/>
          </p:nvPr>
        </p:nvSpPr>
        <p:spPr>
          <a:xfrm>
            <a:off x="648300" y="1583350"/>
            <a:ext cx="3522300" cy="2989799"/>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4.</a:t>
            </a:r>
          </a:p>
          <a:p>
            <a:pPr lvl="0" rtl="0">
              <a:spcBef>
                <a:spcPts val="0"/>
              </a:spcBef>
              <a:buNone/>
            </a:pPr>
            <a:r>
              <a:rPr lang="en"/>
              <a:t>RequireJS</a:t>
            </a:r>
          </a:p>
        </p:txBody>
      </p:sp>
      <p:sp>
        <p:nvSpPr>
          <p:cNvPr id="199" name="Shape 199"/>
          <p:cNvSpPr txBox="1"/>
          <p:nvPr>
            <p:ph idx="1" type="subTitle"/>
          </p:nvPr>
        </p:nvSpPr>
        <p:spPr>
          <a:xfrm>
            <a:off x="6044175" y="3494300"/>
            <a:ext cx="2587199" cy="1031699"/>
          </a:xfrm>
          <a:prstGeom prst="rect">
            <a:avLst/>
          </a:prstGeom>
        </p:spPr>
        <p:txBody>
          <a:bodyPr anchorCtr="0" anchor="b" bIns="91425" lIns="91425" rIns="91425" tIns="91425">
            <a:noAutofit/>
          </a:bodyPr>
          <a:lstStyle/>
          <a:p>
            <a:pPr lvl="0" rtl="0">
              <a:spcBef>
                <a:spcPts val="0"/>
              </a:spcBef>
              <a:buNone/>
            </a:pPr>
            <a:r>
              <a:rPr lang="en"/>
              <a:t>A JavaScript file and module loader</a:t>
            </a:r>
          </a:p>
        </p:txBody>
      </p:sp>
      <p:sp>
        <p:nvSpPr>
          <p:cNvPr id="200" name="Shape 200"/>
          <p:cNvSpPr txBox="1"/>
          <p:nvPr>
            <p:ph idx="2" type="subTitle"/>
          </p:nvPr>
        </p:nvSpPr>
        <p:spPr>
          <a:xfrm>
            <a:off x="648300" y="4449800"/>
            <a:ext cx="3862500" cy="338699"/>
          </a:xfrm>
          <a:prstGeom prst="rect">
            <a:avLst/>
          </a:prstGeom>
        </p:spPr>
        <p:txBody>
          <a:bodyPr anchorCtr="0" anchor="b" bIns="91425" lIns="91425" rIns="91425" tIns="91425">
            <a:noAutofit/>
          </a:bodyPr>
          <a:lstStyle/>
          <a:p>
            <a:pPr lvl="0" rtl="0" algn="l">
              <a:spcBef>
                <a:spcPts val="0"/>
              </a:spcBef>
              <a:buNone/>
            </a:pPr>
            <a:r>
              <a:rPr lang="en" sz="1000" u="sng">
                <a:solidFill>
                  <a:schemeClr val="hlink"/>
                </a:solidFill>
                <a:hlinkClick r:id="rId3"/>
              </a:rPr>
              <a:t>http://requirejs.org</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76" name="Shape 76"/>
        <p:cNvGrpSpPr/>
        <p:nvPr/>
      </p:nvGrpSpPr>
      <p:grpSpPr>
        <a:xfrm>
          <a:off x="0" y="0"/>
          <a:ext cx="0" cy="0"/>
          <a:chOff x="0" y="0"/>
          <a:chExt cx="0" cy="0"/>
        </a:xfrm>
      </p:grpSpPr>
      <p:sp>
        <p:nvSpPr>
          <p:cNvPr id="77" name="Shape 77"/>
          <p:cNvSpPr txBox="1"/>
          <p:nvPr>
            <p:ph type="ctrTitle"/>
          </p:nvPr>
        </p:nvSpPr>
        <p:spPr>
          <a:xfrm>
            <a:off x="648300" y="1583350"/>
            <a:ext cx="3522300" cy="2989799"/>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1.</a:t>
            </a:r>
          </a:p>
          <a:p>
            <a:pPr lvl="0" rtl="0">
              <a:spcBef>
                <a:spcPts val="0"/>
              </a:spcBef>
              <a:buNone/>
            </a:pPr>
            <a:r>
              <a:rPr lang="en"/>
              <a:t>Importance of modularity</a:t>
            </a:r>
          </a:p>
        </p:txBody>
      </p:sp>
      <p:sp>
        <p:nvSpPr>
          <p:cNvPr id="78" name="Shape 78"/>
          <p:cNvSpPr txBox="1"/>
          <p:nvPr>
            <p:ph idx="1" type="subTitle"/>
          </p:nvPr>
        </p:nvSpPr>
        <p:spPr>
          <a:xfrm>
            <a:off x="6731425" y="3494300"/>
            <a:ext cx="1899599" cy="648000"/>
          </a:xfrm>
          <a:prstGeom prst="rect">
            <a:avLst/>
          </a:prstGeom>
        </p:spPr>
        <p:txBody>
          <a:bodyPr anchorCtr="0" anchor="b" bIns="91425" lIns="91425" rIns="91425" tIns="91425">
            <a:noAutofit/>
          </a:bodyPr>
          <a:lstStyle/>
          <a:p>
            <a:pPr lvl="0" rtl="0">
              <a:spcBef>
                <a:spcPts val="0"/>
              </a:spcBef>
              <a:buNone/>
            </a:pPr>
            <a:r>
              <a:rPr lang="en"/>
              <a:t>Rationale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B3B"/>
        </a:solidFill>
      </p:bgPr>
    </p:bg>
    <p:spTree>
      <p:nvGrpSpPr>
        <p:cNvPr id="204" name="Shape 204"/>
        <p:cNvGrpSpPr/>
        <p:nvPr/>
      </p:nvGrpSpPr>
      <p:grpSpPr>
        <a:xfrm>
          <a:off x="0" y="0"/>
          <a:ext cx="0" cy="0"/>
          <a:chOff x="0" y="0"/>
          <a:chExt cx="0" cy="0"/>
        </a:xfrm>
      </p:grpSpPr>
      <p:sp>
        <p:nvSpPr>
          <p:cNvPr id="205" name="Shape 205"/>
          <p:cNvSpPr txBox="1"/>
          <p:nvPr>
            <p:ph idx="4294967295" type="title"/>
          </p:nvPr>
        </p:nvSpPr>
        <p:spPr>
          <a:xfrm>
            <a:off x="841000" y="589100"/>
            <a:ext cx="4801499" cy="409500"/>
          </a:xfrm>
          <a:prstGeom prst="rect">
            <a:avLst/>
          </a:prstGeom>
          <a:noFill/>
          <a:ln>
            <a:noFill/>
          </a:ln>
        </p:spPr>
        <p:txBody>
          <a:bodyPr anchorCtr="0" anchor="b" bIns="91425" lIns="91425" rIns="91425" tIns="91425">
            <a:noAutofit/>
          </a:bodyPr>
          <a:lstStyle/>
          <a:p>
            <a:pPr lvl="0" rtl="0">
              <a:spcBef>
                <a:spcPts val="0"/>
              </a:spcBef>
              <a:buNone/>
            </a:pPr>
            <a:r>
              <a:rPr lang="en" sz="2400"/>
              <a:t>Usage</a:t>
            </a:r>
          </a:p>
        </p:txBody>
      </p:sp>
      <p:sp>
        <p:nvSpPr>
          <p:cNvPr id="206" name="Shape 206"/>
          <p:cNvSpPr txBox="1"/>
          <p:nvPr/>
        </p:nvSpPr>
        <p:spPr>
          <a:xfrm>
            <a:off x="841000" y="1421775"/>
            <a:ext cx="2448899" cy="1578000"/>
          </a:xfrm>
          <a:prstGeom prst="rect">
            <a:avLst/>
          </a:prstGeom>
          <a:noFill/>
          <a:ln>
            <a:noFill/>
          </a:ln>
        </p:spPr>
        <p:txBody>
          <a:bodyPr anchorCtr="0" anchor="ctr" bIns="91425" lIns="91425" rIns="91425" tIns="91425">
            <a:noAutofit/>
          </a:bodyPr>
          <a:lstStyle/>
          <a:p>
            <a:pPr lvl="0" rtl="0">
              <a:spcBef>
                <a:spcPts val="0"/>
              </a:spcBef>
              <a:buNone/>
            </a:pPr>
            <a:r>
              <a:rPr i="1" lang="en">
                <a:solidFill>
                  <a:srgbClr val="666666"/>
                </a:solidFill>
                <a:latin typeface="Consolas"/>
                <a:ea typeface="Consolas"/>
                <a:cs typeface="Consolas"/>
                <a:sym typeface="Consolas"/>
              </a:rPr>
              <a:t>project-directory/</a:t>
            </a:r>
          </a:p>
          <a:p>
            <a:pPr indent="0" lvl="0" marL="457200" rtl="0">
              <a:spcBef>
                <a:spcPts val="0"/>
              </a:spcBef>
              <a:buNone/>
            </a:pPr>
            <a:r>
              <a:rPr lang="en">
                <a:solidFill>
                  <a:srgbClr val="006600"/>
                </a:solidFill>
                <a:latin typeface="Consolas"/>
                <a:ea typeface="Consolas"/>
                <a:cs typeface="Consolas"/>
                <a:sym typeface="Consolas"/>
              </a:rPr>
              <a:t>project.html</a:t>
            </a:r>
          </a:p>
          <a:p>
            <a:pPr indent="0" lvl="0" marL="457200" rtl="0">
              <a:spcBef>
                <a:spcPts val="0"/>
              </a:spcBef>
              <a:buNone/>
            </a:pPr>
            <a:r>
              <a:rPr i="1" lang="en">
                <a:solidFill>
                  <a:srgbClr val="666666"/>
                </a:solidFill>
                <a:latin typeface="Consolas"/>
                <a:ea typeface="Consolas"/>
                <a:cs typeface="Consolas"/>
                <a:sym typeface="Consolas"/>
              </a:rPr>
              <a:t>scripts/</a:t>
            </a:r>
          </a:p>
          <a:p>
            <a:pPr indent="0" lvl="0" marL="914400" rtl="0">
              <a:spcBef>
                <a:spcPts val="0"/>
              </a:spcBef>
              <a:buNone/>
            </a:pPr>
            <a:r>
              <a:rPr lang="en">
                <a:solidFill>
                  <a:srgbClr val="F44336"/>
                </a:solidFill>
                <a:latin typeface="Consolas"/>
                <a:ea typeface="Consolas"/>
                <a:cs typeface="Consolas"/>
                <a:sym typeface="Consolas"/>
              </a:rPr>
              <a:t>main.js</a:t>
            </a:r>
          </a:p>
          <a:p>
            <a:pPr indent="0" lvl="0" marL="914400" rtl="0">
              <a:spcBef>
                <a:spcPts val="0"/>
              </a:spcBef>
              <a:buNone/>
            </a:pPr>
            <a:r>
              <a:rPr lang="en">
                <a:solidFill>
                  <a:srgbClr val="2196F3"/>
                </a:solidFill>
                <a:latin typeface="Consolas"/>
                <a:ea typeface="Consolas"/>
                <a:cs typeface="Consolas"/>
                <a:sym typeface="Consolas"/>
              </a:rPr>
              <a:t>require.js</a:t>
            </a:r>
          </a:p>
          <a:p>
            <a:pPr indent="0" lvl="0" marL="914400" rtl="0">
              <a:spcBef>
                <a:spcPts val="0"/>
              </a:spcBef>
              <a:buNone/>
            </a:pPr>
            <a:r>
              <a:rPr i="1" lang="en">
                <a:solidFill>
                  <a:srgbClr val="666666"/>
                </a:solidFill>
                <a:latin typeface="Consolas"/>
                <a:ea typeface="Consolas"/>
                <a:cs typeface="Consolas"/>
                <a:sym typeface="Consolas"/>
              </a:rPr>
              <a:t>helper/</a:t>
            </a:r>
          </a:p>
          <a:p>
            <a:pPr indent="0" lvl="0" marL="1371600" rtl="0">
              <a:spcBef>
                <a:spcPts val="0"/>
              </a:spcBef>
              <a:buNone/>
            </a:pPr>
            <a:r>
              <a:rPr lang="en">
                <a:solidFill>
                  <a:srgbClr val="F44336"/>
                </a:solidFill>
                <a:latin typeface="Consolas"/>
                <a:ea typeface="Consolas"/>
                <a:cs typeface="Consolas"/>
                <a:sym typeface="Consolas"/>
              </a:rPr>
              <a:t>util.js</a:t>
            </a:r>
          </a:p>
        </p:txBody>
      </p:sp>
      <p:sp>
        <p:nvSpPr>
          <p:cNvPr id="207" name="Shape 207"/>
          <p:cNvSpPr txBox="1"/>
          <p:nvPr/>
        </p:nvSpPr>
        <p:spPr>
          <a:xfrm>
            <a:off x="841000" y="895350"/>
            <a:ext cx="5905200" cy="1354799"/>
          </a:xfrm>
          <a:prstGeom prst="rect">
            <a:avLst/>
          </a:prstGeom>
          <a:noFill/>
          <a:ln>
            <a:noFill/>
          </a:ln>
        </p:spPr>
        <p:txBody>
          <a:bodyPr anchorCtr="0" anchor="t" bIns="91425" lIns="91425" rIns="91425" tIns="91425">
            <a:noAutofit/>
          </a:bodyPr>
          <a:lstStyle/>
          <a:p>
            <a:pPr lvl="0" rtl="0">
              <a:spcBef>
                <a:spcPts val="600"/>
              </a:spcBef>
              <a:buClr>
                <a:srgbClr val="000000"/>
              </a:buClr>
              <a:buFont typeface="Arial"/>
              <a:buNone/>
            </a:pPr>
            <a:r>
              <a:rPr lang="en">
                <a:solidFill>
                  <a:srgbClr val="999999"/>
                </a:solidFill>
                <a:latin typeface="Karla"/>
                <a:ea typeface="Karla"/>
                <a:cs typeface="Karla"/>
                <a:sym typeface="Karla"/>
              </a:rPr>
              <a:t>Let’s consider the following project structure: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B3B"/>
        </a:solidFill>
      </p:bgPr>
    </p:bg>
    <p:spTree>
      <p:nvGrpSpPr>
        <p:cNvPr id="211" name="Shape 211"/>
        <p:cNvGrpSpPr/>
        <p:nvPr/>
      </p:nvGrpSpPr>
      <p:grpSpPr>
        <a:xfrm>
          <a:off x="0" y="0"/>
          <a:ext cx="0" cy="0"/>
          <a:chOff x="0" y="0"/>
          <a:chExt cx="0" cy="0"/>
        </a:xfrm>
      </p:grpSpPr>
      <p:sp>
        <p:nvSpPr>
          <p:cNvPr id="212" name="Shape 212"/>
          <p:cNvSpPr txBox="1"/>
          <p:nvPr>
            <p:ph idx="4294967295" type="title"/>
          </p:nvPr>
        </p:nvSpPr>
        <p:spPr>
          <a:xfrm>
            <a:off x="841000" y="589100"/>
            <a:ext cx="4801499" cy="409500"/>
          </a:xfrm>
          <a:prstGeom prst="rect">
            <a:avLst/>
          </a:prstGeom>
          <a:noFill/>
          <a:ln>
            <a:noFill/>
          </a:ln>
        </p:spPr>
        <p:txBody>
          <a:bodyPr anchorCtr="0" anchor="b" bIns="91425" lIns="91425" rIns="91425" tIns="91425">
            <a:noAutofit/>
          </a:bodyPr>
          <a:lstStyle/>
          <a:p>
            <a:pPr lvl="0" rtl="0">
              <a:spcBef>
                <a:spcPts val="0"/>
              </a:spcBef>
              <a:buNone/>
            </a:pPr>
            <a:r>
              <a:rPr lang="en" sz="2400"/>
              <a:t>Usage</a:t>
            </a:r>
          </a:p>
        </p:txBody>
      </p:sp>
      <p:sp>
        <p:nvSpPr>
          <p:cNvPr id="213" name="Shape 213"/>
          <p:cNvSpPr txBox="1"/>
          <p:nvPr/>
        </p:nvSpPr>
        <p:spPr>
          <a:xfrm>
            <a:off x="841000" y="1034943"/>
            <a:ext cx="5612400" cy="2456399"/>
          </a:xfrm>
          <a:prstGeom prst="rect">
            <a:avLst/>
          </a:prstGeom>
          <a:noFill/>
          <a:ln>
            <a:noFill/>
          </a:ln>
        </p:spPr>
        <p:txBody>
          <a:bodyPr anchorCtr="0" anchor="ctr" bIns="91425" lIns="91425" rIns="91425" tIns="91425">
            <a:noAutofit/>
          </a:bodyPr>
          <a:lstStyle/>
          <a:p>
            <a:pPr lvl="0" rtl="0">
              <a:lnSpc>
                <a:spcPct val="122727"/>
              </a:lnSpc>
              <a:spcBef>
                <a:spcPts val="500"/>
              </a:spcBef>
              <a:spcAft>
                <a:spcPts val="1600"/>
              </a:spcAft>
              <a:buNone/>
            </a:pPr>
            <a:r>
              <a:rPr lang="en" sz="1000">
                <a:solidFill>
                  <a:srgbClr val="333333"/>
                </a:solidFill>
                <a:highlight>
                  <a:srgbClr val="FAFAFA"/>
                </a:highlight>
                <a:latin typeface="Consolas"/>
                <a:ea typeface="Consolas"/>
                <a:cs typeface="Consolas"/>
                <a:sym typeface="Consolas"/>
              </a:rPr>
              <a:t>&lt;!DOCTYPE html&gt;</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&lt;</a:t>
            </a:r>
            <a:r>
              <a:rPr b="1" lang="en" sz="1000">
                <a:solidFill>
                  <a:srgbClr val="006699"/>
                </a:solidFill>
                <a:highlight>
                  <a:srgbClr val="FAFAFA"/>
                </a:highlight>
                <a:latin typeface="Consolas"/>
                <a:ea typeface="Consolas"/>
                <a:cs typeface="Consolas"/>
                <a:sym typeface="Consolas"/>
              </a:rPr>
              <a:t>html</a:t>
            </a:r>
            <a:r>
              <a:rPr lang="en" sz="1000">
                <a:solidFill>
                  <a:srgbClr val="333333"/>
                </a:solidFill>
                <a:highlight>
                  <a:srgbClr val="FAFAFA"/>
                </a:highlight>
                <a:latin typeface="Consolas"/>
                <a:ea typeface="Consolas"/>
                <a:cs typeface="Consolas"/>
                <a:sym typeface="Consolas"/>
              </a:rPr>
              <a:t>&gt;</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&lt;</a:t>
            </a:r>
            <a:r>
              <a:rPr b="1" lang="en" sz="1000">
                <a:solidFill>
                  <a:srgbClr val="006699"/>
                </a:solidFill>
                <a:highlight>
                  <a:srgbClr val="FAFAFA"/>
                </a:highlight>
                <a:latin typeface="Consolas"/>
                <a:ea typeface="Consolas"/>
                <a:cs typeface="Consolas"/>
                <a:sym typeface="Consolas"/>
              </a:rPr>
              <a:t>head</a:t>
            </a:r>
            <a:r>
              <a:rPr lang="en" sz="1000">
                <a:solidFill>
                  <a:srgbClr val="333333"/>
                </a:solidFill>
                <a:highlight>
                  <a:srgbClr val="FAFAFA"/>
                </a:highlight>
                <a:latin typeface="Consolas"/>
                <a:ea typeface="Consolas"/>
                <a:cs typeface="Consolas"/>
                <a:sym typeface="Consolas"/>
              </a:rPr>
              <a:t>&gt;</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&lt;</a:t>
            </a:r>
            <a:r>
              <a:rPr b="1" lang="en" sz="1000">
                <a:solidFill>
                  <a:srgbClr val="006699"/>
                </a:solidFill>
                <a:highlight>
                  <a:srgbClr val="FAFAFA"/>
                </a:highlight>
                <a:latin typeface="Consolas"/>
                <a:ea typeface="Consolas"/>
                <a:cs typeface="Consolas"/>
                <a:sym typeface="Consolas"/>
              </a:rPr>
              <a:t>title</a:t>
            </a:r>
            <a:r>
              <a:rPr lang="en" sz="1000">
                <a:solidFill>
                  <a:srgbClr val="333333"/>
                </a:solidFill>
                <a:highlight>
                  <a:srgbClr val="FAFAFA"/>
                </a:highlight>
                <a:latin typeface="Consolas"/>
                <a:ea typeface="Consolas"/>
                <a:cs typeface="Consolas"/>
                <a:sym typeface="Consolas"/>
              </a:rPr>
              <a:t>&gt;My Sample Project&lt;/</a:t>
            </a:r>
            <a:r>
              <a:rPr b="1" lang="en" sz="1000">
                <a:solidFill>
                  <a:srgbClr val="006699"/>
                </a:solidFill>
                <a:highlight>
                  <a:srgbClr val="FAFAFA"/>
                </a:highlight>
                <a:latin typeface="Consolas"/>
                <a:ea typeface="Consolas"/>
                <a:cs typeface="Consolas"/>
                <a:sym typeface="Consolas"/>
              </a:rPr>
              <a:t>title</a:t>
            </a:r>
            <a:r>
              <a:rPr lang="en" sz="1000">
                <a:solidFill>
                  <a:srgbClr val="333333"/>
                </a:solidFill>
                <a:highlight>
                  <a:srgbClr val="FAFAFA"/>
                </a:highlight>
                <a:latin typeface="Consolas"/>
                <a:ea typeface="Consolas"/>
                <a:cs typeface="Consolas"/>
                <a:sym typeface="Consolas"/>
              </a:rPr>
              <a:t>&gt;</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r>
              <a:rPr i="1" lang="en" sz="1000">
                <a:solidFill>
                  <a:srgbClr val="008000"/>
                </a:solidFill>
                <a:highlight>
                  <a:srgbClr val="FAFAFA"/>
                </a:highlight>
                <a:latin typeface="Consolas"/>
                <a:ea typeface="Consolas"/>
                <a:cs typeface="Consolas"/>
                <a:sym typeface="Consolas"/>
              </a:rPr>
              <a:t>&lt;!-- data-main attribute tells require.js to load</a:t>
            </a:r>
            <a:br>
              <a:rPr i="1" lang="en" sz="1000">
                <a:solidFill>
                  <a:srgbClr val="008000"/>
                </a:solidFill>
                <a:highlight>
                  <a:srgbClr val="FAFAFA"/>
                </a:highlight>
                <a:latin typeface="Consolas"/>
                <a:ea typeface="Consolas"/>
                <a:cs typeface="Consolas"/>
                <a:sym typeface="Consolas"/>
              </a:rPr>
            </a:br>
            <a:r>
              <a:rPr i="1" lang="en" sz="1000">
                <a:solidFill>
                  <a:srgbClr val="008000"/>
                </a:solidFill>
                <a:highlight>
                  <a:srgbClr val="FAFAFA"/>
                </a:highlight>
                <a:latin typeface="Consolas"/>
                <a:ea typeface="Consolas"/>
                <a:cs typeface="Consolas"/>
                <a:sym typeface="Consolas"/>
              </a:rPr>
              <a:t>             scripts/main.js after require.js loads. --&gt;</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&lt;</a:t>
            </a:r>
            <a:r>
              <a:rPr b="1" lang="en" sz="1000">
                <a:solidFill>
                  <a:srgbClr val="006699"/>
                </a:solidFill>
                <a:highlight>
                  <a:srgbClr val="FAFAFA"/>
                </a:highlight>
                <a:latin typeface="Consolas"/>
                <a:ea typeface="Consolas"/>
                <a:cs typeface="Consolas"/>
                <a:sym typeface="Consolas"/>
              </a:rPr>
              <a:t>script</a:t>
            </a:r>
            <a:r>
              <a:rPr lang="en" sz="1000">
                <a:solidFill>
                  <a:srgbClr val="333333"/>
                </a:solidFill>
                <a:highlight>
                  <a:srgbClr val="FAFAFA"/>
                </a:highlight>
                <a:latin typeface="Consolas"/>
                <a:ea typeface="Consolas"/>
                <a:cs typeface="Consolas"/>
                <a:sym typeface="Consolas"/>
              </a:rPr>
              <a:t> data-main=</a:t>
            </a:r>
            <a:r>
              <a:rPr lang="en" sz="1000">
                <a:solidFill>
                  <a:srgbClr val="880000"/>
                </a:solidFill>
                <a:highlight>
                  <a:srgbClr val="FAFAFA"/>
                </a:highlight>
                <a:latin typeface="Consolas"/>
                <a:ea typeface="Consolas"/>
                <a:cs typeface="Consolas"/>
                <a:sym typeface="Consolas"/>
              </a:rPr>
              <a:t>"scripts/main"</a:t>
            </a:r>
            <a:r>
              <a:rPr lang="en" sz="1000">
                <a:solidFill>
                  <a:srgbClr val="333333"/>
                </a:solidFill>
                <a:highlight>
                  <a:srgbClr val="FAFAFA"/>
                </a:highlight>
                <a:latin typeface="Consolas"/>
                <a:ea typeface="Consolas"/>
                <a:cs typeface="Consolas"/>
                <a:sym typeface="Consolas"/>
              </a:rPr>
              <a:t> src=</a:t>
            </a:r>
            <a:r>
              <a:rPr lang="en" sz="1000">
                <a:solidFill>
                  <a:srgbClr val="880000"/>
                </a:solidFill>
                <a:highlight>
                  <a:srgbClr val="FAFAFA"/>
                </a:highlight>
                <a:latin typeface="Consolas"/>
                <a:ea typeface="Consolas"/>
                <a:cs typeface="Consolas"/>
                <a:sym typeface="Consolas"/>
              </a:rPr>
              <a:t>"scripts/require.js"</a:t>
            </a:r>
            <a:r>
              <a:rPr lang="en" sz="1000">
                <a:solidFill>
                  <a:srgbClr val="333333"/>
                </a:solidFill>
                <a:highlight>
                  <a:srgbClr val="FAFAFA"/>
                </a:highlight>
                <a:latin typeface="Consolas"/>
                <a:ea typeface="Consolas"/>
                <a:cs typeface="Consolas"/>
                <a:sym typeface="Consolas"/>
              </a:rPr>
              <a:t>&gt;&lt;/</a:t>
            </a:r>
            <a:r>
              <a:rPr b="1" lang="en" sz="1000">
                <a:solidFill>
                  <a:srgbClr val="006699"/>
                </a:solidFill>
                <a:highlight>
                  <a:srgbClr val="FAFAFA"/>
                </a:highlight>
                <a:latin typeface="Consolas"/>
                <a:ea typeface="Consolas"/>
                <a:cs typeface="Consolas"/>
                <a:sym typeface="Consolas"/>
              </a:rPr>
              <a:t>script</a:t>
            </a:r>
            <a:r>
              <a:rPr lang="en" sz="1000">
                <a:solidFill>
                  <a:srgbClr val="333333"/>
                </a:solidFill>
                <a:highlight>
                  <a:srgbClr val="FAFAFA"/>
                </a:highlight>
                <a:latin typeface="Consolas"/>
                <a:ea typeface="Consolas"/>
                <a:cs typeface="Consolas"/>
                <a:sym typeface="Consolas"/>
              </a:rPr>
              <a:t>&gt;</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&lt;/</a:t>
            </a:r>
            <a:r>
              <a:rPr b="1" lang="en" sz="1000">
                <a:solidFill>
                  <a:srgbClr val="006699"/>
                </a:solidFill>
                <a:highlight>
                  <a:srgbClr val="FAFAFA"/>
                </a:highlight>
                <a:latin typeface="Consolas"/>
                <a:ea typeface="Consolas"/>
                <a:cs typeface="Consolas"/>
                <a:sym typeface="Consolas"/>
              </a:rPr>
              <a:t>head</a:t>
            </a:r>
            <a:r>
              <a:rPr lang="en" sz="1000">
                <a:solidFill>
                  <a:srgbClr val="333333"/>
                </a:solidFill>
                <a:highlight>
                  <a:srgbClr val="FAFAFA"/>
                </a:highlight>
                <a:latin typeface="Consolas"/>
                <a:ea typeface="Consolas"/>
                <a:cs typeface="Consolas"/>
                <a:sym typeface="Consolas"/>
              </a:rPr>
              <a:t>&gt;</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&lt;</a:t>
            </a:r>
            <a:r>
              <a:rPr b="1" lang="en" sz="1000">
                <a:solidFill>
                  <a:srgbClr val="006699"/>
                </a:solidFill>
                <a:highlight>
                  <a:srgbClr val="FAFAFA"/>
                </a:highlight>
                <a:latin typeface="Consolas"/>
                <a:ea typeface="Consolas"/>
                <a:cs typeface="Consolas"/>
                <a:sym typeface="Consolas"/>
              </a:rPr>
              <a:t>body</a:t>
            </a:r>
            <a:r>
              <a:rPr lang="en" sz="1000">
                <a:solidFill>
                  <a:srgbClr val="333333"/>
                </a:solidFill>
                <a:highlight>
                  <a:srgbClr val="FAFAFA"/>
                </a:highlight>
                <a:latin typeface="Consolas"/>
                <a:ea typeface="Consolas"/>
                <a:cs typeface="Consolas"/>
                <a:sym typeface="Consolas"/>
              </a:rPr>
              <a:t>&gt;</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&lt;</a:t>
            </a:r>
            <a:r>
              <a:rPr b="1" lang="en" sz="1000">
                <a:solidFill>
                  <a:srgbClr val="006699"/>
                </a:solidFill>
                <a:highlight>
                  <a:srgbClr val="FAFAFA"/>
                </a:highlight>
                <a:latin typeface="Consolas"/>
                <a:ea typeface="Consolas"/>
                <a:cs typeface="Consolas"/>
                <a:sym typeface="Consolas"/>
              </a:rPr>
              <a:t>h1</a:t>
            </a:r>
            <a:r>
              <a:rPr lang="en" sz="1000">
                <a:solidFill>
                  <a:srgbClr val="333333"/>
                </a:solidFill>
                <a:highlight>
                  <a:srgbClr val="FAFAFA"/>
                </a:highlight>
                <a:latin typeface="Consolas"/>
                <a:ea typeface="Consolas"/>
                <a:cs typeface="Consolas"/>
                <a:sym typeface="Consolas"/>
              </a:rPr>
              <a:t>&gt;My Sample Project&lt;/</a:t>
            </a:r>
            <a:r>
              <a:rPr b="1" lang="en" sz="1000">
                <a:solidFill>
                  <a:srgbClr val="006699"/>
                </a:solidFill>
                <a:highlight>
                  <a:srgbClr val="FAFAFA"/>
                </a:highlight>
                <a:latin typeface="Consolas"/>
                <a:ea typeface="Consolas"/>
                <a:cs typeface="Consolas"/>
                <a:sym typeface="Consolas"/>
              </a:rPr>
              <a:t>h1</a:t>
            </a:r>
            <a:r>
              <a:rPr lang="en" sz="1000">
                <a:solidFill>
                  <a:srgbClr val="333333"/>
                </a:solidFill>
                <a:highlight>
                  <a:srgbClr val="FAFAFA"/>
                </a:highlight>
                <a:latin typeface="Consolas"/>
                <a:ea typeface="Consolas"/>
                <a:cs typeface="Consolas"/>
                <a:sym typeface="Consolas"/>
              </a:rPr>
              <a:t>&gt;</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&lt;/</a:t>
            </a:r>
            <a:r>
              <a:rPr b="1" lang="en" sz="1000">
                <a:solidFill>
                  <a:srgbClr val="006699"/>
                </a:solidFill>
                <a:highlight>
                  <a:srgbClr val="FAFAFA"/>
                </a:highlight>
                <a:latin typeface="Consolas"/>
                <a:ea typeface="Consolas"/>
                <a:cs typeface="Consolas"/>
                <a:sym typeface="Consolas"/>
              </a:rPr>
              <a:t>body</a:t>
            </a:r>
            <a:r>
              <a:rPr lang="en" sz="1000">
                <a:solidFill>
                  <a:srgbClr val="333333"/>
                </a:solidFill>
                <a:highlight>
                  <a:srgbClr val="FAFAFA"/>
                </a:highlight>
                <a:latin typeface="Consolas"/>
                <a:ea typeface="Consolas"/>
                <a:cs typeface="Consolas"/>
                <a:sym typeface="Consolas"/>
              </a:rPr>
              <a:t>&gt;</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&lt;/</a:t>
            </a:r>
            <a:r>
              <a:rPr b="1" lang="en" sz="1000">
                <a:solidFill>
                  <a:srgbClr val="006699"/>
                </a:solidFill>
                <a:highlight>
                  <a:srgbClr val="FAFAFA"/>
                </a:highlight>
                <a:latin typeface="Consolas"/>
                <a:ea typeface="Consolas"/>
                <a:cs typeface="Consolas"/>
                <a:sym typeface="Consolas"/>
              </a:rPr>
              <a:t>html</a:t>
            </a:r>
            <a:r>
              <a:rPr lang="en" sz="1000">
                <a:solidFill>
                  <a:srgbClr val="333333"/>
                </a:solidFill>
                <a:highlight>
                  <a:srgbClr val="FAFAFA"/>
                </a:highlight>
                <a:latin typeface="Consolas"/>
                <a:ea typeface="Consolas"/>
                <a:cs typeface="Consolas"/>
                <a:sym typeface="Consolas"/>
              </a:rPr>
              <a:t>&gt;</a:t>
            </a:r>
          </a:p>
        </p:txBody>
      </p:sp>
      <p:sp>
        <p:nvSpPr>
          <p:cNvPr id="214" name="Shape 214"/>
          <p:cNvSpPr txBox="1"/>
          <p:nvPr/>
        </p:nvSpPr>
        <p:spPr>
          <a:xfrm>
            <a:off x="841000" y="3908700"/>
            <a:ext cx="6825900" cy="1243200"/>
          </a:xfrm>
          <a:prstGeom prst="rect">
            <a:avLst/>
          </a:prstGeom>
          <a:noFill/>
          <a:ln>
            <a:noFill/>
          </a:ln>
        </p:spPr>
        <p:txBody>
          <a:bodyPr anchorCtr="0" anchor="ctr" bIns="91425" lIns="91425" rIns="91425" tIns="91425">
            <a:noAutofit/>
          </a:bodyPr>
          <a:lstStyle/>
          <a:p>
            <a:pPr lvl="0" rtl="0">
              <a:lnSpc>
                <a:spcPct val="122727"/>
              </a:lnSpc>
              <a:spcBef>
                <a:spcPts val="500"/>
              </a:spcBef>
              <a:spcAft>
                <a:spcPts val="1600"/>
              </a:spcAft>
              <a:buNone/>
            </a:pPr>
            <a:r>
              <a:rPr lang="en" sz="1000">
                <a:solidFill>
                  <a:srgbClr val="333333"/>
                </a:solidFill>
                <a:highlight>
                  <a:srgbClr val="FAFAFA"/>
                </a:highlight>
                <a:latin typeface="Consolas"/>
                <a:ea typeface="Consolas"/>
                <a:cs typeface="Consolas"/>
                <a:sym typeface="Consolas"/>
              </a:rPr>
              <a:t>require([</a:t>
            </a:r>
            <a:r>
              <a:rPr lang="en" sz="1000">
                <a:solidFill>
                  <a:srgbClr val="CC3300"/>
                </a:solidFill>
                <a:highlight>
                  <a:srgbClr val="FAFAFA"/>
                </a:highlight>
                <a:latin typeface="Consolas"/>
                <a:ea typeface="Consolas"/>
                <a:cs typeface="Consolas"/>
                <a:sym typeface="Consolas"/>
              </a:rPr>
              <a:t>"helper/util"</a:t>
            </a:r>
            <a:r>
              <a:rPr lang="en" sz="1000">
                <a:solidFill>
                  <a:srgbClr val="333333"/>
                </a:solidFill>
                <a:highlight>
                  <a:srgbClr val="FAFAFA"/>
                </a:highlight>
                <a:latin typeface="Consolas"/>
                <a:ea typeface="Consolas"/>
                <a:cs typeface="Consolas"/>
                <a:sym typeface="Consolas"/>
              </a:rPr>
              <a:t>], </a:t>
            </a:r>
            <a:r>
              <a:rPr b="1" lang="en" sz="1000">
                <a:solidFill>
                  <a:srgbClr val="006699"/>
                </a:solidFill>
                <a:highlight>
                  <a:srgbClr val="FAFAFA"/>
                </a:highlight>
                <a:latin typeface="Consolas"/>
                <a:ea typeface="Consolas"/>
                <a:cs typeface="Consolas"/>
                <a:sym typeface="Consolas"/>
              </a:rPr>
              <a:t>function</a:t>
            </a:r>
            <a:r>
              <a:rPr lang="en" sz="1000">
                <a:solidFill>
                  <a:srgbClr val="333333"/>
                </a:solidFill>
                <a:highlight>
                  <a:srgbClr val="FAFAFA"/>
                </a:highlight>
                <a:latin typeface="Consolas"/>
                <a:ea typeface="Consolas"/>
                <a:cs typeface="Consolas"/>
                <a:sym typeface="Consolas"/>
              </a:rPr>
              <a:t>(util) {</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r>
              <a:rPr i="1" lang="en" sz="1000">
                <a:solidFill>
                  <a:srgbClr val="008000"/>
                </a:solidFill>
                <a:highlight>
                  <a:srgbClr val="FAFAFA"/>
                </a:highlight>
                <a:latin typeface="Consolas"/>
                <a:ea typeface="Consolas"/>
                <a:cs typeface="Consolas"/>
                <a:sym typeface="Consolas"/>
              </a:rPr>
              <a:t>//This function is called when scripts/helper/util.js is loaded.</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r>
              <a:rPr i="1" lang="en" sz="1000">
                <a:solidFill>
                  <a:srgbClr val="008000"/>
                </a:solidFill>
                <a:highlight>
                  <a:srgbClr val="FAFAFA"/>
                </a:highlight>
                <a:latin typeface="Consolas"/>
                <a:ea typeface="Consolas"/>
                <a:cs typeface="Consolas"/>
                <a:sym typeface="Consolas"/>
              </a:rPr>
              <a:t>//If util.js calls define(), then this function is not fired until</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r>
              <a:rPr i="1" lang="en" sz="1000">
                <a:solidFill>
                  <a:srgbClr val="008000"/>
                </a:solidFill>
                <a:highlight>
                  <a:srgbClr val="FAFAFA"/>
                </a:highlight>
                <a:latin typeface="Consolas"/>
                <a:ea typeface="Consolas"/>
                <a:cs typeface="Consolas"/>
                <a:sym typeface="Consolas"/>
              </a:rPr>
              <a:t>//util's dependencies have loaded, and the util argument will hold</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r>
              <a:rPr i="1" lang="en" sz="1000">
                <a:solidFill>
                  <a:srgbClr val="008000"/>
                </a:solidFill>
                <a:highlight>
                  <a:srgbClr val="FAFAFA"/>
                </a:highlight>
                <a:latin typeface="Consolas"/>
                <a:ea typeface="Consolas"/>
                <a:cs typeface="Consolas"/>
                <a:sym typeface="Consolas"/>
              </a:rPr>
              <a:t>//the module value for "helper/util".</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a:t>
            </a:r>
          </a:p>
        </p:txBody>
      </p:sp>
      <p:sp>
        <p:nvSpPr>
          <p:cNvPr id="215" name="Shape 215"/>
          <p:cNvSpPr txBox="1"/>
          <p:nvPr>
            <p:ph idx="4294967295" type="title"/>
          </p:nvPr>
        </p:nvSpPr>
        <p:spPr>
          <a:xfrm>
            <a:off x="841000" y="3484700"/>
            <a:ext cx="4801499" cy="409500"/>
          </a:xfrm>
          <a:prstGeom prst="rect">
            <a:avLst/>
          </a:prstGeom>
          <a:noFill/>
          <a:ln>
            <a:noFill/>
          </a:ln>
        </p:spPr>
        <p:txBody>
          <a:bodyPr anchorCtr="0" anchor="b" bIns="91425" lIns="91425" rIns="91425" tIns="91425">
            <a:noAutofit/>
          </a:bodyPr>
          <a:lstStyle/>
          <a:p>
            <a:pPr lvl="0" rtl="0">
              <a:spcBef>
                <a:spcPts val="0"/>
              </a:spcBef>
              <a:buNone/>
            </a:pPr>
            <a:r>
              <a:rPr lang="en" sz="1800"/>
              <a:t>scripts/main.js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B3B"/>
        </a:solidFill>
      </p:bgPr>
    </p:bg>
    <p:spTree>
      <p:nvGrpSpPr>
        <p:cNvPr id="219" name="Shape 219"/>
        <p:cNvGrpSpPr/>
        <p:nvPr/>
      </p:nvGrpSpPr>
      <p:grpSpPr>
        <a:xfrm>
          <a:off x="0" y="0"/>
          <a:ext cx="0" cy="0"/>
          <a:chOff x="0" y="0"/>
          <a:chExt cx="0" cy="0"/>
        </a:xfrm>
      </p:grpSpPr>
      <p:sp>
        <p:nvSpPr>
          <p:cNvPr id="220" name="Shape 220"/>
          <p:cNvSpPr txBox="1"/>
          <p:nvPr>
            <p:ph idx="4294967295" type="title"/>
          </p:nvPr>
        </p:nvSpPr>
        <p:spPr>
          <a:xfrm>
            <a:off x="841000" y="589100"/>
            <a:ext cx="4801499" cy="409500"/>
          </a:xfrm>
          <a:prstGeom prst="rect">
            <a:avLst/>
          </a:prstGeom>
          <a:noFill/>
          <a:ln>
            <a:noFill/>
          </a:ln>
        </p:spPr>
        <p:txBody>
          <a:bodyPr anchorCtr="0" anchor="b" bIns="91425" lIns="91425" rIns="91425" tIns="91425">
            <a:noAutofit/>
          </a:bodyPr>
          <a:lstStyle/>
          <a:p>
            <a:pPr lvl="0" rtl="0">
              <a:spcBef>
                <a:spcPts val="0"/>
              </a:spcBef>
              <a:buNone/>
            </a:pPr>
            <a:r>
              <a:rPr lang="en" sz="2400"/>
              <a:t>Configuration</a:t>
            </a:r>
          </a:p>
        </p:txBody>
      </p:sp>
      <p:sp>
        <p:nvSpPr>
          <p:cNvPr id="221" name="Shape 221"/>
          <p:cNvSpPr txBox="1"/>
          <p:nvPr/>
        </p:nvSpPr>
        <p:spPr>
          <a:xfrm>
            <a:off x="841000" y="1094200"/>
            <a:ext cx="6237600" cy="3878100"/>
          </a:xfrm>
          <a:prstGeom prst="rect">
            <a:avLst/>
          </a:prstGeom>
          <a:noFill/>
          <a:ln>
            <a:noFill/>
          </a:ln>
        </p:spPr>
        <p:txBody>
          <a:bodyPr anchorCtr="0" anchor="ctr" bIns="91425" lIns="91425" rIns="91425" tIns="91425">
            <a:noAutofit/>
          </a:bodyPr>
          <a:lstStyle/>
          <a:p>
            <a:pPr lvl="0" rtl="0">
              <a:lnSpc>
                <a:spcPct val="122727"/>
              </a:lnSpc>
              <a:spcBef>
                <a:spcPts val="500"/>
              </a:spcBef>
              <a:spcAft>
                <a:spcPts val="1600"/>
              </a:spcAft>
              <a:buNone/>
            </a:pPr>
            <a:r>
              <a:rPr lang="en" sz="1000">
                <a:solidFill>
                  <a:srgbClr val="333333"/>
                </a:solidFill>
                <a:highlight>
                  <a:srgbClr val="FAFAFA"/>
                </a:highlight>
                <a:latin typeface="Consolas"/>
                <a:ea typeface="Consolas"/>
                <a:cs typeface="Consolas"/>
                <a:sym typeface="Consolas"/>
              </a:rPr>
              <a:t>&lt;</a:t>
            </a:r>
            <a:r>
              <a:rPr b="1" lang="en" sz="1000">
                <a:solidFill>
                  <a:srgbClr val="006699"/>
                </a:solidFill>
                <a:highlight>
                  <a:srgbClr val="FAFAFA"/>
                </a:highlight>
                <a:latin typeface="Consolas"/>
                <a:ea typeface="Consolas"/>
                <a:cs typeface="Consolas"/>
                <a:sym typeface="Consolas"/>
              </a:rPr>
              <a:t>script</a:t>
            </a:r>
            <a:r>
              <a:rPr lang="en" sz="1000">
                <a:solidFill>
                  <a:srgbClr val="333333"/>
                </a:solidFill>
                <a:highlight>
                  <a:srgbClr val="FAFAFA"/>
                </a:highlight>
                <a:latin typeface="Consolas"/>
                <a:ea typeface="Consolas"/>
                <a:cs typeface="Consolas"/>
                <a:sym typeface="Consolas"/>
              </a:rPr>
              <a:t> src=</a:t>
            </a:r>
            <a:r>
              <a:rPr lang="en" sz="1000">
                <a:solidFill>
                  <a:srgbClr val="880000"/>
                </a:solidFill>
                <a:highlight>
                  <a:srgbClr val="FAFAFA"/>
                </a:highlight>
                <a:latin typeface="Consolas"/>
                <a:ea typeface="Consolas"/>
                <a:cs typeface="Consolas"/>
                <a:sym typeface="Consolas"/>
              </a:rPr>
              <a:t>"scripts/require.js"</a:t>
            </a:r>
            <a:r>
              <a:rPr lang="en" sz="1000">
                <a:solidFill>
                  <a:srgbClr val="333333"/>
                </a:solidFill>
                <a:highlight>
                  <a:srgbClr val="FAFAFA"/>
                </a:highlight>
                <a:latin typeface="Consolas"/>
                <a:ea typeface="Consolas"/>
                <a:cs typeface="Consolas"/>
                <a:sym typeface="Consolas"/>
              </a:rPr>
              <a:t>&gt;&lt;/</a:t>
            </a:r>
            <a:r>
              <a:rPr b="1" lang="en" sz="1000">
                <a:solidFill>
                  <a:srgbClr val="006699"/>
                </a:solidFill>
                <a:highlight>
                  <a:srgbClr val="FAFAFA"/>
                </a:highlight>
                <a:latin typeface="Consolas"/>
                <a:ea typeface="Consolas"/>
                <a:cs typeface="Consolas"/>
                <a:sym typeface="Consolas"/>
              </a:rPr>
              <a:t>script</a:t>
            </a:r>
            <a:r>
              <a:rPr lang="en" sz="1000">
                <a:solidFill>
                  <a:srgbClr val="333333"/>
                </a:solidFill>
                <a:highlight>
                  <a:srgbClr val="FAFAFA"/>
                </a:highlight>
                <a:latin typeface="Consolas"/>
                <a:ea typeface="Consolas"/>
                <a:cs typeface="Consolas"/>
                <a:sym typeface="Consolas"/>
              </a:rPr>
              <a:t>&gt;</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&lt;</a:t>
            </a:r>
            <a:r>
              <a:rPr b="1" lang="en" sz="1000">
                <a:solidFill>
                  <a:srgbClr val="006699"/>
                </a:solidFill>
                <a:highlight>
                  <a:srgbClr val="FAFAFA"/>
                </a:highlight>
                <a:latin typeface="Consolas"/>
                <a:ea typeface="Consolas"/>
                <a:cs typeface="Consolas"/>
                <a:sym typeface="Consolas"/>
              </a:rPr>
              <a:t>script</a:t>
            </a:r>
            <a:r>
              <a:rPr lang="en" sz="1000">
                <a:solidFill>
                  <a:srgbClr val="333333"/>
                </a:solidFill>
                <a:highlight>
                  <a:srgbClr val="FAFAFA"/>
                </a:highlight>
                <a:latin typeface="Consolas"/>
                <a:ea typeface="Consolas"/>
                <a:cs typeface="Consolas"/>
                <a:sym typeface="Consolas"/>
              </a:rPr>
              <a:t>&gt;</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requirejs.config({</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r>
              <a:rPr i="1" lang="en" sz="1000">
                <a:solidFill>
                  <a:srgbClr val="008000"/>
                </a:solidFill>
                <a:highlight>
                  <a:srgbClr val="FAFAFA"/>
                </a:highlight>
                <a:latin typeface="Consolas"/>
                <a:ea typeface="Consolas"/>
                <a:cs typeface="Consolas"/>
                <a:sym typeface="Consolas"/>
              </a:rPr>
              <a:t>//By default load any module IDs from js/lib</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baseUrl: </a:t>
            </a:r>
            <a:r>
              <a:rPr lang="en" sz="1000">
                <a:solidFill>
                  <a:srgbClr val="CC3300"/>
                </a:solidFill>
                <a:highlight>
                  <a:srgbClr val="FAFAFA"/>
                </a:highlight>
                <a:latin typeface="Consolas"/>
                <a:ea typeface="Consolas"/>
                <a:cs typeface="Consolas"/>
                <a:sym typeface="Consolas"/>
              </a:rPr>
              <a:t>'js/lib'</a:t>
            </a:r>
            <a:r>
              <a:rPr lang="en" sz="1000">
                <a:solidFill>
                  <a:srgbClr val="333333"/>
                </a:solidFill>
                <a:highlight>
                  <a:srgbClr val="FAFAFA"/>
                </a:highlight>
                <a:latin typeface="Consolas"/>
                <a:ea typeface="Consolas"/>
                <a:cs typeface="Consolas"/>
                <a:sym typeface="Consolas"/>
              </a:rPr>
              <a:t>,</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r>
              <a:rPr i="1" lang="en" sz="1000">
                <a:solidFill>
                  <a:srgbClr val="008000"/>
                </a:solidFill>
                <a:highlight>
                  <a:srgbClr val="FAFAFA"/>
                </a:highlight>
                <a:latin typeface="Consolas"/>
                <a:ea typeface="Consolas"/>
                <a:cs typeface="Consolas"/>
                <a:sym typeface="Consolas"/>
              </a:rPr>
              <a:t>//except, if the module ID starts with "app", load it from the js/app directory.</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r>
              <a:rPr i="1" lang="en" sz="1000">
                <a:solidFill>
                  <a:srgbClr val="008000"/>
                </a:solidFill>
                <a:highlight>
                  <a:srgbClr val="FAFAFA"/>
                </a:highlight>
                <a:latin typeface="Consolas"/>
                <a:ea typeface="Consolas"/>
                <a:cs typeface="Consolas"/>
                <a:sym typeface="Consolas"/>
              </a:rPr>
              <a:t>//Paths config is relative to the baseUrl.</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paths: {</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app: </a:t>
            </a:r>
            <a:r>
              <a:rPr lang="en" sz="1000">
                <a:solidFill>
                  <a:srgbClr val="CC3300"/>
                </a:solidFill>
                <a:highlight>
                  <a:srgbClr val="FAFAFA"/>
                </a:highlight>
                <a:latin typeface="Consolas"/>
                <a:ea typeface="Consolas"/>
                <a:cs typeface="Consolas"/>
                <a:sym typeface="Consolas"/>
              </a:rPr>
              <a:t>'../app'</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&lt;/</a:t>
            </a:r>
            <a:r>
              <a:rPr b="1" lang="en" sz="1000">
                <a:solidFill>
                  <a:srgbClr val="006699"/>
                </a:solidFill>
                <a:highlight>
                  <a:srgbClr val="FAFAFA"/>
                </a:highlight>
                <a:latin typeface="Consolas"/>
                <a:ea typeface="Consolas"/>
                <a:cs typeface="Consolas"/>
                <a:sym typeface="Consolas"/>
              </a:rPr>
              <a:t>script</a:t>
            </a:r>
            <a:r>
              <a:rPr lang="en" sz="1000">
                <a:solidFill>
                  <a:srgbClr val="333333"/>
                </a:solidFill>
                <a:highlight>
                  <a:srgbClr val="FAFAFA"/>
                </a:highlight>
                <a:latin typeface="Consolas"/>
                <a:ea typeface="Consolas"/>
                <a:cs typeface="Consolas"/>
                <a:sym typeface="Consolas"/>
              </a:rPr>
              <a:t>&gt;</a:t>
            </a:r>
          </a:p>
          <a:p>
            <a:pPr lvl="0" rtl="0">
              <a:lnSpc>
                <a:spcPct val="122727"/>
              </a:lnSpc>
              <a:spcBef>
                <a:spcPts val="0"/>
              </a:spcBef>
              <a:spcAft>
                <a:spcPts val="0"/>
              </a:spcAft>
              <a:buNone/>
            </a:pPr>
            <a:r>
              <a:rPr i="1" lang="en" sz="1000">
                <a:solidFill>
                  <a:srgbClr val="008000"/>
                </a:solidFill>
                <a:highlight>
                  <a:srgbClr val="FAFAFA"/>
                </a:highlight>
                <a:latin typeface="Consolas"/>
                <a:ea typeface="Consolas"/>
                <a:cs typeface="Consolas"/>
                <a:sym typeface="Consolas"/>
              </a:rPr>
              <a:t>// Start the main app logic.</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requirejs(</a:t>
            </a:r>
          </a:p>
          <a:p>
            <a:pPr lvl="0" rtl="0">
              <a:lnSpc>
                <a:spcPct val="122727"/>
              </a:lnSpc>
              <a:spcBef>
                <a:spcPts val="0"/>
              </a:spcBef>
              <a:spcAft>
                <a:spcPts val="0"/>
              </a:spcAft>
              <a:buNone/>
            </a:pPr>
            <a:r>
              <a:rPr lang="en" sz="1000">
                <a:solidFill>
                  <a:srgbClr val="333333"/>
                </a:solidFill>
                <a:highlight>
                  <a:srgbClr val="FAFAFA"/>
                </a:highlight>
                <a:latin typeface="Consolas"/>
                <a:ea typeface="Consolas"/>
                <a:cs typeface="Consolas"/>
                <a:sym typeface="Consolas"/>
              </a:rPr>
              <a:t>    [</a:t>
            </a:r>
            <a:r>
              <a:rPr lang="en" sz="1000">
                <a:solidFill>
                  <a:srgbClr val="CC3300"/>
                </a:solidFill>
                <a:highlight>
                  <a:srgbClr val="FAFAFA"/>
                </a:highlight>
                <a:latin typeface="Consolas"/>
                <a:ea typeface="Consolas"/>
                <a:cs typeface="Consolas"/>
                <a:sym typeface="Consolas"/>
              </a:rPr>
              <a:t>'jquery'</a:t>
            </a:r>
            <a:r>
              <a:rPr lang="en" sz="1000">
                <a:solidFill>
                  <a:srgbClr val="333333"/>
                </a:solidFill>
                <a:highlight>
                  <a:srgbClr val="FAFAFA"/>
                </a:highlight>
                <a:latin typeface="Consolas"/>
                <a:ea typeface="Consolas"/>
                <a:cs typeface="Consolas"/>
                <a:sym typeface="Consolas"/>
              </a:rPr>
              <a:t>, </a:t>
            </a:r>
            <a:r>
              <a:rPr lang="en" sz="1000">
                <a:solidFill>
                  <a:srgbClr val="CC3300"/>
                </a:solidFill>
                <a:highlight>
                  <a:srgbClr val="FAFAFA"/>
                </a:highlight>
                <a:latin typeface="Consolas"/>
                <a:ea typeface="Consolas"/>
                <a:cs typeface="Consolas"/>
                <a:sym typeface="Consolas"/>
              </a:rPr>
              <a:t>'app/sub'</a:t>
            </a:r>
            <a:r>
              <a:rPr lang="en" sz="1000">
                <a:solidFill>
                  <a:srgbClr val="333333"/>
                </a:solidFill>
                <a:highlight>
                  <a:srgbClr val="FAFAFA"/>
                </a:highlight>
                <a:latin typeface="Consolas"/>
                <a:ea typeface="Consolas"/>
                <a:cs typeface="Consolas"/>
                <a:sym typeface="Consolas"/>
              </a:rPr>
              <a:t>],</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r>
              <a:rPr b="1" lang="en" sz="1000">
                <a:solidFill>
                  <a:srgbClr val="006699"/>
                </a:solidFill>
                <a:highlight>
                  <a:srgbClr val="FAFAFA"/>
                </a:highlight>
                <a:latin typeface="Consolas"/>
                <a:ea typeface="Consolas"/>
                <a:cs typeface="Consolas"/>
                <a:sym typeface="Consolas"/>
              </a:rPr>
              <a:t>function</a:t>
            </a:r>
            <a:r>
              <a:rPr lang="en" sz="1000">
                <a:solidFill>
                  <a:srgbClr val="333333"/>
                </a:solidFill>
                <a:highlight>
                  <a:srgbClr val="FAFAFA"/>
                </a:highlight>
                <a:latin typeface="Consolas"/>
                <a:ea typeface="Consolas"/>
                <a:cs typeface="Consolas"/>
                <a:sym typeface="Consolas"/>
              </a:rPr>
              <a:t>($, sub) {</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r>
              <a:rPr i="1" lang="en" sz="1000">
                <a:solidFill>
                  <a:srgbClr val="008000"/>
                </a:solidFill>
                <a:highlight>
                  <a:srgbClr val="FAFAFA"/>
                </a:highlight>
                <a:latin typeface="Consolas"/>
                <a:ea typeface="Consolas"/>
                <a:cs typeface="Consolas"/>
                <a:sym typeface="Consolas"/>
              </a:rPr>
              <a:t>//jQuery and the app/sub module are all loaded and can be used here now.</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p>
          <a:p>
            <a:pPr lvl="0" rtl="0">
              <a:lnSpc>
                <a:spcPct val="122727"/>
              </a:lnSpc>
              <a:spcBef>
                <a:spcPts val="0"/>
              </a:spcBef>
              <a:spcAft>
                <a:spcPts val="1600"/>
              </a:spcAft>
              <a:buNone/>
            </a:pPr>
            <a:r>
              <a:rPr lang="en" sz="1000">
                <a:solidFill>
                  <a:srgbClr val="333333"/>
                </a:solidFill>
                <a:highlight>
                  <a:srgbClr val="FAFAFA"/>
                </a:highlight>
                <a:latin typeface="Consolas"/>
                <a:ea typeface="Consolas"/>
                <a:cs typeface="Consolas"/>
                <a:sym typeface="Consolas"/>
              </a:rPr>
              <a:t>);</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B3B"/>
        </a:solidFill>
      </p:bgPr>
    </p:bg>
    <p:spTree>
      <p:nvGrpSpPr>
        <p:cNvPr id="225" name="Shape 225"/>
        <p:cNvGrpSpPr/>
        <p:nvPr/>
      </p:nvGrpSpPr>
      <p:grpSpPr>
        <a:xfrm>
          <a:off x="0" y="0"/>
          <a:ext cx="0" cy="0"/>
          <a:chOff x="0" y="0"/>
          <a:chExt cx="0" cy="0"/>
        </a:xfrm>
      </p:grpSpPr>
      <p:sp>
        <p:nvSpPr>
          <p:cNvPr id="226" name="Shape 226"/>
          <p:cNvSpPr txBox="1"/>
          <p:nvPr>
            <p:ph idx="4294967295" type="title"/>
          </p:nvPr>
        </p:nvSpPr>
        <p:spPr>
          <a:xfrm>
            <a:off x="841000" y="589100"/>
            <a:ext cx="4801499" cy="409500"/>
          </a:xfrm>
          <a:prstGeom prst="rect">
            <a:avLst/>
          </a:prstGeom>
          <a:noFill/>
          <a:ln>
            <a:noFill/>
          </a:ln>
        </p:spPr>
        <p:txBody>
          <a:bodyPr anchorCtr="0" anchor="b" bIns="91425" lIns="91425" rIns="91425" tIns="91425">
            <a:noAutofit/>
          </a:bodyPr>
          <a:lstStyle/>
          <a:p>
            <a:pPr lvl="0" rtl="0">
              <a:spcBef>
                <a:spcPts val="0"/>
              </a:spcBef>
              <a:buNone/>
            </a:pPr>
            <a:r>
              <a:rPr lang="en" sz="2400"/>
              <a:t>Configuration. Shim.</a:t>
            </a:r>
          </a:p>
        </p:txBody>
      </p:sp>
      <p:sp>
        <p:nvSpPr>
          <p:cNvPr id="227" name="Shape 227"/>
          <p:cNvSpPr txBox="1"/>
          <p:nvPr/>
        </p:nvSpPr>
        <p:spPr>
          <a:xfrm>
            <a:off x="841000" y="1094200"/>
            <a:ext cx="6237600" cy="3907800"/>
          </a:xfrm>
          <a:prstGeom prst="rect">
            <a:avLst/>
          </a:prstGeom>
          <a:noFill/>
          <a:ln>
            <a:noFill/>
          </a:ln>
        </p:spPr>
        <p:txBody>
          <a:bodyPr anchorCtr="0" anchor="ctr" bIns="91425" lIns="91425" rIns="91425" tIns="91425">
            <a:noAutofit/>
          </a:bodyPr>
          <a:lstStyle/>
          <a:p>
            <a:pPr lvl="0" rtl="0">
              <a:lnSpc>
                <a:spcPct val="122727"/>
              </a:lnSpc>
              <a:spcBef>
                <a:spcPts val="500"/>
              </a:spcBef>
              <a:spcAft>
                <a:spcPts val="1600"/>
              </a:spcAft>
              <a:buNone/>
            </a:pPr>
            <a:r>
              <a:rPr lang="en" sz="1000">
                <a:solidFill>
                  <a:srgbClr val="333333"/>
                </a:solidFill>
                <a:highlight>
                  <a:srgbClr val="FAFAFA"/>
                </a:highlight>
                <a:latin typeface="Consolas"/>
                <a:ea typeface="Consolas"/>
                <a:cs typeface="Consolas"/>
                <a:sym typeface="Consolas"/>
              </a:rPr>
              <a:t>&lt;</a:t>
            </a:r>
            <a:r>
              <a:rPr b="1" lang="en" sz="1000">
                <a:solidFill>
                  <a:srgbClr val="006699"/>
                </a:solidFill>
                <a:highlight>
                  <a:srgbClr val="FAFAFA"/>
                </a:highlight>
                <a:latin typeface="Consolas"/>
                <a:ea typeface="Consolas"/>
                <a:cs typeface="Consolas"/>
                <a:sym typeface="Consolas"/>
              </a:rPr>
              <a:t>script</a:t>
            </a:r>
            <a:r>
              <a:rPr lang="en" sz="1000">
                <a:solidFill>
                  <a:srgbClr val="333333"/>
                </a:solidFill>
                <a:highlight>
                  <a:srgbClr val="FAFAFA"/>
                </a:highlight>
                <a:latin typeface="Consolas"/>
                <a:ea typeface="Consolas"/>
                <a:cs typeface="Consolas"/>
                <a:sym typeface="Consolas"/>
              </a:rPr>
              <a:t> src=</a:t>
            </a:r>
            <a:r>
              <a:rPr lang="en" sz="1000">
                <a:solidFill>
                  <a:srgbClr val="880000"/>
                </a:solidFill>
                <a:highlight>
                  <a:srgbClr val="FAFAFA"/>
                </a:highlight>
                <a:latin typeface="Consolas"/>
                <a:ea typeface="Consolas"/>
                <a:cs typeface="Consolas"/>
                <a:sym typeface="Consolas"/>
              </a:rPr>
              <a:t>"scripts/require.js"</a:t>
            </a:r>
            <a:r>
              <a:rPr lang="en" sz="1000">
                <a:solidFill>
                  <a:srgbClr val="333333"/>
                </a:solidFill>
                <a:highlight>
                  <a:srgbClr val="FAFAFA"/>
                </a:highlight>
                <a:latin typeface="Consolas"/>
                <a:ea typeface="Consolas"/>
                <a:cs typeface="Consolas"/>
                <a:sym typeface="Consolas"/>
              </a:rPr>
              <a:t>&gt;&lt;/</a:t>
            </a:r>
            <a:r>
              <a:rPr b="1" lang="en" sz="1000">
                <a:solidFill>
                  <a:srgbClr val="006699"/>
                </a:solidFill>
                <a:highlight>
                  <a:srgbClr val="FAFAFA"/>
                </a:highlight>
                <a:latin typeface="Consolas"/>
                <a:ea typeface="Consolas"/>
                <a:cs typeface="Consolas"/>
                <a:sym typeface="Consolas"/>
              </a:rPr>
              <a:t>script</a:t>
            </a:r>
            <a:r>
              <a:rPr lang="en" sz="1000">
                <a:solidFill>
                  <a:srgbClr val="333333"/>
                </a:solidFill>
                <a:highlight>
                  <a:srgbClr val="FAFAFA"/>
                </a:highlight>
                <a:latin typeface="Consolas"/>
                <a:ea typeface="Consolas"/>
                <a:cs typeface="Consolas"/>
                <a:sym typeface="Consolas"/>
              </a:rPr>
              <a:t>&gt;</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&lt;</a:t>
            </a:r>
            <a:r>
              <a:rPr b="1" lang="en" sz="1000">
                <a:solidFill>
                  <a:srgbClr val="006699"/>
                </a:solidFill>
                <a:highlight>
                  <a:srgbClr val="FAFAFA"/>
                </a:highlight>
                <a:latin typeface="Consolas"/>
                <a:ea typeface="Consolas"/>
                <a:cs typeface="Consolas"/>
                <a:sym typeface="Consolas"/>
              </a:rPr>
              <a:t>script</a:t>
            </a:r>
            <a:r>
              <a:rPr lang="en" sz="1000">
                <a:solidFill>
                  <a:srgbClr val="333333"/>
                </a:solidFill>
                <a:highlight>
                  <a:srgbClr val="FAFAFA"/>
                </a:highlight>
                <a:latin typeface="Consolas"/>
                <a:ea typeface="Consolas"/>
                <a:cs typeface="Consolas"/>
                <a:sym typeface="Consolas"/>
              </a:rPr>
              <a:t>&gt;</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requirejs.config({</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r>
              <a:rPr i="1" lang="en" sz="1000">
                <a:solidFill>
                  <a:srgbClr val="008000"/>
                </a:solidFill>
                <a:highlight>
                  <a:srgbClr val="FAFAFA"/>
                </a:highlight>
                <a:latin typeface="Consolas"/>
                <a:ea typeface="Consolas"/>
                <a:cs typeface="Consolas"/>
                <a:sym typeface="Consolas"/>
              </a:rPr>
              <a:t>//Remember: only use shim config for non-AMD scripts,</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r>
              <a:rPr i="1" lang="en" sz="1000">
                <a:solidFill>
                  <a:srgbClr val="008000"/>
                </a:solidFill>
                <a:highlight>
                  <a:srgbClr val="FAFAFA"/>
                </a:highlight>
                <a:latin typeface="Consolas"/>
                <a:ea typeface="Consolas"/>
                <a:cs typeface="Consolas"/>
                <a:sym typeface="Consolas"/>
              </a:rPr>
              <a:t>//scripts that do not already call define().</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shim: {</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r>
              <a:rPr lang="en" sz="1000">
                <a:solidFill>
                  <a:srgbClr val="CC3300"/>
                </a:solidFill>
                <a:highlight>
                  <a:srgbClr val="FAFAFA"/>
                </a:highlight>
                <a:latin typeface="Consolas"/>
                <a:ea typeface="Consolas"/>
                <a:cs typeface="Consolas"/>
                <a:sym typeface="Consolas"/>
              </a:rPr>
              <a:t>'backbone'</a:t>
            </a:r>
            <a:r>
              <a:rPr lang="en" sz="1000">
                <a:solidFill>
                  <a:srgbClr val="333333"/>
                </a:solidFill>
                <a:highlight>
                  <a:srgbClr val="FAFAFA"/>
                </a:highlight>
                <a:latin typeface="Consolas"/>
                <a:ea typeface="Consolas"/>
                <a:cs typeface="Consolas"/>
                <a:sym typeface="Consolas"/>
              </a:rPr>
              <a:t>: {</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r>
              <a:rPr i="1" lang="en" sz="1000">
                <a:solidFill>
                  <a:srgbClr val="008000"/>
                </a:solidFill>
                <a:highlight>
                  <a:srgbClr val="FAFAFA"/>
                </a:highlight>
                <a:latin typeface="Consolas"/>
                <a:ea typeface="Consolas"/>
                <a:cs typeface="Consolas"/>
                <a:sym typeface="Consolas"/>
              </a:rPr>
              <a:t>//These script dependencies should be loaded before loading</a:t>
            </a:r>
            <a:r>
              <a:rPr lang="en" sz="1000">
                <a:solidFill>
                  <a:srgbClr val="333333"/>
                </a:solidFill>
                <a:highlight>
                  <a:srgbClr val="FAFAFA"/>
                </a:highlight>
                <a:latin typeface="Consolas"/>
                <a:ea typeface="Consolas"/>
                <a:cs typeface="Consolas"/>
                <a:sym typeface="Consolas"/>
              </a:rPr>
              <a:t> </a:t>
            </a:r>
            <a:r>
              <a:rPr i="1" lang="en" sz="1000">
                <a:solidFill>
                  <a:srgbClr val="008000"/>
                </a:solidFill>
                <a:highlight>
                  <a:srgbClr val="FAFAFA"/>
                </a:highlight>
                <a:latin typeface="Consolas"/>
                <a:ea typeface="Consolas"/>
                <a:cs typeface="Consolas"/>
                <a:sym typeface="Consolas"/>
              </a:rPr>
              <a:t>backbone.js</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deps: [</a:t>
            </a:r>
            <a:r>
              <a:rPr lang="en" sz="1000">
                <a:solidFill>
                  <a:srgbClr val="CC3300"/>
                </a:solidFill>
                <a:highlight>
                  <a:srgbClr val="FAFAFA"/>
                </a:highlight>
                <a:latin typeface="Consolas"/>
                <a:ea typeface="Consolas"/>
                <a:cs typeface="Consolas"/>
                <a:sym typeface="Consolas"/>
              </a:rPr>
              <a:t>'underscore'</a:t>
            </a:r>
            <a:r>
              <a:rPr lang="en" sz="1000">
                <a:solidFill>
                  <a:srgbClr val="333333"/>
                </a:solidFill>
                <a:highlight>
                  <a:srgbClr val="FAFAFA"/>
                </a:highlight>
                <a:latin typeface="Consolas"/>
                <a:ea typeface="Consolas"/>
                <a:cs typeface="Consolas"/>
                <a:sym typeface="Consolas"/>
              </a:rPr>
              <a:t>, </a:t>
            </a:r>
            <a:r>
              <a:rPr lang="en" sz="1000">
                <a:solidFill>
                  <a:srgbClr val="CC3300"/>
                </a:solidFill>
                <a:highlight>
                  <a:srgbClr val="FAFAFA"/>
                </a:highlight>
                <a:latin typeface="Consolas"/>
                <a:ea typeface="Consolas"/>
                <a:cs typeface="Consolas"/>
                <a:sym typeface="Consolas"/>
              </a:rPr>
              <a:t>'jquery'</a:t>
            </a:r>
            <a:r>
              <a:rPr lang="en" sz="1000">
                <a:solidFill>
                  <a:srgbClr val="333333"/>
                </a:solidFill>
                <a:highlight>
                  <a:srgbClr val="FAFAFA"/>
                </a:highlight>
                <a:latin typeface="Consolas"/>
                <a:ea typeface="Consolas"/>
                <a:cs typeface="Consolas"/>
                <a:sym typeface="Consolas"/>
              </a:rPr>
              <a:t>],</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r>
              <a:rPr i="1" lang="en" sz="1000">
                <a:solidFill>
                  <a:srgbClr val="008000"/>
                </a:solidFill>
                <a:highlight>
                  <a:srgbClr val="FAFAFA"/>
                </a:highlight>
                <a:latin typeface="Consolas"/>
                <a:ea typeface="Consolas"/>
                <a:cs typeface="Consolas"/>
                <a:sym typeface="Consolas"/>
              </a:rPr>
              <a:t>//Once loaded, use the global 'Backbone' as the</a:t>
            </a:r>
            <a:r>
              <a:rPr lang="en" sz="1000">
                <a:solidFill>
                  <a:srgbClr val="333333"/>
                </a:solidFill>
                <a:highlight>
                  <a:srgbClr val="FAFAFA"/>
                </a:highlight>
                <a:latin typeface="Consolas"/>
                <a:ea typeface="Consolas"/>
                <a:cs typeface="Consolas"/>
                <a:sym typeface="Consolas"/>
              </a:rPr>
              <a:t> </a:t>
            </a:r>
            <a:r>
              <a:rPr i="1" lang="en" sz="1000">
                <a:solidFill>
                  <a:srgbClr val="008000"/>
                </a:solidFill>
                <a:highlight>
                  <a:srgbClr val="FAFAFA"/>
                </a:highlight>
                <a:latin typeface="Consolas"/>
                <a:ea typeface="Consolas"/>
                <a:cs typeface="Consolas"/>
                <a:sym typeface="Consolas"/>
              </a:rPr>
              <a:t>module value.</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exports: </a:t>
            </a:r>
            <a:r>
              <a:rPr lang="en" sz="1000">
                <a:solidFill>
                  <a:srgbClr val="CC3300"/>
                </a:solidFill>
                <a:highlight>
                  <a:srgbClr val="FAFAFA"/>
                </a:highlight>
                <a:latin typeface="Consolas"/>
                <a:ea typeface="Consolas"/>
                <a:cs typeface="Consolas"/>
                <a:sym typeface="Consolas"/>
              </a:rPr>
              <a:t>'Backbone'</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r>
              <a:rPr lang="en" sz="1000">
                <a:solidFill>
                  <a:srgbClr val="CC3300"/>
                </a:solidFill>
                <a:highlight>
                  <a:srgbClr val="FAFAFA"/>
                </a:highlight>
                <a:latin typeface="Consolas"/>
                <a:ea typeface="Consolas"/>
                <a:cs typeface="Consolas"/>
                <a:sym typeface="Consolas"/>
              </a:rPr>
              <a:t>'underscore'</a:t>
            </a:r>
            <a:r>
              <a:rPr lang="en" sz="1000">
                <a:solidFill>
                  <a:srgbClr val="333333"/>
                </a:solidFill>
                <a:highlight>
                  <a:srgbClr val="FAFAFA"/>
                </a:highlight>
                <a:latin typeface="Consolas"/>
                <a:ea typeface="Consolas"/>
                <a:cs typeface="Consolas"/>
                <a:sym typeface="Consolas"/>
              </a:rPr>
              <a:t>: {</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exports: </a:t>
            </a:r>
            <a:r>
              <a:rPr lang="en" sz="1000">
                <a:solidFill>
                  <a:srgbClr val="CC3300"/>
                </a:solidFill>
                <a:highlight>
                  <a:srgbClr val="FAFAFA"/>
                </a:highlight>
                <a:latin typeface="Consolas"/>
                <a:ea typeface="Consolas"/>
                <a:cs typeface="Consolas"/>
                <a:sym typeface="Consolas"/>
              </a:rPr>
              <a:t>'_'</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    }</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a:t>
            </a:r>
            <a:br>
              <a:rPr lang="en" sz="1000">
                <a:solidFill>
                  <a:srgbClr val="333333"/>
                </a:solidFill>
                <a:highlight>
                  <a:srgbClr val="FAFAFA"/>
                </a:highlight>
                <a:latin typeface="Consolas"/>
                <a:ea typeface="Consolas"/>
                <a:cs typeface="Consolas"/>
                <a:sym typeface="Consolas"/>
              </a:rPr>
            </a:br>
            <a:r>
              <a:rPr lang="en" sz="1000">
                <a:solidFill>
                  <a:srgbClr val="333333"/>
                </a:solidFill>
                <a:highlight>
                  <a:srgbClr val="FAFAFA"/>
                </a:highlight>
                <a:latin typeface="Consolas"/>
                <a:ea typeface="Consolas"/>
                <a:cs typeface="Consolas"/>
                <a:sym typeface="Consolas"/>
              </a:rPr>
              <a:t>&lt;/</a:t>
            </a:r>
            <a:r>
              <a:rPr b="1" lang="en" sz="1000">
                <a:solidFill>
                  <a:srgbClr val="006699"/>
                </a:solidFill>
                <a:highlight>
                  <a:srgbClr val="FAFAFA"/>
                </a:highlight>
                <a:latin typeface="Consolas"/>
                <a:ea typeface="Consolas"/>
                <a:cs typeface="Consolas"/>
                <a:sym typeface="Consolas"/>
              </a:rPr>
              <a:t>script</a:t>
            </a:r>
            <a:r>
              <a:rPr lang="en" sz="1000">
                <a:solidFill>
                  <a:srgbClr val="333333"/>
                </a:solidFill>
                <a:highlight>
                  <a:srgbClr val="FAFAFA"/>
                </a:highlight>
                <a:latin typeface="Consolas"/>
                <a:ea typeface="Consolas"/>
                <a:cs typeface="Consolas"/>
                <a:sym typeface="Consolas"/>
              </a:rPr>
              <a:t>&gt;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4336"/>
        </a:solidFill>
      </p:bgPr>
    </p:bg>
    <p:spTree>
      <p:nvGrpSpPr>
        <p:cNvPr id="231" name="Shape 231"/>
        <p:cNvGrpSpPr/>
        <p:nvPr/>
      </p:nvGrpSpPr>
      <p:grpSpPr>
        <a:xfrm>
          <a:off x="0" y="0"/>
          <a:ext cx="0" cy="0"/>
          <a:chOff x="0" y="0"/>
          <a:chExt cx="0" cy="0"/>
        </a:xfrm>
      </p:grpSpPr>
      <p:sp>
        <p:nvSpPr>
          <p:cNvPr id="232" name="Shape 232"/>
          <p:cNvSpPr txBox="1"/>
          <p:nvPr>
            <p:ph idx="4294967295" type="ctrTitle"/>
          </p:nvPr>
        </p:nvSpPr>
        <p:spPr>
          <a:xfrm>
            <a:off x="669098" y="2650150"/>
            <a:ext cx="5251499" cy="1159799"/>
          </a:xfrm>
          <a:prstGeom prst="rect">
            <a:avLst/>
          </a:prstGeom>
          <a:noFill/>
          <a:ln>
            <a:noFill/>
          </a:ln>
        </p:spPr>
        <p:txBody>
          <a:bodyPr anchorCtr="0" anchor="b" bIns="91425" lIns="91425" rIns="91425" tIns="91425">
            <a:noAutofit/>
          </a:bodyPr>
          <a:lstStyle/>
          <a:p>
            <a:pPr lvl="0" rtl="0">
              <a:spcBef>
                <a:spcPts val="0"/>
              </a:spcBef>
              <a:buNone/>
            </a:pPr>
            <a:r>
              <a:rPr lang="en" sz="3600"/>
              <a:t>Further reading</a:t>
            </a:r>
          </a:p>
        </p:txBody>
      </p:sp>
      <p:grpSp>
        <p:nvGrpSpPr>
          <p:cNvPr id="233" name="Shape 233"/>
          <p:cNvGrpSpPr/>
          <p:nvPr/>
        </p:nvGrpSpPr>
        <p:grpSpPr>
          <a:xfrm>
            <a:off x="762011" y="2083659"/>
            <a:ext cx="926077" cy="885692"/>
            <a:chOff x="1934025" y="1001650"/>
            <a:chExt cx="415300" cy="355600"/>
          </a:xfrm>
        </p:grpSpPr>
        <p:sp>
          <p:nvSpPr>
            <p:cNvPr id="234" name="Shape 234"/>
            <p:cNvSpPr/>
            <p:nvPr/>
          </p:nvSpPr>
          <p:spPr>
            <a:xfrm>
              <a:off x="1934025" y="1303650"/>
              <a:ext cx="207650" cy="53600"/>
            </a:xfrm>
            <a:custGeom>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4433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35" name="Shape 235"/>
            <p:cNvSpPr/>
            <p:nvPr/>
          </p:nvSpPr>
          <p:spPr>
            <a:xfrm>
              <a:off x="2141650" y="1303650"/>
              <a:ext cx="207675" cy="53600"/>
            </a:xfrm>
            <a:custGeom>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4433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36" name="Shape 236"/>
            <p:cNvSpPr/>
            <p:nvPr/>
          </p:nvSpPr>
          <p:spPr>
            <a:xfrm>
              <a:off x="1934025" y="1001650"/>
              <a:ext cx="207650" cy="331250"/>
            </a:xfrm>
            <a:custGeom>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4433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37" name="Shape 237"/>
            <p:cNvSpPr/>
            <p:nvPr/>
          </p:nvSpPr>
          <p:spPr>
            <a:xfrm>
              <a:off x="2141650" y="1001650"/>
              <a:ext cx="207675" cy="331250"/>
            </a:xfrm>
            <a:custGeom>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4433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5722"/>
        </a:solidFill>
      </p:bgPr>
    </p:bg>
    <p:spTree>
      <p:nvGrpSpPr>
        <p:cNvPr id="241" name="Shape 241"/>
        <p:cNvGrpSpPr/>
        <p:nvPr/>
      </p:nvGrpSpPr>
      <p:grpSpPr>
        <a:xfrm>
          <a:off x="0" y="0"/>
          <a:ext cx="0" cy="0"/>
          <a:chOff x="0" y="0"/>
          <a:chExt cx="0" cy="0"/>
        </a:xfrm>
      </p:grpSpPr>
      <p:sp>
        <p:nvSpPr>
          <p:cNvPr id="242" name="Shape 242"/>
          <p:cNvSpPr txBox="1"/>
          <p:nvPr>
            <p:ph idx="1" type="body"/>
          </p:nvPr>
        </p:nvSpPr>
        <p:spPr>
          <a:xfrm>
            <a:off x="838250" y="409400"/>
            <a:ext cx="5324100" cy="4265700"/>
          </a:xfrm>
          <a:prstGeom prst="rect">
            <a:avLst/>
          </a:prstGeom>
        </p:spPr>
        <p:txBody>
          <a:bodyPr anchorCtr="0" anchor="t" bIns="91425" lIns="91425" rIns="91425" tIns="91425">
            <a:noAutofit/>
          </a:bodyPr>
          <a:lstStyle/>
          <a:p>
            <a:pPr indent="-228600" lvl="0" marL="457200" rtl="0">
              <a:spcBef>
                <a:spcPts val="0"/>
              </a:spcBef>
              <a:buAutoNum type="arabicPeriod"/>
            </a:pPr>
            <a:r>
              <a:rPr lang="en" u="sng">
                <a:solidFill>
                  <a:schemeClr val="hlink"/>
                </a:solidFill>
                <a:hlinkClick r:id="rId3"/>
              </a:rPr>
              <a:t>http://addyosmani.com/writing-modular-js/</a:t>
            </a:r>
          </a:p>
          <a:p>
            <a:pPr indent="-228600" lvl="0" marL="457200" rtl="0">
              <a:spcBef>
                <a:spcPts val="0"/>
              </a:spcBef>
              <a:buAutoNum type="arabicPeriod"/>
            </a:pPr>
            <a:r>
              <a:rPr lang="en" u="sng">
                <a:solidFill>
                  <a:schemeClr val="hlink"/>
                </a:solidFill>
                <a:hlinkClick r:id="rId4"/>
              </a:rPr>
              <a:t>http://wiki.commonjs.org/wiki/Modules/1.1</a:t>
            </a:r>
            <a:r>
              <a:rPr lang="en"/>
              <a:t> </a:t>
            </a:r>
          </a:p>
          <a:p>
            <a:pPr indent="-228600" lvl="0" marL="457200" rtl="0">
              <a:spcBef>
                <a:spcPts val="0"/>
              </a:spcBef>
              <a:buAutoNum type="arabicPeriod"/>
            </a:pPr>
            <a:r>
              <a:rPr lang="en" u="sng">
                <a:solidFill>
                  <a:schemeClr val="hlink"/>
                </a:solidFill>
                <a:hlinkClick r:id="rId5"/>
              </a:rPr>
              <a:t>https://github.com/amdjs/amdjs-api</a:t>
            </a:r>
          </a:p>
          <a:p>
            <a:pPr indent="-228600" lvl="1" marL="914400" rtl="0">
              <a:spcBef>
                <a:spcPts val="0"/>
              </a:spcBef>
              <a:buAutoNum type="alphaLcPeriod"/>
            </a:pPr>
            <a:r>
              <a:rPr lang="en" u="sng">
                <a:solidFill>
                  <a:schemeClr val="hlink"/>
                </a:solidFill>
                <a:hlinkClick r:id="rId6"/>
              </a:rPr>
              <a:t>https://github.com/amdjs/amdjs-api/blob/master/AMD.md</a:t>
            </a:r>
          </a:p>
          <a:p>
            <a:pPr indent="-228600" lvl="1" marL="914400" rtl="0">
              <a:spcBef>
                <a:spcPts val="0"/>
              </a:spcBef>
              <a:buAutoNum type="alphaLcPeriod"/>
            </a:pPr>
            <a:r>
              <a:rPr lang="en" u="sng">
                <a:solidFill>
                  <a:schemeClr val="hlink"/>
                </a:solidFill>
                <a:hlinkClick r:id="rId7"/>
              </a:rPr>
              <a:t>https://github.com/amdjs/amdjs-api/blob/master/require.md</a:t>
            </a:r>
          </a:p>
          <a:p>
            <a:pPr indent="-228600" lvl="0" marL="457200" rtl="0">
              <a:spcBef>
                <a:spcPts val="0"/>
              </a:spcBef>
              <a:buAutoNum type="arabicPeriod"/>
            </a:pPr>
            <a:r>
              <a:rPr lang="en" u="sng">
                <a:solidFill>
                  <a:schemeClr val="hlink"/>
                </a:solidFill>
                <a:hlinkClick r:id="rId8"/>
              </a:rPr>
              <a:t>http://requirejs.org/docs/api.html</a:t>
            </a:r>
            <a:r>
              <a:rPr lang="en"/>
              <a:t> </a:t>
            </a:r>
          </a:p>
          <a:p>
            <a:pPr indent="-228600" lvl="0" marL="457200" rtl="0">
              <a:spcBef>
                <a:spcPts val="0"/>
              </a:spcBef>
              <a:buAutoNum type="arabicPeriod"/>
            </a:pPr>
            <a:r>
              <a:rPr lang="en"/>
              <a:t>Single-page RequireJS app sample: </a:t>
            </a:r>
            <a:r>
              <a:rPr lang="en" u="sng">
                <a:solidFill>
                  <a:schemeClr val="hlink"/>
                </a:solidFill>
                <a:hlinkClick r:id="rId9"/>
              </a:rPr>
              <a:t>https://github.com/volojs/create-template</a:t>
            </a:r>
            <a:r>
              <a:rPr lang="en"/>
              <a:t> </a:t>
            </a:r>
          </a:p>
          <a:p>
            <a:pPr lvl="0" rtl="0">
              <a:spcBef>
                <a:spcPts val="0"/>
              </a:spcBef>
              <a:buNone/>
            </a:pPr>
            <a:r>
              <a:t/>
            </a: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4336"/>
        </a:solidFill>
      </p:bgPr>
    </p:bg>
    <p:spTree>
      <p:nvGrpSpPr>
        <p:cNvPr id="246" name="Shape 246"/>
        <p:cNvGrpSpPr/>
        <p:nvPr/>
      </p:nvGrpSpPr>
      <p:grpSpPr>
        <a:xfrm>
          <a:off x="0" y="0"/>
          <a:ext cx="0" cy="0"/>
          <a:chOff x="0" y="0"/>
          <a:chExt cx="0" cy="0"/>
        </a:xfrm>
      </p:grpSpPr>
      <p:sp>
        <p:nvSpPr>
          <p:cNvPr id="247" name="Shape 247"/>
          <p:cNvSpPr txBox="1"/>
          <p:nvPr>
            <p:ph type="title"/>
          </p:nvPr>
        </p:nvSpPr>
        <p:spPr>
          <a:xfrm>
            <a:off x="838350" y="1807900"/>
            <a:ext cx="5324100" cy="485699"/>
          </a:xfrm>
          <a:prstGeom prst="rect">
            <a:avLst/>
          </a:prstGeom>
        </p:spPr>
        <p:txBody>
          <a:bodyPr anchorCtr="0" anchor="b" bIns="91425" lIns="91425" rIns="91425" tIns="91425">
            <a:noAutofit/>
          </a:bodyPr>
          <a:lstStyle/>
          <a:p>
            <a:pPr lvl="0" rtl="0">
              <a:spcBef>
                <a:spcPts val="0"/>
              </a:spcBef>
              <a:buNone/>
            </a:pPr>
            <a:r>
              <a:rPr lang="en">
                <a:solidFill>
                  <a:srgbClr val="F44336"/>
                </a:solidFill>
              </a:rPr>
              <a:t>CREDITS</a:t>
            </a:r>
          </a:p>
        </p:txBody>
      </p:sp>
      <p:sp>
        <p:nvSpPr>
          <p:cNvPr id="248" name="Shape 248"/>
          <p:cNvSpPr txBox="1"/>
          <p:nvPr>
            <p:ph idx="1" type="body"/>
          </p:nvPr>
        </p:nvSpPr>
        <p:spPr>
          <a:xfrm>
            <a:off x="838250" y="2419350"/>
            <a:ext cx="5324100" cy="2255700"/>
          </a:xfrm>
          <a:prstGeom prst="rect">
            <a:avLst/>
          </a:prstGeom>
        </p:spPr>
        <p:txBody>
          <a:bodyPr anchorCtr="0" anchor="t" bIns="91425" lIns="91425" rIns="91425" tIns="91425">
            <a:noAutofit/>
          </a:bodyPr>
          <a:lstStyle/>
          <a:p>
            <a:pPr lvl="0" rtl="0">
              <a:spcBef>
                <a:spcPts val="0"/>
              </a:spcBef>
              <a:buNone/>
            </a:pPr>
            <a:r>
              <a:rPr lang="en" sz="1400"/>
              <a:t>Special thanks to all the people who made and released these awesome resources for free:</a:t>
            </a:r>
          </a:p>
          <a:p>
            <a:pPr indent="-228600" lvl="0" marL="457200" rtl="0">
              <a:lnSpc>
                <a:spcPct val="115000"/>
              </a:lnSpc>
              <a:spcBef>
                <a:spcPts val="0"/>
              </a:spcBef>
              <a:buSzPct val="100000"/>
            </a:pPr>
            <a:r>
              <a:rPr lang="en" sz="1400" u="sng">
                <a:hlinkClick r:id="rId3"/>
              </a:rPr>
              <a:t>Simple line icons</a:t>
            </a:r>
            <a:r>
              <a:rPr lang="en" sz="1400"/>
              <a:t> by Mirko Monti</a:t>
            </a:r>
          </a:p>
          <a:p>
            <a:pPr indent="-228600" lvl="0" marL="457200" rtl="0">
              <a:lnSpc>
                <a:spcPct val="115000"/>
              </a:lnSpc>
              <a:spcBef>
                <a:spcPts val="0"/>
              </a:spcBef>
              <a:buSzPct val="100000"/>
            </a:pPr>
            <a:r>
              <a:rPr lang="en" sz="1400" u="sng">
                <a:hlinkClick r:id="rId4"/>
              </a:rPr>
              <a:t>E-commerce icons</a:t>
            </a:r>
            <a:r>
              <a:rPr lang="en" sz="1400"/>
              <a:t> by Virgil Pana</a:t>
            </a:r>
          </a:p>
          <a:p>
            <a:pPr indent="-228600" lvl="0" marL="457200" rtl="0">
              <a:lnSpc>
                <a:spcPct val="115000"/>
              </a:lnSpc>
              <a:spcBef>
                <a:spcPts val="0"/>
              </a:spcBef>
              <a:buSzPct val="100000"/>
            </a:pPr>
            <a:r>
              <a:rPr lang="en" sz="1400" u="sng">
                <a:hlinkClick r:id="rId5"/>
              </a:rPr>
              <a:t>Streamline iconset</a:t>
            </a:r>
            <a:r>
              <a:rPr lang="en" sz="1400"/>
              <a:t> by Webalys</a:t>
            </a:r>
          </a:p>
          <a:p>
            <a:pPr indent="-228600" lvl="0" marL="457200" rtl="0">
              <a:lnSpc>
                <a:spcPct val="115000"/>
              </a:lnSpc>
              <a:spcBef>
                <a:spcPts val="0"/>
              </a:spcBef>
              <a:buSzPct val="100000"/>
            </a:pPr>
            <a:r>
              <a:rPr lang="en" sz="1400"/>
              <a:t>Presentation template by </a:t>
            </a:r>
            <a:r>
              <a:rPr lang="en" sz="1400" u="sng">
                <a:hlinkClick r:id="rId6"/>
              </a:rPr>
              <a:t>SlidesCarnival</a:t>
            </a:r>
          </a:p>
        </p:txBody>
      </p:sp>
      <p:grpSp>
        <p:nvGrpSpPr>
          <p:cNvPr id="249" name="Shape 249"/>
          <p:cNvGrpSpPr/>
          <p:nvPr/>
        </p:nvGrpSpPr>
        <p:grpSpPr>
          <a:xfrm>
            <a:off x="927928" y="1325568"/>
            <a:ext cx="449032" cy="449032"/>
            <a:chOff x="2594050" y="1631825"/>
            <a:chExt cx="439625" cy="439625"/>
          </a:xfrm>
        </p:grpSpPr>
        <p:sp>
          <p:nvSpPr>
            <p:cNvPr id="250" name="Shape 250"/>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51" name="Shape 251"/>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52" name="Shape 252"/>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53" name="Shape 253"/>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841000" y="665300"/>
            <a:ext cx="4801499" cy="409500"/>
          </a:xfrm>
          <a:prstGeom prst="rect">
            <a:avLst/>
          </a:prstGeom>
        </p:spPr>
        <p:txBody>
          <a:bodyPr anchorCtr="0" anchor="b" bIns="91425" lIns="91425" rIns="91425" tIns="91425">
            <a:noAutofit/>
          </a:bodyPr>
          <a:lstStyle/>
          <a:p>
            <a:pPr lvl="0" rtl="0">
              <a:spcBef>
                <a:spcPts val="0"/>
              </a:spcBef>
              <a:buNone/>
            </a:pPr>
            <a:r>
              <a:rPr lang="en" sz="2400"/>
              <a:t>Loose coupling</a:t>
            </a:r>
          </a:p>
        </p:txBody>
      </p:sp>
      <p:sp>
        <p:nvSpPr>
          <p:cNvPr id="84" name="Shape 84"/>
          <p:cNvSpPr txBox="1"/>
          <p:nvPr/>
        </p:nvSpPr>
        <p:spPr>
          <a:xfrm>
            <a:off x="841000" y="1200150"/>
            <a:ext cx="5905200" cy="826499"/>
          </a:xfrm>
          <a:prstGeom prst="rect">
            <a:avLst/>
          </a:prstGeom>
          <a:noFill/>
          <a:ln>
            <a:noFill/>
          </a:ln>
        </p:spPr>
        <p:txBody>
          <a:bodyPr anchorCtr="0" anchor="t" bIns="91425" lIns="91425" rIns="91425" tIns="91425">
            <a:noAutofit/>
          </a:bodyPr>
          <a:lstStyle/>
          <a:p>
            <a:pPr lvl="0" rtl="0">
              <a:spcBef>
                <a:spcPts val="600"/>
              </a:spcBef>
              <a:buNone/>
            </a:pPr>
            <a:r>
              <a:rPr lang="en">
                <a:solidFill>
                  <a:srgbClr val="999999"/>
                </a:solidFill>
                <a:latin typeface="Karla"/>
                <a:ea typeface="Karla"/>
                <a:cs typeface="Karla"/>
                <a:sym typeface="Karla"/>
              </a:rPr>
              <a:t>Loose coupling facilitates easier maintainability of apps by removing dependencies where possible.</a:t>
            </a:r>
          </a:p>
        </p:txBody>
      </p:sp>
      <p:sp>
        <p:nvSpPr>
          <p:cNvPr id="85" name="Shape 85"/>
          <p:cNvSpPr txBox="1"/>
          <p:nvPr/>
        </p:nvSpPr>
        <p:spPr>
          <a:xfrm>
            <a:off x="841000" y="1982882"/>
            <a:ext cx="5905200" cy="826499"/>
          </a:xfrm>
          <a:prstGeom prst="rect">
            <a:avLst/>
          </a:prstGeom>
          <a:noFill/>
          <a:ln>
            <a:noFill/>
          </a:ln>
        </p:spPr>
        <p:txBody>
          <a:bodyPr anchorCtr="0" anchor="t" bIns="91425" lIns="91425" rIns="91425" tIns="91425">
            <a:noAutofit/>
          </a:bodyPr>
          <a:lstStyle/>
          <a:p>
            <a:pPr lvl="0" rtl="0">
              <a:spcBef>
                <a:spcPts val="600"/>
              </a:spcBef>
              <a:buNone/>
            </a:pPr>
            <a:r>
              <a:rPr lang="en">
                <a:solidFill>
                  <a:srgbClr val="999999"/>
                </a:solidFill>
                <a:latin typeface="Karla"/>
                <a:ea typeface="Karla"/>
                <a:cs typeface="Karla"/>
                <a:sym typeface="Karla"/>
              </a:rPr>
              <a:t>When this is implemented efficiently, it’s quite easy to see how changes to one part of a system may affect another.</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89" name="Shape 89"/>
        <p:cNvGrpSpPr/>
        <p:nvPr/>
      </p:nvGrpSpPr>
      <p:grpSpPr>
        <a:xfrm>
          <a:off x="0" y="0"/>
          <a:ext cx="0" cy="0"/>
          <a:chOff x="0" y="0"/>
          <a:chExt cx="0" cy="0"/>
        </a:xfrm>
      </p:grpSpPr>
      <p:sp>
        <p:nvSpPr>
          <p:cNvPr id="90" name="Shape 90"/>
          <p:cNvSpPr txBox="1"/>
          <p:nvPr>
            <p:ph type="title"/>
          </p:nvPr>
        </p:nvSpPr>
        <p:spPr>
          <a:xfrm>
            <a:off x="841000" y="665300"/>
            <a:ext cx="4801499" cy="409500"/>
          </a:xfrm>
          <a:prstGeom prst="rect">
            <a:avLst/>
          </a:prstGeom>
        </p:spPr>
        <p:txBody>
          <a:bodyPr anchorCtr="0" anchor="b" bIns="91425" lIns="91425" rIns="91425" tIns="91425">
            <a:noAutofit/>
          </a:bodyPr>
          <a:lstStyle/>
          <a:p>
            <a:pPr lvl="0" rtl="0">
              <a:spcBef>
                <a:spcPts val="0"/>
              </a:spcBef>
              <a:buNone/>
            </a:pPr>
            <a:r>
              <a:rPr lang="en" sz="2400"/>
              <a:t>Performance</a:t>
            </a:r>
          </a:p>
        </p:txBody>
      </p:sp>
      <p:sp>
        <p:nvSpPr>
          <p:cNvPr id="91" name="Shape 91"/>
          <p:cNvSpPr txBox="1"/>
          <p:nvPr/>
        </p:nvSpPr>
        <p:spPr>
          <a:xfrm>
            <a:off x="841000" y="1123950"/>
            <a:ext cx="5905200" cy="1007999"/>
          </a:xfrm>
          <a:prstGeom prst="rect">
            <a:avLst/>
          </a:prstGeom>
          <a:noFill/>
          <a:ln>
            <a:noFill/>
          </a:ln>
        </p:spPr>
        <p:txBody>
          <a:bodyPr anchorCtr="0" anchor="t" bIns="91425" lIns="91425" rIns="91425" tIns="91425">
            <a:noAutofit/>
          </a:bodyPr>
          <a:lstStyle/>
          <a:p>
            <a:pPr rtl="0">
              <a:spcBef>
                <a:spcPts val="600"/>
              </a:spcBef>
              <a:buNone/>
            </a:pPr>
            <a:r>
              <a:rPr lang="en">
                <a:solidFill>
                  <a:srgbClr val="999999"/>
                </a:solidFill>
                <a:latin typeface="Karla"/>
                <a:ea typeface="Karla"/>
                <a:cs typeface="Karla"/>
                <a:sym typeface="Karla"/>
              </a:rPr>
              <a:t>In the code below, loading of script </a:t>
            </a:r>
            <a:r>
              <a:rPr b="1" lang="en">
                <a:solidFill>
                  <a:srgbClr val="999999"/>
                </a:solidFill>
                <a:latin typeface="Consolas"/>
                <a:ea typeface="Consolas"/>
                <a:cs typeface="Consolas"/>
                <a:sym typeface="Consolas"/>
              </a:rPr>
              <a:t>ac.js</a:t>
            </a:r>
            <a:r>
              <a:rPr lang="en">
                <a:solidFill>
                  <a:srgbClr val="999999"/>
                </a:solidFill>
                <a:latin typeface="Karla"/>
                <a:ea typeface="Karla"/>
                <a:cs typeface="Karla"/>
                <a:sym typeface="Karla"/>
              </a:rPr>
              <a:t> is blocked by scripts </a:t>
            </a:r>
            <a:r>
              <a:rPr b="1" lang="en">
                <a:solidFill>
                  <a:srgbClr val="999999"/>
                </a:solidFill>
                <a:latin typeface="Consolas"/>
                <a:ea typeface="Consolas"/>
                <a:cs typeface="Consolas"/>
                <a:sym typeface="Consolas"/>
              </a:rPr>
              <a:t>b.js</a:t>
            </a:r>
            <a:r>
              <a:rPr lang="en">
                <a:solidFill>
                  <a:srgbClr val="999999"/>
                </a:solidFill>
                <a:latin typeface="Karla"/>
                <a:ea typeface="Karla"/>
                <a:cs typeface="Karla"/>
                <a:sym typeface="Karla"/>
              </a:rPr>
              <a:t> and </a:t>
            </a:r>
            <a:r>
              <a:rPr b="1" lang="en">
                <a:solidFill>
                  <a:srgbClr val="999999"/>
                </a:solidFill>
                <a:latin typeface="Consolas"/>
                <a:ea typeface="Consolas"/>
                <a:cs typeface="Consolas"/>
                <a:sym typeface="Consolas"/>
              </a:rPr>
              <a:t>ab.js</a:t>
            </a:r>
            <a:r>
              <a:rPr lang="en">
                <a:solidFill>
                  <a:srgbClr val="999999"/>
                </a:solidFill>
                <a:latin typeface="Karla"/>
                <a:ea typeface="Karla"/>
                <a:cs typeface="Karla"/>
                <a:sym typeface="Karla"/>
              </a:rPr>
              <a:t>.</a:t>
            </a:r>
          </a:p>
          <a:p>
            <a:pPr lvl="0" rtl="0">
              <a:spcBef>
                <a:spcPts val="600"/>
              </a:spcBef>
              <a:buNone/>
            </a:pPr>
            <a:r>
              <a:rPr lang="en">
                <a:solidFill>
                  <a:srgbClr val="999999"/>
                </a:solidFill>
                <a:latin typeface="Karla"/>
                <a:ea typeface="Karla"/>
                <a:cs typeface="Karla"/>
                <a:sym typeface="Karla"/>
              </a:rPr>
              <a:t>Are these 2 scripts really needed for </a:t>
            </a:r>
            <a:r>
              <a:rPr b="1" lang="en">
                <a:solidFill>
                  <a:srgbClr val="999999"/>
                </a:solidFill>
                <a:latin typeface="Consolas"/>
                <a:ea typeface="Consolas"/>
                <a:cs typeface="Consolas"/>
                <a:sym typeface="Consolas"/>
              </a:rPr>
              <a:t>ac.js</a:t>
            </a:r>
            <a:r>
              <a:rPr lang="en">
                <a:solidFill>
                  <a:srgbClr val="999999"/>
                </a:solidFill>
                <a:latin typeface="Karla"/>
                <a:ea typeface="Karla"/>
                <a:cs typeface="Karla"/>
                <a:sym typeface="Karla"/>
              </a:rPr>
              <a:t> to work?</a:t>
            </a:r>
          </a:p>
        </p:txBody>
      </p:sp>
      <p:sp>
        <p:nvSpPr>
          <p:cNvPr id="92" name="Shape 92"/>
          <p:cNvSpPr txBox="1"/>
          <p:nvPr>
            <p:ph idx="1" type="body"/>
          </p:nvPr>
        </p:nvSpPr>
        <p:spPr>
          <a:xfrm>
            <a:off x="841000" y="2079800"/>
            <a:ext cx="2922299" cy="2886000"/>
          </a:xfrm>
          <a:prstGeom prst="rect">
            <a:avLst/>
          </a:prstGeom>
        </p:spPr>
        <p:txBody>
          <a:bodyPr anchorCtr="0" anchor="t" bIns="91425" lIns="91425" rIns="91425" tIns="91425">
            <a:noAutofit/>
          </a:bodyPr>
          <a:lstStyle/>
          <a:p>
            <a:pPr lvl="0" rtl="0">
              <a:spcBef>
                <a:spcPts val="0"/>
              </a:spcBef>
              <a:buNone/>
            </a:pPr>
            <a:r>
              <a:rPr b="1" lang="en" sz="1000">
                <a:latin typeface="Consolas"/>
                <a:ea typeface="Consolas"/>
                <a:cs typeface="Consolas"/>
                <a:sym typeface="Consolas"/>
              </a:rPr>
              <a:t>&lt;!DOCTYPE html&gt;</a:t>
            </a:r>
          </a:p>
          <a:p>
            <a:pPr lvl="0" rtl="0">
              <a:spcBef>
                <a:spcPts val="0"/>
              </a:spcBef>
              <a:buNone/>
            </a:pPr>
            <a:r>
              <a:rPr b="1" lang="en" sz="1000">
                <a:latin typeface="Consolas"/>
                <a:ea typeface="Consolas"/>
                <a:cs typeface="Consolas"/>
                <a:sym typeface="Consolas"/>
              </a:rPr>
              <a:t>&lt;html&gt;</a:t>
            </a:r>
          </a:p>
          <a:p>
            <a:pPr lvl="0" rtl="0">
              <a:spcBef>
                <a:spcPts val="0"/>
              </a:spcBef>
              <a:buNone/>
            </a:pPr>
            <a:r>
              <a:rPr b="1" lang="en" sz="1000">
                <a:latin typeface="Consolas"/>
                <a:ea typeface="Consolas"/>
                <a:cs typeface="Consolas"/>
                <a:sym typeface="Consolas"/>
              </a:rPr>
              <a:t>    &lt;head&gt;</a:t>
            </a:r>
          </a:p>
          <a:p>
            <a:pPr lvl="0" rtl="0">
              <a:spcBef>
                <a:spcPts val="0"/>
              </a:spcBef>
              <a:buNone/>
            </a:pPr>
            <a:r>
              <a:rPr b="1" lang="en" sz="1000">
                <a:latin typeface="Consolas"/>
                <a:ea typeface="Consolas"/>
                <a:cs typeface="Consolas"/>
                <a:sym typeface="Consolas"/>
              </a:rPr>
              <a:t>        &lt;script src="a.js"&gt;&lt;/script&gt;</a:t>
            </a:r>
          </a:p>
          <a:p>
            <a:pPr lvl="0" rtl="0">
              <a:spcBef>
                <a:spcPts val="0"/>
              </a:spcBef>
              <a:buNone/>
            </a:pPr>
            <a:r>
              <a:rPr b="1" lang="en" sz="1000">
                <a:latin typeface="Consolas"/>
                <a:ea typeface="Consolas"/>
                <a:cs typeface="Consolas"/>
                <a:sym typeface="Consolas"/>
              </a:rPr>
              <a:t>        &lt;script src="b.js"&gt;&lt;/script&gt;</a:t>
            </a:r>
          </a:p>
          <a:p>
            <a:pPr lvl="0" rtl="0">
              <a:spcBef>
                <a:spcPts val="0"/>
              </a:spcBef>
              <a:buNone/>
            </a:pPr>
            <a:r>
              <a:rPr b="1" lang="en" sz="1000">
                <a:latin typeface="Consolas"/>
                <a:ea typeface="Consolas"/>
                <a:cs typeface="Consolas"/>
                <a:sym typeface="Consolas"/>
              </a:rPr>
              <a:t>        &lt;script src="ab.js"&gt;&lt;/script&gt;</a:t>
            </a:r>
          </a:p>
          <a:p>
            <a:pPr lvl="0" rtl="0">
              <a:spcBef>
                <a:spcPts val="0"/>
              </a:spcBef>
              <a:buNone/>
            </a:pPr>
            <a:r>
              <a:rPr b="1" lang="en" sz="1000">
                <a:latin typeface="Consolas"/>
                <a:ea typeface="Consolas"/>
                <a:cs typeface="Consolas"/>
                <a:sym typeface="Consolas"/>
              </a:rPr>
              <a:t>        &lt;script src="c.js"&gt;&lt;/script&gt;</a:t>
            </a:r>
          </a:p>
          <a:p>
            <a:pPr lvl="0" rtl="0">
              <a:spcBef>
                <a:spcPts val="0"/>
              </a:spcBef>
              <a:buNone/>
            </a:pPr>
            <a:r>
              <a:rPr b="1" lang="en" sz="1000">
                <a:latin typeface="Consolas"/>
                <a:ea typeface="Consolas"/>
                <a:cs typeface="Consolas"/>
                <a:sym typeface="Consolas"/>
              </a:rPr>
              <a:t>        &lt;script src="ac.js"&gt;&lt;/script&gt;</a:t>
            </a:r>
          </a:p>
          <a:p>
            <a:pPr lvl="0" rtl="0">
              <a:spcBef>
                <a:spcPts val="0"/>
              </a:spcBef>
              <a:buNone/>
            </a:pPr>
            <a:r>
              <a:rPr b="1" lang="en" sz="1000">
                <a:latin typeface="Consolas"/>
                <a:ea typeface="Consolas"/>
                <a:cs typeface="Consolas"/>
                <a:sym typeface="Consolas"/>
              </a:rPr>
              <a:t>        &lt;script src="abc.js"&gt;&lt;/script&gt;</a:t>
            </a:r>
          </a:p>
          <a:p>
            <a:pPr lvl="0" rtl="0">
              <a:spcBef>
                <a:spcPts val="0"/>
              </a:spcBef>
              <a:buNone/>
            </a:pPr>
            <a:r>
              <a:rPr b="1" lang="en" sz="1000">
                <a:latin typeface="Consolas"/>
                <a:ea typeface="Consolas"/>
                <a:cs typeface="Consolas"/>
                <a:sym typeface="Consolas"/>
              </a:rPr>
              <a:t>    &lt;/head&gt;</a:t>
            </a:r>
          </a:p>
          <a:p>
            <a:pPr lvl="0" rtl="0">
              <a:spcBef>
                <a:spcPts val="0"/>
              </a:spcBef>
              <a:buNone/>
            </a:pPr>
            <a:r>
              <a:rPr b="1" lang="en" sz="1000">
                <a:latin typeface="Consolas"/>
                <a:ea typeface="Consolas"/>
                <a:cs typeface="Consolas"/>
                <a:sym typeface="Consolas"/>
              </a:rPr>
              <a:t>    &lt;body&gt;&lt;/body&gt;</a:t>
            </a:r>
          </a:p>
          <a:p>
            <a:pPr lvl="0" rtl="0">
              <a:spcBef>
                <a:spcPts val="0"/>
              </a:spcBef>
              <a:buNone/>
            </a:pPr>
            <a:r>
              <a:rPr b="1" lang="en" sz="1000">
                <a:latin typeface="Consolas"/>
                <a:ea typeface="Consolas"/>
                <a:cs typeface="Consolas"/>
                <a:sym typeface="Consolas"/>
              </a:rPr>
              <a:t>&lt;/html&gt;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96" name="Shape 96"/>
        <p:cNvGrpSpPr/>
        <p:nvPr/>
      </p:nvGrpSpPr>
      <p:grpSpPr>
        <a:xfrm>
          <a:off x="0" y="0"/>
          <a:ext cx="0" cy="0"/>
          <a:chOff x="0" y="0"/>
          <a:chExt cx="0" cy="0"/>
        </a:xfrm>
      </p:grpSpPr>
      <p:sp>
        <p:nvSpPr>
          <p:cNvPr id="97" name="Shape 97"/>
          <p:cNvSpPr txBox="1"/>
          <p:nvPr>
            <p:ph type="title"/>
          </p:nvPr>
        </p:nvSpPr>
        <p:spPr>
          <a:xfrm>
            <a:off x="841000" y="665300"/>
            <a:ext cx="4801499" cy="409500"/>
          </a:xfrm>
          <a:prstGeom prst="rect">
            <a:avLst/>
          </a:prstGeom>
        </p:spPr>
        <p:txBody>
          <a:bodyPr anchorCtr="0" anchor="b" bIns="91425" lIns="91425" rIns="91425" tIns="91425">
            <a:noAutofit/>
          </a:bodyPr>
          <a:lstStyle/>
          <a:p>
            <a:pPr lvl="0" rtl="0">
              <a:spcBef>
                <a:spcPts val="0"/>
              </a:spcBef>
              <a:buNone/>
            </a:pPr>
            <a:r>
              <a:rPr lang="en" sz="2400"/>
              <a:t>Global variables</a:t>
            </a:r>
          </a:p>
        </p:txBody>
      </p:sp>
      <p:sp>
        <p:nvSpPr>
          <p:cNvPr id="98" name="Shape 98"/>
          <p:cNvSpPr txBox="1"/>
          <p:nvPr/>
        </p:nvSpPr>
        <p:spPr>
          <a:xfrm>
            <a:off x="841000" y="1200150"/>
            <a:ext cx="5905200" cy="826499"/>
          </a:xfrm>
          <a:prstGeom prst="rect">
            <a:avLst/>
          </a:prstGeom>
          <a:noFill/>
          <a:ln>
            <a:noFill/>
          </a:ln>
        </p:spPr>
        <p:txBody>
          <a:bodyPr anchorCtr="0" anchor="t" bIns="91425" lIns="91425" rIns="91425" tIns="91425">
            <a:noAutofit/>
          </a:bodyPr>
          <a:lstStyle/>
          <a:p>
            <a:pPr rtl="0">
              <a:spcBef>
                <a:spcPts val="600"/>
              </a:spcBef>
              <a:buNone/>
            </a:pPr>
            <a:r>
              <a:rPr lang="en">
                <a:solidFill>
                  <a:srgbClr val="999999"/>
                </a:solidFill>
                <a:latin typeface="Karla"/>
                <a:ea typeface="Karla"/>
                <a:cs typeface="Karla"/>
                <a:sym typeface="Karla"/>
              </a:rPr>
              <a:t>The only way to share variables between </a:t>
            </a:r>
            <a:r>
              <a:rPr b="1" lang="en">
                <a:solidFill>
                  <a:srgbClr val="999999"/>
                </a:solidFill>
                <a:latin typeface="Consolas"/>
                <a:ea typeface="Consolas"/>
                <a:cs typeface="Consolas"/>
                <a:sym typeface="Consolas"/>
              </a:rPr>
              <a:t>a.js</a:t>
            </a:r>
            <a:r>
              <a:rPr lang="en">
                <a:solidFill>
                  <a:srgbClr val="999999"/>
                </a:solidFill>
                <a:latin typeface="Karla"/>
                <a:ea typeface="Karla"/>
                <a:cs typeface="Karla"/>
                <a:sym typeface="Karla"/>
              </a:rPr>
              <a:t> and </a:t>
            </a:r>
            <a:r>
              <a:rPr b="1" lang="en">
                <a:solidFill>
                  <a:srgbClr val="999999"/>
                </a:solidFill>
                <a:latin typeface="Consolas"/>
                <a:ea typeface="Consolas"/>
                <a:cs typeface="Consolas"/>
                <a:sym typeface="Consolas"/>
              </a:rPr>
              <a:t>c.js</a:t>
            </a:r>
            <a:r>
              <a:rPr lang="en">
                <a:solidFill>
                  <a:srgbClr val="999999"/>
                </a:solidFill>
                <a:latin typeface="Karla"/>
                <a:ea typeface="Karla"/>
                <a:cs typeface="Karla"/>
                <a:sym typeface="Karla"/>
              </a:rPr>
              <a:t> is making use of global variables.</a:t>
            </a:r>
          </a:p>
          <a:p>
            <a:pPr lvl="0" rtl="0">
              <a:spcBef>
                <a:spcPts val="600"/>
              </a:spcBef>
              <a:buNone/>
            </a:pPr>
            <a:r>
              <a:rPr lang="en">
                <a:solidFill>
                  <a:srgbClr val="999999"/>
                </a:solidFill>
                <a:latin typeface="Karla"/>
                <a:ea typeface="Karla"/>
                <a:cs typeface="Karla"/>
                <a:sym typeface="Karla"/>
              </a:rPr>
              <a:t>When number of scripts grows, keeping track of these globals quickly becomes a pain.</a:t>
            </a:r>
          </a:p>
        </p:txBody>
      </p:sp>
      <p:sp>
        <p:nvSpPr>
          <p:cNvPr id="99" name="Shape 99"/>
          <p:cNvSpPr txBox="1"/>
          <p:nvPr>
            <p:ph idx="1" type="body"/>
          </p:nvPr>
        </p:nvSpPr>
        <p:spPr>
          <a:xfrm>
            <a:off x="841000" y="2331450"/>
            <a:ext cx="2922299" cy="2638799"/>
          </a:xfrm>
          <a:prstGeom prst="rect">
            <a:avLst/>
          </a:prstGeom>
        </p:spPr>
        <p:txBody>
          <a:bodyPr anchorCtr="0" anchor="t" bIns="91425" lIns="91425" rIns="91425" tIns="91425">
            <a:noAutofit/>
          </a:bodyPr>
          <a:lstStyle/>
          <a:p>
            <a:pPr lvl="0" rtl="0">
              <a:spcBef>
                <a:spcPts val="0"/>
              </a:spcBef>
              <a:buNone/>
            </a:pPr>
            <a:r>
              <a:rPr b="1" lang="en" sz="1000">
                <a:latin typeface="Consolas"/>
                <a:ea typeface="Consolas"/>
                <a:cs typeface="Consolas"/>
                <a:sym typeface="Consolas"/>
              </a:rPr>
              <a:t>&lt;!DOCTYPE html&gt;</a:t>
            </a:r>
          </a:p>
          <a:p>
            <a:pPr lvl="0" rtl="0">
              <a:spcBef>
                <a:spcPts val="0"/>
              </a:spcBef>
              <a:buNone/>
            </a:pPr>
            <a:r>
              <a:rPr b="1" lang="en" sz="1000">
                <a:latin typeface="Consolas"/>
                <a:ea typeface="Consolas"/>
                <a:cs typeface="Consolas"/>
                <a:sym typeface="Consolas"/>
              </a:rPr>
              <a:t>&lt;html&gt;</a:t>
            </a:r>
          </a:p>
          <a:p>
            <a:pPr lvl="0" rtl="0">
              <a:spcBef>
                <a:spcPts val="0"/>
              </a:spcBef>
              <a:buNone/>
            </a:pPr>
            <a:r>
              <a:rPr b="1" lang="en" sz="1000">
                <a:latin typeface="Consolas"/>
                <a:ea typeface="Consolas"/>
                <a:cs typeface="Consolas"/>
                <a:sym typeface="Consolas"/>
              </a:rPr>
              <a:t>    &lt;head&gt;</a:t>
            </a:r>
          </a:p>
          <a:p>
            <a:pPr lvl="0" rtl="0">
              <a:spcBef>
                <a:spcPts val="0"/>
              </a:spcBef>
              <a:buNone/>
            </a:pPr>
            <a:r>
              <a:rPr b="1" lang="en" sz="1000">
                <a:latin typeface="Consolas"/>
                <a:ea typeface="Consolas"/>
                <a:cs typeface="Consolas"/>
                <a:sym typeface="Consolas"/>
              </a:rPr>
              <a:t>        &lt;script src="a.js"&gt;&lt;/script&gt;</a:t>
            </a:r>
          </a:p>
          <a:p>
            <a:pPr lvl="0" rtl="0">
              <a:spcBef>
                <a:spcPts val="0"/>
              </a:spcBef>
              <a:buNone/>
            </a:pPr>
            <a:r>
              <a:rPr b="1" lang="en" sz="1000">
                <a:latin typeface="Consolas"/>
                <a:ea typeface="Consolas"/>
                <a:cs typeface="Consolas"/>
                <a:sym typeface="Consolas"/>
              </a:rPr>
              <a:t>        &lt;script src="b.js"&gt;&lt;/script&gt;</a:t>
            </a:r>
          </a:p>
          <a:p>
            <a:pPr lvl="0" rtl="0">
              <a:spcBef>
                <a:spcPts val="0"/>
              </a:spcBef>
              <a:buNone/>
            </a:pPr>
            <a:r>
              <a:rPr b="1" lang="en" sz="1000">
                <a:latin typeface="Consolas"/>
                <a:ea typeface="Consolas"/>
                <a:cs typeface="Consolas"/>
                <a:sym typeface="Consolas"/>
              </a:rPr>
              <a:t>        &lt;script src="ab.js"&gt;&lt;/script&gt;</a:t>
            </a:r>
          </a:p>
          <a:p>
            <a:pPr lvl="0" rtl="0">
              <a:spcBef>
                <a:spcPts val="0"/>
              </a:spcBef>
              <a:buNone/>
            </a:pPr>
            <a:r>
              <a:rPr b="1" lang="en" sz="1000">
                <a:latin typeface="Consolas"/>
                <a:ea typeface="Consolas"/>
                <a:cs typeface="Consolas"/>
                <a:sym typeface="Consolas"/>
              </a:rPr>
              <a:t>        &lt;script src="c.js"&gt;&lt;/script&gt;</a:t>
            </a:r>
          </a:p>
          <a:p>
            <a:pPr lvl="0" rtl="0">
              <a:spcBef>
                <a:spcPts val="0"/>
              </a:spcBef>
              <a:buNone/>
            </a:pPr>
            <a:r>
              <a:rPr b="1" lang="en" sz="1000">
                <a:latin typeface="Consolas"/>
                <a:ea typeface="Consolas"/>
                <a:cs typeface="Consolas"/>
                <a:sym typeface="Consolas"/>
              </a:rPr>
              <a:t>        &lt;script src="abc.js"&gt;&lt;/script&gt;</a:t>
            </a:r>
          </a:p>
          <a:p>
            <a:pPr lvl="0" rtl="0">
              <a:spcBef>
                <a:spcPts val="0"/>
              </a:spcBef>
              <a:buNone/>
            </a:pPr>
            <a:r>
              <a:rPr b="1" lang="en" sz="1000">
                <a:latin typeface="Consolas"/>
                <a:ea typeface="Consolas"/>
                <a:cs typeface="Consolas"/>
                <a:sym typeface="Consolas"/>
              </a:rPr>
              <a:t>    &lt;/head&gt;</a:t>
            </a:r>
          </a:p>
          <a:p>
            <a:pPr lvl="0" rtl="0">
              <a:spcBef>
                <a:spcPts val="0"/>
              </a:spcBef>
              <a:buNone/>
            </a:pPr>
            <a:r>
              <a:rPr b="1" lang="en" sz="1000">
                <a:latin typeface="Consolas"/>
                <a:ea typeface="Consolas"/>
                <a:cs typeface="Consolas"/>
                <a:sym typeface="Consolas"/>
              </a:rPr>
              <a:t>    &lt;body&gt;&lt;/body&gt;</a:t>
            </a:r>
          </a:p>
          <a:p>
            <a:pPr lvl="0" rtl="0">
              <a:spcBef>
                <a:spcPts val="0"/>
              </a:spcBef>
              <a:buNone/>
            </a:pPr>
            <a:r>
              <a:rPr b="1" lang="en" sz="1000">
                <a:latin typeface="Consolas"/>
                <a:ea typeface="Consolas"/>
                <a:cs typeface="Consolas"/>
                <a:sym typeface="Consolas"/>
              </a:rPr>
              <a:t>&lt;/html&gt;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103" name="Shape 103"/>
        <p:cNvGrpSpPr/>
        <p:nvPr/>
      </p:nvGrpSpPr>
      <p:grpSpPr>
        <a:xfrm>
          <a:off x="0" y="0"/>
          <a:ext cx="0" cy="0"/>
          <a:chOff x="0" y="0"/>
          <a:chExt cx="0" cy="0"/>
        </a:xfrm>
      </p:grpSpPr>
      <p:sp>
        <p:nvSpPr>
          <p:cNvPr id="104" name="Shape 104"/>
          <p:cNvSpPr txBox="1"/>
          <p:nvPr>
            <p:ph type="ctrTitle"/>
          </p:nvPr>
        </p:nvSpPr>
        <p:spPr>
          <a:xfrm>
            <a:off x="648300" y="1583350"/>
            <a:ext cx="3522300" cy="2989799"/>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2.</a:t>
            </a:r>
          </a:p>
          <a:p>
            <a:pPr lvl="0" rtl="0">
              <a:spcBef>
                <a:spcPts val="0"/>
              </a:spcBef>
              <a:buNone/>
            </a:pPr>
            <a:r>
              <a:rPr lang="en"/>
              <a:t>CommonJS</a:t>
            </a:r>
          </a:p>
        </p:txBody>
      </p:sp>
      <p:sp>
        <p:nvSpPr>
          <p:cNvPr id="105" name="Shape 105"/>
          <p:cNvSpPr txBox="1"/>
          <p:nvPr>
            <p:ph idx="1" type="subTitle"/>
          </p:nvPr>
        </p:nvSpPr>
        <p:spPr>
          <a:xfrm>
            <a:off x="5746425" y="3494300"/>
            <a:ext cx="2884800" cy="1031699"/>
          </a:xfrm>
          <a:prstGeom prst="rect">
            <a:avLst/>
          </a:prstGeom>
        </p:spPr>
        <p:txBody>
          <a:bodyPr anchorCtr="0" anchor="b" bIns="91425" lIns="91425" rIns="91425" tIns="91425">
            <a:noAutofit/>
          </a:bodyPr>
          <a:lstStyle/>
          <a:p>
            <a:pPr lvl="0" rtl="0">
              <a:spcBef>
                <a:spcPts val="0"/>
              </a:spcBef>
              <a:buNone/>
            </a:pPr>
            <a:r>
              <a:rPr lang="en"/>
              <a:t>An API for defining modules either server or client-side</a:t>
            </a:r>
          </a:p>
        </p:txBody>
      </p:sp>
      <p:sp>
        <p:nvSpPr>
          <p:cNvPr id="106" name="Shape 106"/>
          <p:cNvSpPr txBox="1"/>
          <p:nvPr>
            <p:ph idx="2" type="subTitle"/>
          </p:nvPr>
        </p:nvSpPr>
        <p:spPr>
          <a:xfrm>
            <a:off x="648300" y="4449800"/>
            <a:ext cx="3862500" cy="338699"/>
          </a:xfrm>
          <a:prstGeom prst="rect">
            <a:avLst/>
          </a:prstGeom>
        </p:spPr>
        <p:txBody>
          <a:bodyPr anchorCtr="0" anchor="b" bIns="91425" lIns="91425" rIns="91425" tIns="91425">
            <a:noAutofit/>
          </a:bodyPr>
          <a:lstStyle/>
          <a:p>
            <a:pPr lvl="0" rtl="0" algn="l">
              <a:spcBef>
                <a:spcPts val="0"/>
              </a:spcBef>
              <a:buNone/>
            </a:pPr>
            <a:r>
              <a:rPr lang="en" sz="1000" u="sng">
                <a:solidFill>
                  <a:schemeClr val="hlink"/>
                </a:solidFill>
                <a:hlinkClick r:id="rId3"/>
              </a:rPr>
              <a:t>http://wiki.commonjs.org/wiki/Modules/1.1</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B3B"/>
        </a:solidFill>
      </p:bgPr>
    </p:bg>
    <p:spTree>
      <p:nvGrpSpPr>
        <p:cNvPr id="110" name="Shape 110"/>
        <p:cNvGrpSpPr/>
        <p:nvPr/>
      </p:nvGrpSpPr>
      <p:grpSpPr>
        <a:xfrm>
          <a:off x="0" y="0"/>
          <a:ext cx="0" cy="0"/>
          <a:chOff x="0" y="0"/>
          <a:chExt cx="0" cy="0"/>
        </a:xfrm>
      </p:grpSpPr>
      <p:sp>
        <p:nvSpPr>
          <p:cNvPr id="111" name="Shape 111"/>
          <p:cNvSpPr txBox="1"/>
          <p:nvPr/>
        </p:nvSpPr>
        <p:spPr>
          <a:xfrm>
            <a:off x="632700" y="735150"/>
            <a:ext cx="5046599" cy="1488599"/>
          </a:xfrm>
          <a:prstGeom prst="rect">
            <a:avLst/>
          </a:prstGeom>
          <a:noFill/>
          <a:ln>
            <a:noFill/>
          </a:ln>
        </p:spPr>
        <p:txBody>
          <a:bodyPr anchorCtr="0" anchor="ctr" bIns="91425" lIns="91425" rIns="91425" tIns="91425">
            <a:noAutofit/>
          </a:bodyPr>
          <a:lstStyle/>
          <a:p>
            <a:pPr lvl="0" rtl="0">
              <a:lnSpc>
                <a:spcPct val="120000"/>
              </a:lnSpc>
              <a:spcBef>
                <a:spcPts val="0"/>
              </a:spcBef>
              <a:buNone/>
            </a:pPr>
            <a:r>
              <a:rPr lang="en" sz="1050">
                <a:solidFill>
                  <a:schemeClr val="dk1"/>
                </a:solidFill>
                <a:highlight>
                  <a:srgbClr val="F9F9F9"/>
                </a:highlight>
                <a:latin typeface="Consolas"/>
                <a:ea typeface="Consolas"/>
                <a:cs typeface="Consolas"/>
                <a:sym typeface="Consolas"/>
              </a:rPr>
              <a:t>exports.</a:t>
            </a:r>
            <a:r>
              <a:rPr lang="en" sz="1050">
                <a:solidFill>
                  <a:srgbClr val="660066"/>
                </a:solidFill>
                <a:highlight>
                  <a:srgbClr val="F9F9F9"/>
                </a:highlight>
                <a:latin typeface="Consolas"/>
                <a:ea typeface="Consolas"/>
                <a:cs typeface="Consolas"/>
                <a:sym typeface="Consolas"/>
              </a:rPr>
              <a:t>add</a:t>
            </a:r>
            <a:r>
              <a:rPr lang="en" sz="1050">
                <a:solidFill>
                  <a:schemeClr val="dk1"/>
                </a:solidFill>
                <a:highlight>
                  <a:srgbClr val="F9F9F9"/>
                </a:highlight>
                <a:latin typeface="Consolas"/>
                <a:ea typeface="Consolas"/>
                <a:cs typeface="Consolas"/>
                <a:sym typeface="Consolas"/>
              </a:rPr>
              <a:t> </a:t>
            </a:r>
            <a:r>
              <a:rPr lang="en" sz="1050">
                <a:solidFill>
                  <a:srgbClr val="339933"/>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 </a:t>
            </a:r>
            <a:r>
              <a:rPr b="1" lang="en" sz="1050">
                <a:solidFill>
                  <a:srgbClr val="000066"/>
                </a:solidFill>
                <a:highlight>
                  <a:srgbClr val="F9F9F9"/>
                </a:highlight>
                <a:latin typeface="Consolas"/>
                <a:ea typeface="Consolas"/>
                <a:cs typeface="Consolas"/>
                <a:sym typeface="Consolas"/>
              </a:rPr>
              <a:t>function</a:t>
            </a:r>
            <a:r>
              <a:rPr lang="en" sz="1050">
                <a:solidFill>
                  <a:srgbClr val="009900"/>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 </a:t>
            </a:r>
            <a:r>
              <a:rPr lang="en" sz="1050">
                <a:solidFill>
                  <a:srgbClr val="009900"/>
                </a:solidFill>
                <a:highlight>
                  <a:srgbClr val="F9F9F9"/>
                </a:highlight>
                <a:latin typeface="Consolas"/>
                <a:ea typeface="Consolas"/>
                <a:cs typeface="Consolas"/>
                <a:sym typeface="Consolas"/>
              </a:rPr>
              <a:t>{</a:t>
            </a:r>
            <a:br>
              <a:rPr lang="en" sz="1050">
                <a:solidFill>
                  <a:schemeClr val="dk1"/>
                </a:solidFill>
                <a:highlight>
                  <a:srgbClr val="F9F9F9"/>
                </a:highlight>
                <a:latin typeface="Consolas"/>
                <a:ea typeface="Consolas"/>
                <a:cs typeface="Consolas"/>
                <a:sym typeface="Consolas"/>
              </a:rPr>
            </a:br>
            <a:r>
              <a:rPr lang="en" sz="1050">
                <a:solidFill>
                  <a:schemeClr val="dk1"/>
                </a:solidFill>
                <a:highlight>
                  <a:srgbClr val="F9F9F9"/>
                </a:highlight>
                <a:latin typeface="Consolas"/>
                <a:ea typeface="Consolas"/>
                <a:cs typeface="Consolas"/>
                <a:sym typeface="Consolas"/>
              </a:rPr>
              <a:t>    </a:t>
            </a:r>
            <a:r>
              <a:rPr b="1" lang="en" sz="1050">
                <a:solidFill>
                  <a:srgbClr val="000066"/>
                </a:solidFill>
                <a:highlight>
                  <a:srgbClr val="F9F9F9"/>
                </a:highlight>
                <a:latin typeface="Consolas"/>
                <a:ea typeface="Consolas"/>
                <a:cs typeface="Consolas"/>
                <a:sym typeface="Consolas"/>
              </a:rPr>
              <a:t>var</a:t>
            </a:r>
            <a:r>
              <a:rPr lang="en" sz="1050">
                <a:solidFill>
                  <a:schemeClr val="dk1"/>
                </a:solidFill>
                <a:highlight>
                  <a:srgbClr val="F9F9F9"/>
                </a:highlight>
                <a:latin typeface="Consolas"/>
                <a:ea typeface="Consolas"/>
                <a:cs typeface="Consolas"/>
                <a:sym typeface="Consolas"/>
              </a:rPr>
              <a:t> sum </a:t>
            </a:r>
            <a:r>
              <a:rPr lang="en" sz="1050">
                <a:solidFill>
                  <a:srgbClr val="339933"/>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 </a:t>
            </a:r>
            <a:r>
              <a:rPr lang="en" sz="1050">
                <a:solidFill>
                  <a:srgbClr val="CC0000"/>
                </a:solidFill>
                <a:highlight>
                  <a:srgbClr val="F9F9F9"/>
                </a:highlight>
                <a:latin typeface="Consolas"/>
                <a:ea typeface="Consolas"/>
                <a:cs typeface="Consolas"/>
                <a:sym typeface="Consolas"/>
              </a:rPr>
              <a:t>0</a:t>
            </a:r>
            <a:r>
              <a:rPr lang="en" sz="1050">
                <a:solidFill>
                  <a:srgbClr val="339933"/>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 i </a:t>
            </a:r>
            <a:r>
              <a:rPr lang="en" sz="1050">
                <a:solidFill>
                  <a:srgbClr val="339933"/>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 </a:t>
            </a:r>
            <a:r>
              <a:rPr lang="en" sz="1050">
                <a:solidFill>
                  <a:srgbClr val="CC0000"/>
                </a:solidFill>
                <a:highlight>
                  <a:srgbClr val="F9F9F9"/>
                </a:highlight>
                <a:latin typeface="Consolas"/>
                <a:ea typeface="Consolas"/>
                <a:cs typeface="Consolas"/>
                <a:sym typeface="Consolas"/>
              </a:rPr>
              <a:t>0</a:t>
            </a:r>
            <a:r>
              <a:rPr lang="en" sz="1050">
                <a:solidFill>
                  <a:srgbClr val="339933"/>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 args </a:t>
            </a:r>
            <a:r>
              <a:rPr lang="en" sz="1050">
                <a:solidFill>
                  <a:srgbClr val="339933"/>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 arguments</a:t>
            </a:r>
            <a:r>
              <a:rPr lang="en" sz="1050">
                <a:solidFill>
                  <a:srgbClr val="339933"/>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 l </a:t>
            </a:r>
            <a:r>
              <a:rPr lang="en" sz="1050">
                <a:solidFill>
                  <a:srgbClr val="339933"/>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 args.</a:t>
            </a:r>
            <a:r>
              <a:rPr lang="en" sz="1050">
                <a:solidFill>
                  <a:srgbClr val="660066"/>
                </a:solidFill>
                <a:highlight>
                  <a:srgbClr val="F9F9F9"/>
                </a:highlight>
                <a:latin typeface="Consolas"/>
                <a:ea typeface="Consolas"/>
                <a:cs typeface="Consolas"/>
                <a:sym typeface="Consolas"/>
              </a:rPr>
              <a:t>length</a:t>
            </a:r>
            <a:r>
              <a:rPr lang="en" sz="1050">
                <a:solidFill>
                  <a:srgbClr val="339933"/>
                </a:solidFill>
                <a:highlight>
                  <a:srgbClr val="F9F9F9"/>
                </a:highlight>
                <a:latin typeface="Consolas"/>
                <a:ea typeface="Consolas"/>
                <a:cs typeface="Consolas"/>
                <a:sym typeface="Consolas"/>
              </a:rPr>
              <a:t>;</a:t>
            </a:r>
            <a:br>
              <a:rPr lang="en" sz="1050">
                <a:solidFill>
                  <a:schemeClr val="dk1"/>
                </a:solidFill>
                <a:highlight>
                  <a:srgbClr val="F9F9F9"/>
                </a:highlight>
                <a:latin typeface="Consolas"/>
                <a:ea typeface="Consolas"/>
                <a:cs typeface="Consolas"/>
                <a:sym typeface="Consolas"/>
              </a:rPr>
            </a:br>
            <a:r>
              <a:rPr lang="en" sz="1050">
                <a:solidFill>
                  <a:schemeClr val="dk1"/>
                </a:solidFill>
                <a:highlight>
                  <a:srgbClr val="F9F9F9"/>
                </a:highlight>
                <a:latin typeface="Consolas"/>
                <a:ea typeface="Consolas"/>
                <a:cs typeface="Consolas"/>
                <a:sym typeface="Consolas"/>
              </a:rPr>
              <a:t>    while </a:t>
            </a:r>
            <a:r>
              <a:rPr lang="en" sz="1050">
                <a:solidFill>
                  <a:srgbClr val="009900"/>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i </a:t>
            </a:r>
            <a:r>
              <a:rPr lang="en" sz="1050">
                <a:solidFill>
                  <a:srgbClr val="339933"/>
                </a:solidFill>
                <a:highlight>
                  <a:srgbClr val="F9F9F9"/>
                </a:highlight>
                <a:latin typeface="Consolas"/>
                <a:ea typeface="Consolas"/>
                <a:cs typeface="Consolas"/>
                <a:sym typeface="Consolas"/>
              </a:rPr>
              <a:t>&lt;</a:t>
            </a:r>
            <a:r>
              <a:rPr lang="en" sz="1050">
                <a:solidFill>
                  <a:schemeClr val="dk1"/>
                </a:solidFill>
                <a:highlight>
                  <a:srgbClr val="F9F9F9"/>
                </a:highlight>
                <a:latin typeface="Consolas"/>
                <a:ea typeface="Consolas"/>
                <a:cs typeface="Consolas"/>
                <a:sym typeface="Consolas"/>
              </a:rPr>
              <a:t> l</a:t>
            </a:r>
            <a:r>
              <a:rPr lang="en" sz="1050">
                <a:solidFill>
                  <a:srgbClr val="009900"/>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 </a:t>
            </a:r>
            <a:r>
              <a:rPr lang="en" sz="1050">
                <a:solidFill>
                  <a:srgbClr val="009900"/>
                </a:solidFill>
                <a:highlight>
                  <a:srgbClr val="F9F9F9"/>
                </a:highlight>
                <a:latin typeface="Consolas"/>
                <a:ea typeface="Consolas"/>
                <a:cs typeface="Consolas"/>
                <a:sym typeface="Consolas"/>
              </a:rPr>
              <a:t>{</a:t>
            </a:r>
            <a:br>
              <a:rPr lang="en" sz="1050">
                <a:solidFill>
                  <a:schemeClr val="dk1"/>
                </a:solidFill>
                <a:highlight>
                  <a:srgbClr val="F9F9F9"/>
                </a:highlight>
                <a:latin typeface="Consolas"/>
                <a:ea typeface="Consolas"/>
                <a:cs typeface="Consolas"/>
                <a:sym typeface="Consolas"/>
              </a:rPr>
            </a:br>
            <a:r>
              <a:rPr lang="en" sz="1050">
                <a:solidFill>
                  <a:schemeClr val="dk1"/>
                </a:solidFill>
                <a:highlight>
                  <a:srgbClr val="F9F9F9"/>
                </a:highlight>
                <a:latin typeface="Consolas"/>
                <a:ea typeface="Consolas"/>
                <a:cs typeface="Consolas"/>
                <a:sym typeface="Consolas"/>
              </a:rPr>
              <a:t>        sum </a:t>
            </a:r>
            <a:r>
              <a:rPr lang="en" sz="1050">
                <a:solidFill>
                  <a:srgbClr val="339933"/>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 args</a:t>
            </a:r>
            <a:r>
              <a:rPr lang="en" sz="1050">
                <a:solidFill>
                  <a:srgbClr val="009900"/>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i</a:t>
            </a:r>
            <a:r>
              <a:rPr lang="en" sz="1050">
                <a:solidFill>
                  <a:srgbClr val="339933"/>
                </a:solidFill>
                <a:highlight>
                  <a:srgbClr val="F9F9F9"/>
                </a:highlight>
                <a:latin typeface="Consolas"/>
                <a:ea typeface="Consolas"/>
                <a:cs typeface="Consolas"/>
                <a:sym typeface="Consolas"/>
              </a:rPr>
              <a:t>++</a:t>
            </a:r>
            <a:r>
              <a:rPr lang="en" sz="1050">
                <a:solidFill>
                  <a:srgbClr val="009900"/>
                </a:solidFill>
                <a:highlight>
                  <a:srgbClr val="F9F9F9"/>
                </a:highlight>
                <a:latin typeface="Consolas"/>
                <a:ea typeface="Consolas"/>
                <a:cs typeface="Consolas"/>
                <a:sym typeface="Consolas"/>
              </a:rPr>
              <a:t>]</a:t>
            </a:r>
            <a:r>
              <a:rPr lang="en" sz="1050">
                <a:solidFill>
                  <a:srgbClr val="339933"/>
                </a:solidFill>
                <a:highlight>
                  <a:srgbClr val="F9F9F9"/>
                </a:highlight>
                <a:latin typeface="Consolas"/>
                <a:ea typeface="Consolas"/>
                <a:cs typeface="Consolas"/>
                <a:sym typeface="Consolas"/>
              </a:rPr>
              <a:t>;</a:t>
            </a:r>
            <a:br>
              <a:rPr lang="en" sz="1050">
                <a:solidFill>
                  <a:schemeClr val="dk1"/>
                </a:solidFill>
                <a:highlight>
                  <a:srgbClr val="F9F9F9"/>
                </a:highlight>
                <a:latin typeface="Consolas"/>
                <a:ea typeface="Consolas"/>
                <a:cs typeface="Consolas"/>
                <a:sym typeface="Consolas"/>
              </a:rPr>
            </a:br>
            <a:r>
              <a:rPr lang="en" sz="1050">
                <a:solidFill>
                  <a:schemeClr val="dk1"/>
                </a:solidFill>
                <a:highlight>
                  <a:srgbClr val="F9F9F9"/>
                </a:highlight>
                <a:latin typeface="Consolas"/>
                <a:ea typeface="Consolas"/>
                <a:cs typeface="Consolas"/>
                <a:sym typeface="Consolas"/>
              </a:rPr>
              <a:t>    </a:t>
            </a:r>
            <a:r>
              <a:rPr lang="en" sz="1050">
                <a:solidFill>
                  <a:srgbClr val="009900"/>
                </a:solidFill>
                <a:highlight>
                  <a:srgbClr val="F9F9F9"/>
                </a:highlight>
                <a:latin typeface="Consolas"/>
                <a:ea typeface="Consolas"/>
                <a:cs typeface="Consolas"/>
                <a:sym typeface="Consolas"/>
              </a:rPr>
              <a:t>}</a:t>
            </a:r>
            <a:br>
              <a:rPr lang="en" sz="1050">
                <a:solidFill>
                  <a:schemeClr val="dk1"/>
                </a:solidFill>
                <a:highlight>
                  <a:srgbClr val="F9F9F9"/>
                </a:highlight>
                <a:latin typeface="Consolas"/>
                <a:ea typeface="Consolas"/>
                <a:cs typeface="Consolas"/>
                <a:sym typeface="Consolas"/>
              </a:rPr>
            </a:br>
            <a:r>
              <a:rPr lang="en" sz="1050">
                <a:solidFill>
                  <a:schemeClr val="dk1"/>
                </a:solidFill>
                <a:highlight>
                  <a:srgbClr val="F9F9F9"/>
                </a:highlight>
                <a:latin typeface="Consolas"/>
                <a:ea typeface="Consolas"/>
                <a:cs typeface="Consolas"/>
                <a:sym typeface="Consolas"/>
              </a:rPr>
              <a:t>    </a:t>
            </a:r>
            <a:r>
              <a:rPr b="1" lang="en" sz="1050">
                <a:solidFill>
                  <a:srgbClr val="000066"/>
                </a:solidFill>
                <a:highlight>
                  <a:srgbClr val="F9F9F9"/>
                </a:highlight>
                <a:latin typeface="Consolas"/>
                <a:ea typeface="Consolas"/>
                <a:cs typeface="Consolas"/>
                <a:sym typeface="Consolas"/>
              </a:rPr>
              <a:t>return</a:t>
            </a:r>
            <a:r>
              <a:rPr lang="en" sz="1050">
                <a:solidFill>
                  <a:schemeClr val="dk1"/>
                </a:solidFill>
                <a:highlight>
                  <a:srgbClr val="F9F9F9"/>
                </a:highlight>
                <a:latin typeface="Consolas"/>
                <a:ea typeface="Consolas"/>
                <a:cs typeface="Consolas"/>
                <a:sym typeface="Consolas"/>
              </a:rPr>
              <a:t> sum</a:t>
            </a:r>
            <a:r>
              <a:rPr lang="en" sz="1050">
                <a:solidFill>
                  <a:srgbClr val="339933"/>
                </a:solidFill>
                <a:highlight>
                  <a:srgbClr val="F9F9F9"/>
                </a:highlight>
                <a:latin typeface="Consolas"/>
                <a:ea typeface="Consolas"/>
                <a:cs typeface="Consolas"/>
                <a:sym typeface="Consolas"/>
              </a:rPr>
              <a:t>;</a:t>
            </a:r>
            <a:br>
              <a:rPr lang="en" sz="1050">
                <a:solidFill>
                  <a:schemeClr val="dk1"/>
                </a:solidFill>
                <a:highlight>
                  <a:srgbClr val="F9F9F9"/>
                </a:highlight>
                <a:latin typeface="Consolas"/>
                <a:ea typeface="Consolas"/>
                <a:cs typeface="Consolas"/>
                <a:sym typeface="Consolas"/>
              </a:rPr>
            </a:br>
            <a:r>
              <a:rPr lang="en" sz="1050">
                <a:solidFill>
                  <a:srgbClr val="009900"/>
                </a:solidFill>
                <a:highlight>
                  <a:srgbClr val="F9F9F9"/>
                </a:highlight>
                <a:latin typeface="Consolas"/>
                <a:ea typeface="Consolas"/>
                <a:cs typeface="Consolas"/>
                <a:sym typeface="Consolas"/>
              </a:rPr>
              <a:t>}</a:t>
            </a:r>
            <a:r>
              <a:rPr lang="en" sz="1050">
                <a:solidFill>
                  <a:srgbClr val="339933"/>
                </a:solidFill>
                <a:highlight>
                  <a:srgbClr val="F9F9F9"/>
                </a:highlight>
                <a:latin typeface="Consolas"/>
                <a:ea typeface="Consolas"/>
                <a:cs typeface="Consolas"/>
                <a:sym typeface="Consolas"/>
              </a:rPr>
              <a:t>;</a:t>
            </a:r>
          </a:p>
        </p:txBody>
      </p:sp>
      <p:sp>
        <p:nvSpPr>
          <p:cNvPr id="112" name="Shape 112"/>
          <p:cNvSpPr txBox="1"/>
          <p:nvPr/>
        </p:nvSpPr>
        <p:spPr>
          <a:xfrm>
            <a:off x="632700" y="2672100"/>
            <a:ext cx="6379199" cy="882299"/>
          </a:xfrm>
          <a:prstGeom prst="rect">
            <a:avLst/>
          </a:prstGeom>
          <a:noFill/>
          <a:ln>
            <a:noFill/>
          </a:ln>
        </p:spPr>
        <p:txBody>
          <a:bodyPr anchorCtr="0" anchor="ctr" bIns="91425" lIns="91425" rIns="91425" tIns="91425">
            <a:noAutofit/>
          </a:bodyPr>
          <a:lstStyle/>
          <a:p>
            <a:pPr lvl="0" rtl="0">
              <a:lnSpc>
                <a:spcPct val="120000"/>
              </a:lnSpc>
              <a:spcBef>
                <a:spcPts val="0"/>
              </a:spcBef>
              <a:buNone/>
            </a:pPr>
            <a:r>
              <a:rPr b="1" lang="en" sz="1050">
                <a:solidFill>
                  <a:srgbClr val="000066"/>
                </a:solidFill>
                <a:highlight>
                  <a:srgbClr val="F9F9F9"/>
                </a:highlight>
                <a:latin typeface="Consolas"/>
                <a:ea typeface="Consolas"/>
                <a:cs typeface="Consolas"/>
                <a:sym typeface="Consolas"/>
              </a:rPr>
              <a:t>var</a:t>
            </a:r>
            <a:r>
              <a:rPr lang="en" sz="1050">
                <a:solidFill>
                  <a:schemeClr val="dk1"/>
                </a:solidFill>
                <a:highlight>
                  <a:srgbClr val="F9F9F9"/>
                </a:highlight>
                <a:latin typeface="Consolas"/>
                <a:ea typeface="Consolas"/>
                <a:cs typeface="Consolas"/>
                <a:sym typeface="Consolas"/>
              </a:rPr>
              <a:t> add </a:t>
            </a:r>
            <a:r>
              <a:rPr lang="en" sz="1050">
                <a:solidFill>
                  <a:srgbClr val="339933"/>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 require</a:t>
            </a:r>
            <a:r>
              <a:rPr lang="en" sz="1050">
                <a:solidFill>
                  <a:srgbClr val="009900"/>
                </a:solidFill>
                <a:highlight>
                  <a:srgbClr val="F9F9F9"/>
                </a:highlight>
                <a:latin typeface="Consolas"/>
                <a:ea typeface="Consolas"/>
                <a:cs typeface="Consolas"/>
                <a:sym typeface="Consolas"/>
              </a:rPr>
              <a:t>(</a:t>
            </a:r>
            <a:r>
              <a:rPr lang="en" sz="1050">
                <a:solidFill>
                  <a:srgbClr val="3366CC"/>
                </a:solidFill>
                <a:highlight>
                  <a:srgbClr val="F9F9F9"/>
                </a:highlight>
                <a:latin typeface="Consolas"/>
                <a:ea typeface="Consolas"/>
                <a:cs typeface="Consolas"/>
                <a:sym typeface="Consolas"/>
              </a:rPr>
              <a:t>'math'</a:t>
            </a:r>
            <a:r>
              <a:rPr lang="en" sz="1050">
                <a:solidFill>
                  <a:srgbClr val="009900"/>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a:t>
            </a:r>
            <a:r>
              <a:rPr lang="en" sz="1050">
                <a:solidFill>
                  <a:srgbClr val="660066"/>
                </a:solidFill>
                <a:highlight>
                  <a:srgbClr val="F9F9F9"/>
                </a:highlight>
                <a:latin typeface="Consolas"/>
                <a:ea typeface="Consolas"/>
                <a:cs typeface="Consolas"/>
                <a:sym typeface="Consolas"/>
              </a:rPr>
              <a:t>add</a:t>
            </a:r>
            <a:r>
              <a:rPr lang="en" sz="1050">
                <a:solidFill>
                  <a:srgbClr val="339933"/>
                </a:solidFill>
                <a:highlight>
                  <a:srgbClr val="F9F9F9"/>
                </a:highlight>
                <a:latin typeface="Consolas"/>
                <a:ea typeface="Consolas"/>
                <a:cs typeface="Consolas"/>
                <a:sym typeface="Consolas"/>
              </a:rPr>
              <a:t>;</a:t>
            </a:r>
            <a:br>
              <a:rPr lang="en" sz="1050">
                <a:solidFill>
                  <a:schemeClr val="dk1"/>
                </a:solidFill>
                <a:highlight>
                  <a:srgbClr val="F9F9F9"/>
                </a:highlight>
                <a:latin typeface="Consolas"/>
                <a:ea typeface="Consolas"/>
                <a:cs typeface="Consolas"/>
                <a:sym typeface="Consolas"/>
              </a:rPr>
            </a:br>
            <a:r>
              <a:rPr lang="en" sz="1050">
                <a:solidFill>
                  <a:schemeClr val="dk1"/>
                </a:solidFill>
                <a:highlight>
                  <a:srgbClr val="F9F9F9"/>
                </a:highlight>
                <a:latin typeface="Consolas"/>
                <a:ea typeface="Consolas"/>
                <a:cs typeface="Consolas"/>
                <a:sym typeface="Consolas"/>
              </a:rPr>
              <a:t>exports.</a:t>
            </a:r>
            <a:r>
              <a:rPr lang="en" sz="1050">
                <a:solidFill>
                  <a:srgbClr val="660066"/>
                </a:solidFill>
                <a:highlight>
                  <a:srgbClr val="F9F9F9"/>
                </a:highlight>
                <a:latin typeface="Consolas"/>
                <a:ea typeface="Consolas"/>
                <a:cs typeface="Consolas"/>
                <a:sym typeface="Consolas"/>
              </a:rPr>
              <a:t>increment</a:t>
            </a:r>
            <a:r>
              <a:rPr lang="en" sz="1050">
                <a:solidFill>
                  <a:schemeClr val="dk1"/>
                </a:solidFill>
                <a:highlight>
                  <a:srgbClr val="F9F9F9"/>
                </a:highlight>
                <a:latin typeface="Consolas"/>
                <a:ea typeface="Consolas"/>
                <a:cs typeface="Consolas"/>
                <a:sym typeface="Consolas"/>
              </a:rPr>
              <a:t> </a:t>
            </a:r>
            <a:r>
              <a:rPr lang="en" sz="1050">
                <a:solidFill>
                  <a:srgbClr val="339933"/>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 </a:t>
            </a:r>
            <a:r>
              <a:rPr b="1" lang="en" sz="1050">
                <a:solidFill>
                  <a:srgbClr val="000066"/>
                </a:solidFill>
                <a:highlight>
                  <a:srgbClr val="F9F9F9"/>
                </a:highlight>
                <a:latin typeface="Consolas"/>
                <a:ea typeface="Consolas"/>
                <a:cs typeface="Consolas"/>
                <a:sym typeface="Consolas"/>
              </a:rPr>
              <a:t>function</a:t>
            </a:r>
            <a:r>
              <a:rPr lang="en" sz="1050">
                <a:solidFill>
                  <a:srgbClr val="009900"/>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val</a:t>
            </a:r>
            <a:r>
              <a:rPr lang="en" sz="1050">
                <a:solidFill>
                  <a:srgbClr val="009900"/>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 </a:t>
            </a:r>
            <a:r>
              <a:rPr lang="en" sz="1050">
                <a:solidFill>
                  <a:srgbClr val="009900"/>
                </a:solidFill>
                <a:highlight>
                  <a:srgbClr val="F9F9F9"/>
                </a:highlight>
                <a:latin typeface="Consolas"/>
                <a:ea typeface="Consolas"/>
                <a:cs typeface="Consolas"/>
                <a:sym typeface="Consolas"/>
              </a:rPr>
              <a:t>{</a:t>
            </a:r>
            <a:br>
              <a:rPr lang="en" sz="1050">
                <a:solidFill>
                  <a:schemeClr val="dk1"/>
                </a:solidFill>
                <a:highlight>
                  <a:srgbClr val="F9F9F9"/>
                </a:highlight>
                <a:latin typeface="Consolas"/>
                <a:ea typeface="Consolas"/>
                <a:cs typeface="Consolas"/>
                <a:sym typeface="Consolas"/>
              </a:rPr>
            </a:br>
            <a:r>
              <a:rPr lang="en" sz="1050">
                <a:solidFill>
                  <a:schemeClr val="dk1"/>
                </a:solidFill>
                <a:highlight>
                  <a:srgbClr val="F9F9F9"/>
                </a:highlight>
                <a:latin typeface="Consolas"/>
                <a:ea typeface="Consolas"/>
                <a:cs typeface="Consolas"/>
                <a:sym typeface="Consolas"/>
              </a:rPr>
              <a:t>    </a:t>
            </a:r>
            <a:r>
              <a:rPr b="1" lang="en" sz="1050">
                <a:solidFill>
                  <a:srgbClr val="000066"/>
                </a:solidFill>
                <a:highlight>
                  <a:srgbClr val="F9F9F9"/>
                </a:highlight>
                <a:latin typeface="Consolas"/>
                <a:ea typeface="Consolas"/>
                <a:cs typeface="Consolas"/>
                <a:sym typeface="Consolas"/>
              </a:rPr>
              <a:t>return</a:t>
            </a:r>
            <a:r>
              <a:rPr lang="en" sz="1050">
                <a:solidFill>
                  <a:schemeClr val="dk1"/>
                </a:solidFill>
                <a:highlight>
                  <a:srgbClr val="F9F9F9"/>
                </a:highlight>
                <a:latin typeface="Consolas"/>
                <a:ea typeface="Consolas"/>
                <a:cs typeface="Consolas"/>
                <a:sym typeface="Consolas"/>
              </a:rPr>
              <a:t> add</a:t>
            </a:r>
            <a:r>
              <a:rPr lang="en" sz="1050">
                <a:solidFill>
                  <a:srgbClr val="009900"/>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val</a:t>
            </a:r>
            <a:r>
              <a:rPr lang="en" sz="1050">
                <a:solidFill>
                  <a:srgbClr val="339933"/>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 </a:t>
            </a:r>
            <a:r>
              <a:rPr lang="en" sz="1050">
                <a:solidFill>
                  <a:srgbClr val="CC0000"/>
                </a:solidFill>
                <a:highlight>
                  <a:srgbClr val="F9F9F9"/>
                </a:highlight>
                <a:latin typeface="Consolas"/>
                <a:ea typeface="Consolas"/>
                <a:cs typeface="Consolas"/>
                <a:sym typeface="Consolas"/>
              </a:rPr>
              <a:t>1</a:t>
            </a:r>
            <a:r>
              <a:rPr lang="en" sz="1050">
                <a:solidFill>
                  <a:srgbClr val="009900"/>
                </a:solidFill>
                <a:highlight>
                  <a:srgbClr val="F9F9F9"/>
                </a:highlight>
                <a:latin typeface="Consolas"/>
                <a:ea typeface="Consolas"/>
                <a:cs typeface="Consolas"/>
                <a:sym typeface="Consolas"/>
              </a:rPr>
              <a:t>)</a:t>
            </a:r>
            <a:r>
              <a:rPr lang="en" sz="1050">
                <a:solidFill>
                  <a:srgbClr val="339933"/>
                </a:solidFill>
                <a:highlight>
                  <a:srgbClr val="F9F9F9"/>
                </a:highlight>
                <a:latin typeface="Consolas"/>
                <a:ea typeface="Consolas"/>
                <a:cs typeface="Consolas"/>
                <a:sym typeface="Consolas"/>
              </a:rPr>
              <a:t>;</a:t>
            </a:r>
            <a:br>
              <a:rPr lang="en" sz="1050">
                <a:solidFill>
                  <a:schemeClr val="dk1"/>
                </a:solidFill>
                <a:highlight>
                  <a:srgbClr val="F9F9F9"/>
                </a:highlight>
                <a:latin typeface="Consolas"/>
                <a:ea typeface="Consolas"/>
                <a:cs typeface="Consolas"/>
                <a:sym typeface="Consolas"/>
              </a:rPr>
            </a:br>
            <a:r>
              <a:rPr lang="en" sz="1050">
                <a:solidFill>
                  <a:srgbClr val="009900"/>
                </a:solidFill>
                <a:highlight>
                  <a:srgbClr val="F9F9F9"/>
                </a:highlight>
                <a:latin typeface="Consolas"/>
                <a:ea typeface="Consolas"/>
                <a:cs typeface="Consolas"/>
                <a:sym typeface="Consolas"/>
              </a:rPr>
              <a:t>}</a:t>
            </a:r>
            <a:r>
              <a:rPr lang="en" sz="1050">
                <a:solidFill>
                  <a:srgbClr val="339933"/>
                </a:solidFill>
                <a:highlight>
                  <a:srgbClr val="F9F9F9"/>
                </a:highlight>
                <a:latin typeface="Consolas"/>
                <a:ea typeface="Consolas"/>
                <a:cs typeface="Consolas"/>
                <a:sym typeface="Consolas"/>
              </a:rPr>
              <a:t>;</a:t>
            </a:r>
          </a:p>
        </p:txBody>
      </p:sp>
      <p:sp>
        <p:nvSpPr>
          <p:cNvPr id="113" name="Shape 113"/>
          <p:cNvSpPr txBox="1"/>
          <p:nvPr/>
        </p:nvSpPr>
        <p:spPr>
          <a:xfrm>
            <a:off x="632700" y="4138625"/>
            <a:ext cx="4801199" cy="684900"/>
          </a:xfrm>
          <a:prstGeom prst="rect">
            <a:avLst/>
          </a:prstGeom>
          <a:noFill/>
          <a:ln>
            <a:noFill/>
          </a:ln>
        </p:spPr>
        <p:txBody>
          <a:bodyPr anchorCtr="0" anchor="ctr" bIns="91425" lIns="91425" rIns="91425" tIns="91425">
            <a:noAutofit/>
          </a:bodyPr>
          <a:lstStyle/>
          <a:p>
            <a:pPr lvl="0" rtl="0">
              <a:lnSpc>
                <a:spcPct val="120000"/>
              </a:lnSpc>
              <a:spcBef>
                <a:spcPts val="0"/>
              </a:spcBef>
              <a:buNone/>
            </a:pPr>
            <a:r>
              <a:rPr b="1" lang="en" sz="1050">
                <a:solidFill>
                  <a:srgbClr val="000066"/>
                </a:solidFill>
                <a:highlight>
                  <a:srgbClr val="F9F9F9"/>
                </a:highlight>
                <a:latin typeface="Consolas"/>
                <a:ea typeface="Consolas"/>
                <a:cs typeface="Consolas"/>
                <a:sym typeface="Consolas"/>
              </a:rPr>
              <a:t>var</a:t>
            </a:r>
            <a:r>
              <a:rPr lang="en" sz="1050">
                <a:solidFill>
                  <a:schemeClr val="dk1"/>
                </a:solidFill>
                <a:highlight>
                  <a:srgbClr val="F9F9F9"/>
                </a:highlight>
                <a:latin typeface="Consolas"/>
                <a:ea typeface="Consolas"/>
                <a:cs typeface="Consolas"/>
                <a:sym typeface="Consolas"/>
              </a:rPr>
              <a:t> inc </a:t>
            </a:r>
            <a:r>
              <a:rPr lang="en" sz="1050">
                <a:solidFill>
                  <a:srgbClr val="339933"/>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 require</a:t>
            </a:r>
            <a:r>
              <a:rPr lang="en" sz="1050">
                <a:solidFill>
                  <a:srgbClr val="009900"/>
                </a:solidFill>
                <a:highlight>
                  <a:srgbClr val="F9F9F9"/>
                </a:highlight>
                <a:latin typeface="Consolas"/>
                <a:ea typeface="Consolas"/>
                <a:cs typeface="Consolas"/>
                <a:sym typeface="Consolas"/>
              </a:rPr>
              <a:t>(</a:t>
            </a:r>
            <a:r>
              <a:rPr lang="en" sz="1050">
                <a:solidFill>
                  <a:srgbClr val="3366CC"/>
                </a:solidFill>
                <a:highlight>
                  <a:srgbClr val="F9F9F9"/>
                </a:highlight>
                <a:latin typeface="Consolas"/>
                <a:ea typeface="Consolas"/>
                <a:cs typeface="Consolas"/>
                <a:sym typeface="Consolas"/>
              </a:rPr>
              <a:t>'increment'</a:t>
            </a:r>
            <a:r>
              <a:rPr lang="en" sz="1050">
                <a:solidFill>
                  <a:srgbClr val="009900"/>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a:t>
            </a:r>
            <a:r>
              <a:rPr lang="en" sz="1050">
                <a:solidFill>
                  <a:srgbClr val="660066"/>
                </a:solidFill>
                <a:highlight>
                  <a:srgbClr val="F9F9F9"/>
                </a:highlight>
                <a:latin typeface="Consolas"/>
                <a:ea typeface="Consolas"/>
                <a:cs typeface="Consolas"/>
                <a:sym typeface="Consolas"/>
              </a:rPr>
              <a:t>increment</a:t>
            </a:r>
            <a:r>
              <a:rPr lang="en" sz="1050">
                <a:solidFill>
                  <a:srgbClr val="339933"/>
                </a:solidFill>
                <a:highlight>
                  <a:srgbClr val="F9F9F9"/>
                </a:highlight>
                <a:latin typeface="Consolas"/>
                <a:ea typeface="Consolas"/>
                <a:cs typeface="Consolas"/>
                <a:sym typeface="Consolas"/>
              </a:rPr>
              <a:t>;</a:t>
            </a:r>
            <a:br>
              <a:rPr lang="en" sz="1050">
                <a:solidFill>
                  <a:schemeClr val="dk1"/>
                </a:solidFill>
                <a:highlight>
                  <a:srgbClr val="F9F9F9"/>
                </a:highlight>
                <a:latin typeface="Consolas"/>
                <a:ea typeface="Consolas"/>
                <a:cs typeface="Consolas"/>
                <a:sym typeface="Consolas"/>
              </a:rPr>
            </a:br>
            <a:r>
              <a:rPr b="1" lang="en" sz="1050">
                <a:solidFill>
                  <a:srgbClr val="000066"/>
                </a:solidFill>
                <a:highlight>
                  <a:srgbClr val="F9F9F9"/>
                </a:highlight>
                <a:latin typeface="Consolas"/>
                <a:ea typeface="Consolas"/>
                <a:cs typeface="Consolas"/>
                <a:sym typeface="Consolas"/>
              </a:rPr>
              <a:t>var</a:t>
            </a:r>
            <a:r>
              <a:rPr lang="en" sz="1050">
                <a:solidFill>
                  <a:schemeClr val="dk1"/>
                </a:solidFill>
                <a:highlight>
                  <a:srgbClr val="F9F9F9"/>
                </a:highlight>
                <a:latin typeface="Consolas"/>
                <a:ea typeface="Consolas"/>
                <a:cs typeface="Consolas"/>
                <a:sym typeface="Consolas"/>
              </a:rPr>
              <a:t> a </a:t>
            </a:r>
            <a:r>
              <a:rPr lang="en" sz="1050">
                <a:solidFill>
                  <a:srgbClr val="339933"/>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 </a:t>
            </a:r>
            <a:r>
              <a:rPr lang="en" sz="1050">
                <a:solidFill>
                  <a:srgbClr val="CC0000"/>
                </a:solidFill>
                <a:highlight>
                  <a:srgbClr val="F9F9F9"/>
                </a:highlight>
                <a:latin typeface="Consolas"/>
                <a:ea typeface="Consolas"/>
                <a:cs typeface="Consolas"/>
                <a:sym typeface="Consolas"/>
              </a:rPr>
              <a:t>1</a:t>
            </a:r>
            <a:r>
              <a:rPr lang="en" sz="1050">
                <a:solidFill>
                  <a:srgbClr val="339933"/>
                </a:solidFill>
                <a:highlight>
                  <a:srgbClr val="F9F9F9"/>
                </a:highlight>
                <a:latin typeface="Consolas"/>
                <a:ea typeface="Consolas"/>
                <a:cs typeface="Consolas"/>
                <a:sym typeface="Consolas"/>
              </a:rPr>
              <a:t>;</a:t>
            </a:r>
            <a:br>
              <a:rPr lang="en" sz="1050">
                <a:solidFill>
                  <a:schemeClr val="dk1"/>
                </a:solidFill>
                <a:highlight>
                  <a:srgbClr val="F9F9F9"/>
                </a:highlight>
                <a:latin typeface="Consolas"/>
                <a:ea typeface="Consolas"/>
                <a:cs typeface="Consolas"/>
                <a:sym typeface="Consolas"/>
              </a:rPr>
            </a:br>
            <a:r>
              <a:rPr lang="en" sz="1050">
                <a:solidFill>
                  <a:schemeClr val="dk1"/>
                </a:solidFill>
                <a:highlight>
                  <a:srgbClr val="F9F9F9"/>
                </a:highlight>
                <a:latin typeface="Consolas"/>
                <a:ea typeface="Consolas"/>
                <a:cs typeface="Consolas"/>
                <a:sym typeface="Consolas"/>
              </a:rPr>
              <a:t>inc</a:t>
            </a:r>
            <a:r>
              <a:rPr lang="en" sz="1050">
                <a:solidFill>
                  <a:srgbClr val="009900"/>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a</a:t>
            </a:r>
            <a:r>
              <a:rPr lang="en" sz="1050">
                <a:solidFill>
                  <a:srgbClr val="009900"/>
                </a:solidFill>
                <a:highlight>
                  <a:srgbClr val="F9F9F9"/>
                </a:highlight>
                <a:latin typeface="Consolas"/>
                <a:ea typeface="Consolas"/>
                <a:cs typeface="Consolas"/>
                <a:sym typeface="Consolas"/>
              </a:rPr>
              <a:t>)</a:t>
            </a:r>
            <a:r>
              <a:rPr lang="en" sz="1050">
                <a:solidFill>
                  <a:srgbClr val="339933"/>
                </a:solidFill>
                <a:highlight>
                  <a:srgbClr val="F9F9F9"/>
                </a:highlight>
                <a:latin typeface="Consolas"/>
                <a:ea typeface="Consolas"/>
                <a:cs typeface="Consolas"/>
                <a:sym typeface="Consolas"/>
              </a:rPr>
              <a:t>;</a:t>
            </a:r>
            <a:r>
              <a:rPr lang="en" sz="1050">
                <a:solidFill>
                  <a:schemeClr val="dk1"/>
                </a:solidFill>
                <a:highlight>
                  <a:srgbClr val="F9F9F9"/>
                </a:highlight>
                <a:latin typeface="Consolas"/>
                <a:ea typeface="Consolas"/>
                <a:cs typeface="Consolas"/>
                <a:sym typeface="Consolas"/>
              </a:rPr>
              <a:t> </a:t>
            </a:r>
            <a:r>
              <a:rPr i="1" lang="en" sz="1050">
                <a:solidFill>
                  <a:srgbClr val="006600"/>
                </a:solidFill>
                <a:highlight>
                  <a:srgbClr val="F9F9F9"/>
                </a:highlight>
                <a:latin typeface="Consolas"/>
                <a:ea typeface="Consolas"/>
                <a:cs typeface="Consolas"/>
                <a:sym typeface="Consolas"/>
              </a:rPr>
              <a:t>// 2</a:t>
            </a:r>
          </a:p>
        </p:txBody>
      </p:sp>
      <p:sp>
        <p:nvSpPr>
          <p:cNvPr id="114" name="Shape 114"/>
          <p:cNvSpPr txBox="1"/>
          <p:nvPr>
            <p:ph idx="4294967295" type="title"/>
          </p:nvPr>
        </p:nvSpPr>
        <p:spPr>
          <a:xfrm>
            <a:off x="632700" y="401850"/>
            <a:ext cx="4801499" cy="409500"/>
          </a:xfrm>
          <a:prstGeom prst="rect">
            <a:avLst/>
          </a:prstGeom>
          <a:noFill/>
          <a:ln>
            <a:noFill/>
          </a:ln>
        </p:spPr>
        <p:txBody>
          <a:bodyPr anchorCtr="0" anchor="b" bIns="91425" lIns="91425" rIns="91425" tIns="91425">
            <a:noAutofit/>
          </a:bodyPr>
          <a:lstStyle/>
          <a:p>
            <a:pPr lvl="0" rtl="0">
              <a:spcBef>
                <a:spcPts val="0"/>
              </a:spcBef>
              <a:buNone/>
            </a:pPr>
            <a:r>
              <a:rPr lang="en" sz="1800"/>
              <a:t>math.js</a:t>
            </a:r>
          </a:p>
        </p:txBody>
      </p:sp>
      <p:sp>
        <p:nvSpPr>
          <p:cNvPr id="115" name="Shape 115"/>
          <p:cNvSpPr txBox="1"/>
          <p:nvPr>
            <p:ph idx="4294967295" type="title"/>
          </p:nvPr>
        </p:nvSpPr>
        <p:spPr>
          <a:xfrm>
            <a:off x="632700" y="2383050"/>
            <a:ext cx="4801499" cy="409500"/>
          </a:xfrm>
          <a:prstGeom prst="rect">
            <a:avLst/>
          </a:prstGeom>
          <a:noFill/>
          <a:ln>
            <a:noFill/>
          </a:ln>
        </p:spPr>
        <p:txBody>
          <a:bodyPr anchorCtr="0" anchor="b" bIns="91425" lIns="91425" rIns="91425" tIns="91425">
            <a:noAutofit/>
          </a:bodyPr>
          <a:lstStyle/>
          <a:p>
            <a:pPr lvl="0" rtl="0">
              <a:spcBef>
                <a:spcPts val="0"/>
              </a:spcBef>
              <a:buNone/>
            </a:pPr>
            <a:r>
              <a:rPr lang="en" sz="1800"/>
              <a:t>increment.js</a:t>
            </a:r>
          </a:p>
        </p:txBody>
      </p:sp>
      <p:sp>
        <p:nvSpPr>
          <p:cNvPr id="116" name="Shape 116"/>
          <p:cNvSpPr txBox="1"/>
          <p:nvPr>
            <p:ph idx="4294967295" type="title"/>
          </p:nvPr>
        </p:nvSpPr>
        <p:spPr>
          <a:xfrm>
            <a:off x="632700" y="3830850"/>
            <a:ext cx="4801499" cy="409500"/>
          </a:xfrm>
          <a:prstGeom prst="rect">
            <a:avLst/>
          </a:prstGeom>
          <a:noFill/>
          <a:ln>
            <a:noFill/>
          </a:ln>
        </p:spPr>
        <p:txBody>
          <a:bodyPr anchorCtr="0" anchor="b" bIns="91425" lIns="91425" rIns="91425" tIns="91425">
            <a:noAutofit/>
          </a:bodyPr>
          <a:lstStyle/>
          <a:p>
            <a:pPr lvl="0" rtl="0">
              <a:spcBef>
                <a:spcPts val="0"/>
              </a:spcBef>
              <a:buNone/>
            </a:pPr>
            <a:r>
              <a:rPr lang="en" sz="1800"/>
              <a:t>program.js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120" name="Shape 120"/>
        <p:cNvGrpSpPr/>
        <p:nvPr/>
      </p:nvGrpSpPr>
      <p:grpSpPr>
        <a:xfrm>
          <a:off x="0" y="0"/>
          <a:ext cx="0" cy="0"/>
          <a:chOff x="0" y="0"/>
          <a:chExt cx="0" cy="0"/>
        </a:xfrm>
      </p:grpSpPr>
      <p:sp>
        <p:nvSpPr>
          <p:cNvPr id="121" name="Shape 121"/>
          <p:cNvSpPr txBox="1"/>
          <p:nvPr>
            <p:ph type="ctrTitle"/>
          </p:nvPr>
        </p:nvSpPr>
        <p:spPr>
          <a:xfrm>
            <a:off x="648300" y="1583350"/>
            <a:ext cx="3522300" cy="2989799"/>
          </a:xfrm>
          <a:prstGeom prst="rect">
            <a:avLst/>
          </a:prstGeom>
        </p:spPr>
        <p:txBody>
          <a:bodyPr anchorCtr="0" anchor="b" bIns="91425" lIns="91425" rIns="91425" tIns="91425">
            <a:noAutofit/>
          </a:bodyPr>
          <a:lstStyle/>
          <a:p>
            <a:pPr rtl="0">
              <a:spcBef>
                <a:spcPts val="0"/>
              </a:spcBef>
              <a:buNone/>
            </a:pPr>
            <a:r>
              <a:rPr lang="en" sz="7200">
                <a:solidFill>
                  <a:srgbClr val="FFC107"/>
                </a:solidFill>
              </a:rPr>
              <a:t>3.</a:t>
            </a:r>
          </a:p>
          <a:p>
            <a:pPr lvl="0" rtl="0">
              <a:spcBef>
                <a:spcPts val="0"/>
              </a:spcBef>
              <a:buNone/>
            </a:pPr>
            <a:r>
              <a:rPr lang="en"/>
              <a:t>AMD</a:t>
            </a:r>
          </a:p>
        </p:txBody>
      </p:sp>
      <p:sp>
        <p:nvSpPr>
          <p:cNvPr id="122" name="Shape 122"/>
          <p:cNvSpPr txBox="1"/>
          <p:nvPr>
            <p:ph idx="1" type="subTitle"/>
          </p:nvPr>
        </p:nvSpPr>
        <p:spPr>
          <a:xfrm>
            <a:off x="6233375" y="3494300"/>
            <a:ext cx="2397900" cy="1031699"/>
          </a:xfrm>
          <a:prstGeom prst="rect">
            <a:avLst/>
          </a:prstGeom>
        </p:spPr>
        <p:txBody>
          <a:bodyPr anchorCtr="0" anchor="b" bIns="91425" lIns="91425" rIns="91425" tIns="91425">
            <a:noAutofit/>
          </a:bodyPr>
          <a:lstStyle/>
          <a:p>
            <a:pPr lvl="0" rtl="0">
              <a:spcBef>
                <a:spcPts val="0"/>
              </a:spcBef>
              <a:buNone/>
            </a:pPr>
            <a:r>
              <a:rPr lang="en"/>
              <a:t>AMD - Asynchronous Module Definition</a:t>
            </a:r>
          </a:p>
        </p:txBody>
      </p:sp>
      <p:sp>
        <p:nvSpPr>
          <p:cNvPr id="123" name="Shape 123"/>
          <p:cNvSpPr txBox="1"/>
          <p:nvPr>
            <p:ph idx="2" type="subTitle"/>
          </p:nvPr>
        </p:nvSpPr>
        <p:spPr>
          <a:xfrm>
            <a:off x="648300" y="4449800"/>
            <a:ext cx="3862500" cy="338699"/>
          </a:xfrm>
          <a:prstGeom prst="rect">
            <a:avLst/>
          </a:prstGeom>
        </p:spPr>
        <p:txBody>
          <a:bodyPr anchorCtr="0" anchor="b" bIns="91425" lIns="91425" rIns="91425" tIns="91425">
            <a:noAutofit/>
          </a:bodyPr>
          <a:lstStyle/>
          <a:p>
            <a:pPr lvl="0" rtl="0" algn="l">
              <a:spcBef>
                <a:spcPts val="0"/>
              </a:spcBef>
              <a:buNone/>
            </a:pPr>
            <a:r>
              <a:rPr lang="en" sz="1000" u="sng">
                <a:solidFill>
                  <a:schemeClr val="hlink"/>
                </a:solidFill>
                <a:hlinkClick r:id="rId3"/>
              </a:rPr>
              <a:t>https://github.com/amdjs/amdjs-api/blob/master/AMD.md</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800"/>
        </a:solidFill>
      </p:bgPr>
    </p:bg>
    <p:spTree>
      <p:nvGrpSpPr>
        <p:cNvPr id="127" name="Shape 127"/>
        <p:cNvGrpSpPr/>
        <p:nvPr/>
      </p:nvGrpSpPr>
      <p:grpSpPr>
        <a:xfrm>
          <a:off x="0" y="0"/>
          <a:ext cx="0" cy="0"/>
          <a:chOff x="0" y="0"/>
          <a:chExt cx="0" cy="0"/>
        </a:xfrm>
      </p:grpSpPr>
      <p:sp>
        <p:nvSpPr>
          <p:cNvPr id="128" name="Shape 128"/>
          <p:cNvSpPr txBox="1"/>
          <p:nvPr>
            <p:ph idx="1" type="body"/>
          </p:nvPr>
        </p:nvSpPr>
        <p:spPr>
          <a:xfrm>
            <a:off x="838250" y="2419350"/>
            <a:ext cx="6061800" cy="2255700"/>
          </a:xfrm>
          <a:prstGeom prst="rect">
            <a:avLst/>
          </a:prstGeom>
        </p:spPr>
        <p:txBody>
          <a:bodyPr anchorCtr="0" anchor="t" bIns="91425" lIns="91425" rIns="91425" tIns="91425">
            <a:noAutofit/>
          </a:bodyPr>
          <a:lstStyle/>
          <a:p>
            <a:pPr lvl="0">
              <a:spcBef>
                <a:spcPts val="0"/>
              </a:spcBef>
              <a:buNone/>
            </a:pPr>
            <a:r>
              <a:rPr lang="en" sz="2200"/>
              <a:t>The Asynchronous Module Definition (AMD) API specifies a mechanism for defining modules such that the module and its dependencies can be asynchronously loaded.</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