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26.xml" ContentType="application/vnd.openxmlformats-officedocument.presentationml.slide+xml"/>
  <Override PartName="/ppt/slides/slide14.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4.xml.rels" ContentType="application/vnd.openxmlformats-package.relationships+xml"/>
  <Override PartName="/ppt/slides/_rels/slide24.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slide16.xml" ContentType="application/vnd.openxmlformats-officedocument.presentationml.slide+xml"/>
  <Override PartName="/ppt/slides/slide1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16000"/>
            <a:ext cx="7020000" cy="936000"/>
          </a:xfrm>
          <a:prstGeom prst="rect">
            <a:avLst/>
          </a:prstGeom>
        </p:spPr>
        <p:txBody>
          <a:bodyPr lIns="0" rIns="0" tIns="0" bIns="0" anchor="ctr">
            <a:noAutofit/>
          </a:bodyPr>
          <a:p>
            <a:endParaRPr b="0" lang="en-US" sz="3570" spc="-1" strike="noStrike">
              <a:solidFill>
                <a:srgbClr val="ffffff"/>
              </a:solidFill>
              <a:latin typeface="Arial"/>
            </a:endParaRPr>
          </a:p>
        </p:txBody>
      </p:sp>
      <p:sp>
        <p:nvSpPr>
          <p:cNvPr id="28" name="PlaceHolder 2"/>
          <p:cNvSpPr>
            <a:spLocks noGrp="1"/>
          </p:cNvSpPr>
          <p:nvPr>
            <p:ph type="body"/>
          </p:nvPr>
        </p:nvSpPr>
        <p:spPr>
          <a:xfrm>
            <a:off x="504000" y="1368000"/>
            <a:ext cx="9072000" cy="1568160"/>
          </a:xfrm>
          <a:prstGeom prst="rect">
            <a:avLst/>
          </a:prstGeom>
        </p:spPr>
        <p:txBody>
          <a:bodyPr lIns="0" rIns="0" tIns="0" bIns="0">
            <a:normAutofit/>
          </a:bodyPr>
          <a:p>
            <a:endParaRPr b="0" lang="en-US" sz="2600" spc="-1" strike="noStrike">
              <a:latin typeface="Arial"/>
            </a:endParaRPr>
          </a:p>
        </p:txBody>
      </p:sp>
      <p:sp>
        <p:nvSpPr>
          <p:cNvPr id="29" name="PlaceHolder 3"/>
          <p:cNvSpPr>
            <a:spLocks noGrp="1"/>
          </p:cNvSpPr>
          <p:nvPr>
            <p:ph type="body"/>
          </p:nvPr>
        </p:nvSpPr>
        <p:spPr>
          <a:xfrm>
            <a:off x="504000" y="3085560"/>
            <a:ext cx="9072000" cy="1568160"/>
          </a:xfrm>
          <a:prstGeom prst="rect">
            <a:avLst/>
          </a:prstGeom>
        </p:spPr>
        <p:txBody>
          <a:bodyPr lIns="0" rIns="0" tIns="0" bIns="0">
            <a:normAutofit/>
          </a:bodyPr>
          <a:p>
            <a:endParaRPr b="0" lang="en-US" sz="26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216000"/>
            <a:ext cx="7020000" cy="936000"/>
          </a:xfrm>
          <a:prstGeom prst="rect">
            <a:avLst/>
          </a:prstGeom>
        </p:spPr>
        <p:txBody>
          <a:bodyPr lIns="0" rIns="0" tIns="0" bIns="0" anchor="ctr">
            <a:noAutofit/>
          </a:bodyPr>
          <a:p>
            <a:endParaRPr b="0" lang="en-US" sz="3570" spc="-1" strike="noStrike">
              <a:solidFill>
                <a:srgbClr val="ffffff"/>
              </a:solidFill>
              <a:latin typeface="Arial"/>
            </a:endParaRPr>
          </a:p>
        </p:txBody>
      </p:sp>
      <p:sp>
        <p:nvSpPr>
          <p:cNvPr id="31" name="PlaceHolder 2"/>
          <p:cNvSpPr>
            <a:spLocks noGrp="1"/>
          </p:cNvSpPr>
          <p:nvPr>
            <p:ph type="body"/>
          </p:nvPr>
        </p:nvSpPr>
        <p:spPr>
          <a:xfrm>
            <a:off x="504000" y="1368000"/>
            <a:ext cx="4426920" cy="1568160"/>
          </a:xfrm>
          <a:prstGeom prst="rect">
            <a:avLst/>
          </a:prstGeom>
        </p:spPr>
        <p:txBody>
          <a:bodyPr lIns="0" rIns="0" tIns="0" bIns="0">
            <a:normAutofit/>
          </a:bodyPr>
          <a:p>
            <a:endParaRPr b="0" lang="en-US" sz="2600" spc="-1" strike="noStrike">
              <a:latin typeface="Arial"/>
            </a:endParaRPr>
          </a:p>
        </p:txBody>
      </p:sp>
      <p:sp>
        <p:nvSpPr>
          <p:cNvPr id="32" name="PlaceHolder 3"/>
          <p:cNvSpPr>
            <a:spLocks noGrp="1"/>
          </p:cNvSpPr>
          <p:nvPr>
            <p:ph type="body"/>
          </p:nvPr>
        </p:nvSpPr>
        <p:spPr>
          <a:xfrm>
            <a:off x="5152680" y="1368000"/>
            <a:ext cx="4426920" cy="1568160"/>
          </a:xfrm>
          <a:prstGeom prst="rect">
            <a:avLst/>
          </a:prstGeom>
        </p:spPr>
        <p:txBody>
          <a:bodyPr lIns="0" rIns="0" tIns="0" bIns="0">
            <a:normAutofit/>
          </a:bodyPr>
          <a:p>
            <a:endParaRPr b="0" lang="en-US" sz="2600" spc="-1" strike="noStrike">
              <a:latin typeface="Arial"/>
            </a:endParaRPr>
          </a:p>
        </p:txBody>
      </p:sp>
      <p:sp>
        <p:nvSpPr>
          <p:cNvPr id="33" name="PlaceHolder 4"/>
          <p:cNvSpPr>
            <a:spLocks noGrp="1"/>
          </p:cNvSpPr>
          <p:nvPr>
            <p:ph type="body"/>
          </p:nvPr>
        </p:nvSpPr>
        <p:spPr>
          <a:xfrm>
            <a:off x="504000" y="3085560"/>
            <a:ext cx="4426920" cy="1568160"/>
          </a:xfrm>
          <a:prstGeom prst="rect">
            <a:avLst/>
          </a:prstGeom>
        </p:spPr>
        <p:txBody>
          <a:bodyPr lIns="0" rIns="0" tIns="0" bIns="0">
            <a:normAutofit/>
          </a:bodyPr>
          <a:p>
            <a:endParaRPr b="0" lang="en-US" sz="2600" spc="-1" strike="noStrike">
              <a:latin typeface="Arial"/>
            </a:endParaRPr>
          </a:p>
        </p:txBody>
      </p:sp>
      <p:sp>
        <p:nvSpPr>
          <p:cNvPr id="34" name="PlaceHolder 5"/>
          <p:cNvSpPr>
            <a:spLocks noGrp="1"/>
          </p:cNvSpPr>
          <p:nvPr>
            <p:ph type="body"/>
          </p:nvPr>
        </p:nvSpPr>
        <p:spPr>
          <a:xfrm>
            <a:off x="5152680" y="3085560"/>
            <a:ext cx="4426920" cy="1568160"/>
          </a:xfrm>
          <a:prstGeom prst="rect">
            <a:avLst/>
          </a:prstGeom>
        </p:spPr>
        <p:txBody>
          <a:bodyPr lIns="0" rIns="0" tIns="0" bIns="0">
            <a:normAutofit/>
          </a:bodyPr>
          <a:p>
            <a:endParaRPr b="0" lang="en-US" sz="26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216000"/>
            <a:ext cx="7020000" cy="936000"/>
          </a:xfrm>
          <a:prstGeom prst="rect">
            <a:avLst/>
          </a:prstGeom>
        </p:spPr>
        <p:txBody>
          <a:bodyPr lIns="0" rIns="0" tIns="0" bIns="0" anchor="ctr">
            <a:noAutofit/>
          </a:bodyPr>
          <a:p>
            <a:endParaRPr b="0" lang="en-US" sz="3570" spc="-1" strike="noStrike">
              <a:solidFill>
                <a:srgbClr val="ffffff"/>
              </a:solidFill>
              <a:latin typeface="Arial"/>
            </a:endParaRPr>
          </a:p>
        </p:txBody>
      </p:sp>
      <p:sp>
        <p:nvSpPr>
          <p:cNvPr id="36" name="PlaceHolder 2"/>
          <p:cNvSpPr>
            <a:spLocks noGrp="1"/>
          </p:cNvSpPr>
          <p:nvPr>
            <p:ph type="body"/>
          </p:nvPr>
        </p:nvSpPr>
        <p:spPr>
          <a:xfrm>
            <a:off x="504000" y="1368000"/>
            <a:ext cx="2921040" cy="1568160"/>
          </a:xfrm>
          <a:prstGeom prst="rect">
            <a:avLst/>
          </a:prstGeom>
        </p:spPr>
        <p:txBody>
          <a:bodyPr lIns="0" rIns="0" tIns="0" bIns="0">
            <a:normAutofit/>
          </a:bodyPr>
          <a:p>
            <a:endParaRPr b="0" lang="en-US" sz="2600" spc="-1" strike="noStrike">
              <a:latin typeface="Arial"/>
            </a:endParaRPr>
          </a:p>
        </p:txBody>
      </p:sp>
      <p:sp>
        <p:nvSpPr>
          <p:cNvPr id="37" name="PlaceHolder 3"/>
          <p:cNvSpPr>
            <a:spLocks noGrp="1"/>
          </p:cNvSpPr>
          <p:nvPr>
            <p:ph type="body"/>
          </p:nvPr>
        </p:nvSpPr>
        <p:spPr>
          <a:xfrm>
            <a:off x="3571560" y="1368000"/>
            <a:ext cx="2921040" cy="1568160"/>
          </a:xfrm>
          <a:prstGeom prst="rect">
            <a:avLst/>
          </a:prstGeom>
        </p:spPr>
        <p:txBody>
          <a:bodyPr lIns="0" rIns="0" tIns="0" bIns="0">
            <a:normAutofit/>
          </a:bodyPr>
          <a:p>
            <a:endParaRPr b="0" lang="en-US" sz="2600" spc="-1" strike="noStrike">
              <a:latin typeface="Arial"/>
            </a:endParaRPr>
          </a:p>
        </p:txBody>
      </p:sp>
      <p:sp>
        <p:nvSpPr>
          <p:cNvPr id="38" name="PlaceHolder 4"/>
          <p:cNvSpPr>
            <a:spLocks noGrp="1"/>
          </p:cNvSpPr>
          <p:nvPr>
            <p:ph type="body"/>
          </p:nvPr>
        </p:nvSpPr>
        <p:spPr>
          <a:xfrm>
            <a:off x="6639120" y="1368000"/>
            <a:ext cx="2921040" cy="1568160"/>
          </a:xfrm>
          <a:prstGeom prst="rect">
            <a:avLst/>
          </a:prstGeom>
        </p:spPr>
        <p:txBody>
          <a:bodyPr lIns="0" rIns="0" tIns="0" bIns="0">
            <a:normAutofit/>
          </a:bodyPr>
          <a:p>
            <a:endParaRPr b="0" lang="en-US" sz="2600" spc="-1" strike="noStrike">
              <a:latin typeface="Arial"/>
            </a:endParaRPr>
          </a:p>
        </p:txBody>
      </p:sp>
      <p:sp>
        <p:nvSpPr>
          <p:cNvPr id="39" name="PlaceHolder 5"/>
          <p:cNvSpPr>
            <a:spLocks noGrp="1"/>
          </p:cNvSpPr>
          <p:nvPr>
            <p:ph type="body"/>
          </p:nvPr>
        </p:nvSpPr>
        <p:spPr>
          <a:xfrm>
            <a:off x="504000" y="3085560"/>
            <a:ext cx="2921040" cy="1568160"/>
          </a:xfrm>
          <a:prstGeom prst="rect">
            <a:avLst/>
          </a:prstGeom>
        </p:spPr>
        <p:txBody>
          <a:bodyPr lIns="0" rIns="0" tIns="0" bIns="0">
            <a:normAutofit/>
          </a:bodyPr>
          <a:p>
            <a:endParaRPr b="0" lang="en-US" sz="2600" spc="-1" strike="noStrike">
              <a:latin typeface="Arial"/>
            </a:endParaRPr>
          </a:p>
        </p:txBody>
      </p:sp>
      <p:sp>
        <p:nvSpPr>
          <p:cNvPr id="40" name="PlaceHolder 6"/>
          <p:cNvSpPr>
            <a:spLocks noGrp="1"/>
          </p:cNvSpPr>
          <p:nvPr>
            <p:ph type="body"/>
          </p:nvPr>
        </p:nvSpPr>
        <p:spPr>
          <a:xfrm>
            <a:off x="3571560" y="3085560"/>
            <a:ext cx="2921040" cy="1568160"/>
          </a:xfrm>
          <a:prstGeom prst="rect">
            <a:avLst/>
          </a:prstGeom>
        </p:spPr>
        <p:txBody>
          <a:bodyPr lIns="0" rIns="0" tIns="0" bIns="0">
            <a:normAutofit/>
          </a:bodyPr>
          <a:p>
            <a:endParaRPr b="0" lang="en-US" sz="2600" spc="-1" strike="noStrike">
              <a:latin typeface="Arial"/>
            </a:endParaRPr>
          </a:p>
        </p:txBody>
      </p:sp>
      <p:sp>
        <p:nvSpPr>
          <p:cNvPr id="41" name="PlaceHolder 7"/>
          <p:cNvSpPr>
            <a:spLocks noGrp="1"/>
          </p:cNvSpPr>
          <p:nvPr>
            <p:ph type="body"/>
          </p:nvPr>
        </p:nvSpPr>
        <p:spPr>
          <a:xfrm>
            <a:off x="6639120" y="3085560"/>
            <a:ext cx="2921040" cy="1568160"/>
          </a:xfrm>
          <a:prstGeom prst="rect">
            <a:avLst/>
          </a:prstGeom>
        </p:spPr>
        <p:txBody>
          <a:bodyPr lIns="0" rIns="0" tIns="0" bIns="0">
            <a:normAutofit/>
          </a:bodyPr>
          <a:p>
            <a:endParaRPr b="0" lang="en-US" sz="26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16000"/>
            <a:ext cx="7020000" cy="936000"/>
          </a:xfrm>
          <a:prstGeom prst="rect">
            <a:avLst/>
          </a:prstGeom>
        </p:spPr>
        <p:txBody>
          <a:bodyPr lIns="0" rIns="0" tIns="0" bIns="0" anchor="ctr">
            <a:noAutofit/>
          </a:bodyPr>
          <a:p>
            <a:endParaRPr b="0" lang="en-US" sz="3570" spc="-1" strike="noStrike">
              <a:solidFill>
                <a:srgbClr val="ffffff"/>
              </a:solidFill>
              <a:latin typeface="Arial"/>
            </a:endParaRPr>
          </a:p>
        </p:txBody>
      </p:sp>
      <p:sp>
        <p:nvSpPr>
          <p:cNvPr id="7" name="PlaceHolder 2"/>
          <p:cNvSpPr>
            <a:spLocks noGrp="1"/>
          </p:cNvSpPr>
          <p:nvPr>
            <p:ph type="subTitle"/>
          </p:nvPr>
        </p:nvSpPr>
        <p:spPr>
          <a:xfrm>
            <a:off x="504000" y="1368000"/>
            <a:ext cx="9072000" cy="3288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216000"/>
            <a:ext cx="7020000" cy="936000"/>
          </a:xfrm>
          <a:prstGeom prst="rect">
            <a:avLst/>
          </a:prstGeom>
        </p:spPr>
        <p:txBody>
          <a:bodyPr lIns="0" rIns="0" tIns="0" bIns="0" anchor="ctr">
            <a:noAutofit/>
          </a:bodyPr>
          <a:p>
            <a:endParaRPr b="0" lang="en-US" sz="3570" spc="-1" strike="noStrike">
              <a:solidFill>
                <a:srgbClr val="ffffff"/>
              </a:solidFill>
              <a:latin typeface="Arial"/>
            </a:endParaRPr>
          </a:p>
        </p:txBody>
      </p:sp>
      <p:sp>
        <p:nvSpPr>
          <p:cNvPr id="9" name="PlaceHolder 2"/>
          <p:cNvSpPr>
            <a:spLocks noGrp="1"/>
          </p:cNvSpPr>
          <p:nvPr>
            <p:ph type="body"/>
          </p:nvPr>
        </p:nvSpPr>
        <p:spPr>
          <a:xfrm>
            <a:off x="504000" y="1368000"/>
            <a:ext cx="9072000" cy="3288240"/>
          </a:xfrm>
          <a:prstGeom prst="rect">
            <a:avLst/>
          </a:prstGeom>
        </p:spPr>
        <p:txBody>
          <a:bodyPr lIns="0" rIns="0" tIns="0" bIns="0">
            <a:normAutofit/>
          </a:bodyPr>
          <a:p>
            <a:endParaRPr b="0" lang="en-US" sz="26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16000"/>
            <a:ext cx="7020000" cy="936000"/>
          </a:xfrm>
          <a:prstGeom prst="rect">
            <a:avLst/>
          </a:prstGeom>
        </p:spPr>
        <p:txBody>
          <a:bodyPr lIns="0" rIns="0" tIns="0" bIns="0" anchor="ctr">
            <a:noAutofit/>
          </a:bodyPr>
          <a:p>
            <a:endParaRPr b="0" lang="en-US" sz="3570" spc="-1" strike="noStrike">
              <a:solidFill>
                <a:srgbClr val="ffffff"/>
              </a:solidFill>
              <a:latin typeface="Arial"/>
            </a:endParaRPr>
          </a:p>
        </p:txBody>
      </p:sp>
      <p:sp>
        <p:nvSpPr>
          <p:cNvPr id="11" name="PlaceHolder 2"/>
          <p:cNvSpPr>
            <a:spLocks noGrp="1"/>
          </p:cNvSpPr>
          <p:nvPr>
            <p:ph type="body"/>
          </p:nvPr>
        </p:nvSpPr>
        <p:spPr>
          <a:xfrm>
            <a:off x="504000" y="1368000"/>
            <a:ext cx="4426920" cy="3288240"/>
          </a:xfrm>
          <a:prstGeom prst="rect">
            <a:avLst/>
          </a:prstGeom>
        </p:spPr>
        <p:txBody>
          <a:bodyPr lIns="0" rIns="0" tIns="0" bIns="0">
            <a:normAutofit/>
          </a:bodyPr>
          <a:p>
            <a:endParaRPr b="0" lang="en-US" sz="2600" spc="-1" strike="noStrike">
              <a:latin typeface="Arial"/>
            </a:endParaRPr>
          </a:p>
        </p:txBody>
      </p:sp>
      <p:sp>
        <p:nvSpPr>
          <p:cNvPr id="12" name="PlaceHolder 3"/>
          <p:cNvSpPr>
            <a:spLocks noGrp="1"/>
          </p:cNvSpPr>
          <p:nvPr>
            <p:ph type="body"/>
          </p:nvPr>
        </p:nvSpPr>
        <p:spPr>
          <a:xfrm>
            <a:off x="5152680" y="1368000"/>
            <a:ext cx="4426920" cy="3288240"/>
          </a:xfrm>
          <a:prstGeom prst="rect">
            <a:avLst/>
          </a:prstGeom>
        </p:spPr>
        <p:txBody>
          <a:bodyPr lIns="0" rIns="0" tIns="0" bIns="0">
            <a:normAutofit/>
          </a:bodyPr>
          <a:p>
            <a:endParaRPr b="0" lang="en-US" sz="26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216000"/>
            <a:ext cx="7020000" cy="936000"/>
          </a:xfrm>
          <a:prstGeom prst="rect">
            <a:avLst/>
          </a:prstGeom>
        </p:spPr>
        <p:txBody>
          <a:bodyPr lIns="0" rIns="0" tIns="0" bIns="0" anchor="ctr">
            <a:noAutofit/>
          </a:bodyPr>
          <a:p>
            <a:endParaRPr b="0" lang="en-US" sz="3570" spc="-1" strike="noStrike">
              <a:solidFill>
                <a:srgbClr val="ffffff"/>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04000" y="216000"/>
            <a:ext cx="7020000" cy="43401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16000"/>
            <a:ext cx="7020000" cy="936000"/>
          </a:xfrm>
          <a:prstGeom prst="rect">
            <a:avLst/>
          </a:prstGeom>
        </p:spPr>
        <p:txBody>
          <a:bodyPr lIns="0" rIns="0" tIns="0" bIns="0" anchor="ctr">
            <a:noAutofit/>
          </a:bodyPr>
          <a:p>
            <a:endParaRPr b="0" lang="en-US" sz="3570" spc="-1" strike="noStrike">
              <a:solidFill>
                <a:srgbClr val="ffffff"/>
              </a:solidFill>
              <a:latin typeface="Arial"/>
            </a:endParaRPr>
          </a:p>
        </p:txBody>
      </p:sp>
      <p:sp>
        <p:nvSpPr>
          <p:cNvPr id="16" name="PlaceHolder 2"/>
          <p:cNvSpPr>
            <a:spLocks noGrp="1"/>
          </p:cNvSpPr>
          <p:nvPr>
            <p:ph type="body"/>
          </p:nvPr>
        </p:nvSpPr>
        <p:spPr>
          <a:xfrm>
            <a:off x="504000" y="1368000"/>
            <a:ext cx="4426920" cy="1568160"/>
          </a:xfrm>
          <a:prstGeom prst="rect">
            <a:avLst/>
          </a:prstGeom>
        </p:spPr>
        <p:txBody>
          <a:bodyPr lIns="0" rIns="0" tIns="0" bIns="0">
            <a:normAutofit/>
          </a:bodyPr>
          <a:p>
            <a:endParaRPr b="0" lang="en-US" sz="2600" spc="-1" strike="noStrike">
              <a:latin typeface="Arial"/>
            </a:endParaRPr>
          </a:p>
        </p:txBody>
      </p:sp>
      <p:sp>
        <p:nvSpPr>
          <p:cNvPr id="17" name="PlaceHolder 3"/>
          <p:cNvSpPr>
            <a:spLocks noGrp="1"/>
          </p:cNvSpPr>
          <p:nvPr>
            <p:ph type="body"/>
          </p:nvPr>
        </p:nvSpPr>
        <p:spPr>
          <a:xfrm>
            <a:off x="5152680" y="1368000"/>
            <a:ext cx="4426920" cy="3288240"/>
          </a:xfrm>
          <a:prstGeom prst="rect">
            <a:avLst/>
          </a:prstGeom>
        </p:spPr>
        <p:txBody>
          <a:bodyPr lIns="0" rIns="0" tIns="0" bIns="0">
            <a:normAutofit/>
          </a:bodyPr>
          <a:p>
            <a:endParaRPr b="0" lang="en-US" sz="2600" spc="-1" strike="noStrike">
              <a:latin typeface="Arial"/>
            </a:endParaRPr>
          </a:p>
        </p:txBody>
      </p:sp>
      <p:sp>
        <p:nvSpPr>
          <p:cNvPr id="18" name="PlaceHolder 4"/>
          <p:cNvSpPr>
            <a:spLocks noGrp="1"/>
          </p:cNvSpPr>
          <p:nvPr>
            <p:ph type="body"/>
          </p:nvPr>
        </p:nvSpPr>
        <p:spPr>
          <a:xfrm>
            <a:off x="504000" y="3085560"/>
            <a:ext cx="4426920" cy="1568160"/>
          </a:xfrm>
          <a:prstGeom prst="rect">
            <a:avLst/>
          </a:prstGeom>
        </p:spPr>
        <p:txBody>
          <a:bodyPr lIns="0" rIns="0" tIns="0" bIns="0">
            <a:normAutofit/>
          </a:bodyPr>
          <a:p>
            <a:endParaRPr b="0" lang="en-US" sz="26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16000"/>
            <a:ext cx="7020000" cy="936000"/>
          </a:xfrm>
          <a:prstGeom prst="rect">
            <a:avLst/>
          </a:prstGeom>
        </p:spPr>
        <p:txBody>
          <a:bodyPr lIns="0" rIns="0" tIns="0" bIns="0" anchor="ctr">
            <a:noAutofit/>
          </a:bodyPr>
          <a:p>
            <a:endParaRPr b="0" lang="en-US" sz="3570" spc="-1" strike="noStrike">
              <a:solidFill>
                <a:srgbClr val="ffffff"/>
              </a:solidFill>
              <a:latin typeface="Arial"/>
            </a:endParaRPr>
          </a:p>
        </p:txBody>
      </p:sp>
      <p:sp>
        <p:nvSpPr>
          <p:cNvPr id="20" name="PlaceHolder 2"/>
          <p:cNvSpPr>
            <a:spLocks noGrp="1"/>
          </p:cNvSpPr>
          <p:nvPr>
            <p:ph type="body"/>
          </p:nvPr>
        </p:nvSpPr>
        <p:spPr>
          <a:xfrm>
            <a:off x="504000" y="1368000"/>
            <a:ext cx="4426920" cy="3288240"/>
          </a:xfrm>
          <a:prstGeom prst="rect">
            <a:avLst/>
          </a:prstGeom>
        </p:spPr>
        <p:txBody>
          <a:bodyPr lIns="0" rIns="0" tIns="0" bIns="0">
            <a:normAutofit/>
          </a:bodyPr>
          <a:p>
            <a:endParaRPr b="0" lang="en-US" sz="2600" spc="-1" strike="noStrike">
              <a:latin typeface="Arial"/>
            </a:endParaRPr>
          </a:p>
        </p:txBody>
      </p:sp>
      <p:sp>
        <p:nvSpPr>
          <p:cNvPr id="21" name="PlaceHolder 3"/>
          <p:cNvSpPr>
            <a:spLocks noGrp="1"/>
          </p:cNvSpPr>
          <p:nvPr>
            <p:ph type="body"/>
          </p:nvPr>
        </p:nvSpPr>
        <p:spPr>
          <a:xfrm>
            <a:off x="5152680" y="1368000"/>
            <a:ext cx="4426920" cy="1568160"/>
          </a:xfrm>
          <a:prstGeom prst="rect">
            <a:avLst/>
          </a:prstGeom>
        </p:spPr>
        <p:txBody>
          <a:bodyPr lIns="0" rIns="0" tIns="0" bIns="0">
            <a:normAutofit/>
          </a:bodyPr>
          <a:p>
            <a:endParaRPr b="0" lang="en-US" sz="2600" spc="-1" strike="noStrike">
              <a:latin typeface="Arial"/>
            </a:endParaRPr>
          </a:p>
        </p:txBody>
      </p:sp>
      <p:sp>
        <p:nvSpPr>
          <p:cNvPr id="22" name="PlaceHolder 4"/>
          <p:cNvSpPr>
            <a:spLocks noGrp="1"/>
          </p:cNvSpPr>
          <p:nvPr>
            <p:ph type="body"/>
          </p:nvPr>
        </p:nvSpPr>
        <p:spPr>
          <a:xfrm>
            <a:off x="5152680" y="3085560"/>
            <a:ext cx="4426920" cy="1568160"/>
          </a:xfrm>
          <a:prstGeom prst="rect">
            <a:avLst/>
          </a:prstGeom>
        </p:spPr>
        <p:txBody>
          <a:bodyPr lIns="0" rIns="0" tIns="0" bIns="0">
            <a:normAutofit/>
          </a:bodyPr>
          <a:p>
            <a:endParaRPr b="0" lang="en-US" sz="26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16000"/>
            <a:ext cx="7020000" cy="936000"/>
          </a:xfrm>
          <a:prstGeom prst="rect">
            <a:avLst/>
          </a:prstGeom>
        </p:spPr>
        <p:txBody>
          <a:bodyPr lIns="0" rIns="0" tIns="0" bIns="0" anchor="ctr">
            <a:noAutofit/>
          </a:bodyPr>
          <a:p>
            <a:endParaRPr b="0" lang="en-US" sz="3570" spc="-1" strike="noStrike">
              <a:solidFill>
                <a:srgbClr val="ffffff"/>
              </a:solidFill>
              <a:latin typeface="Arial"/>
            </a:endParaRPr>
          </a:p>
        </p:txBody>
      </p:sp>
      <p:sp>
        <p:nvSpPr>
          <p:cNvPr id="24" name="PlaceHolder 2"/>
          <p:cNvSpPr>
            <a:spLocks noGrp="1"/>
          </p:cNvSpPr>
          <p:nvPr>
            <p:ph type="body"/>
          </p:nvPr>
        </p:nvSpPr>
        <p:spPr>
          <a:xfrm>
            <a:off x="504000" y="1368000"/>
            <a:ext cx="4426920" cy="1568160"/>
          </a:xfrm>
          <a:prstGeom prst="rect">
            <a:avLst/>
          </a:prstGeom>
        </p:spPr>
        <p:txBody>
          <a:bodyPr lIns="0" rIns="0" tIns="0" bIns="0">
            <a:normAutofit/>
          </a:bodyPr>
          <a:p>
            <a:endParaRPr b="0" lang="en-US" sz="2600" spc="-1" strike="noStrike">
              <a:latin typeface="Arial"/>
            </a:endParaRPr>
          </a:p>
        </p:txBody>
      </p:sp>
      <p:sp>
        <p:nvSpPr>
          <p:cNvPr id="25" name="PlaceHolder 3"/>
          <p:cNvSpPr>
            <a:spLocks noGrp="1"/>
          </p:cNvSpPr>
          <p:nvPr>
            <p:ph type="body"/>
          </p:nvPr>
        </p:nvSpPr>
        <p:spPr>
          <a:xfrm>
            <a:off x="5152680" y="1368000"/>
            <a:ext cx="4426920" cy="1568160"/>
          </a:xfrm>
          <a:prstGeom prst="rect">
            <a:avLst/>
          </a:prstGeom>
        </p:spPr>
        <p:txBody>
          <a:bodyPr lIns="0" rIns="0" tIns="0" bIns="0">
            <a:normAutofit/>
          </a:bodyPr>
          <a:p>
            <a:endParaRPr b="0" lang="en-US" sz="2600" spc="-1" strike="noStrike">
              <a:latin typeface="Arial"/>
            </a:endParaRPr>
          </a:p>
        </p:txBody>
      </p:sp>
      <p:sp>
        <p:nvSpPr>
          <p:cNvPr id="26" name="PlaceHolder 4"/>
          <p:cNvSpPr>
            <a:spLocks noGrp="1"/>
          </p:cNvSpPr>
          <p:nvPr>
            <p:ph type="body"/>
          </p:nvPr>
        </p:nvSpPr>
        <p:spPr>
          <a:xfrm>
            <a:off x="504000" y="3085560"/>
            <a:ext cx="9072000" cy="1568160"/>
          </a:xfrm>
          <a:prstGeom prst="rect">
            <a:avLst/>
          </a:prstGeom>
        </p:spPr>
        <p:txBody>
          <a:bodyPr lIns="0" rIns="0" tIns="0" bIns="0">
            <a:normAutofit/>
          </a:bodyPr>
          <a:p>
            <a:endParaRPr b="0" lang="en-US" sz="26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58320" y="81000"/>
            <a:ext cx="7794360" cy="1205640"/>
          </a:xfrm>
          <a:prstGeom prst="rect">
            <a:avLst/>
          </a:prstGeom>
          <a:ln>
            <a:noFill/>
          </a:ln>
        </p:spPr>
      </p:pic>
      <p:sp>
        <p:nvSpPr>
          <p:cNvPr id="1" name="PlaceHolder 1"/>
          <p:cNvSpPr>
            <a:spLocks noGrp="1"/>
          </p:cNvSpPr>
          <p:nvPr>
            <p:ph type="title"/>
          </p:nvPr>
        </p:nvSpPr>
        <p:spPr>
          <a:xfrm>
            <a:off x="504000" y="216000"/>
            <a:ext cx="7020000" cy="936000"/>
          </a:xfrm>
          <a:prstGeom prst="rect">
            <a:avLst/>
          </a:prstGeom>
        </p:spPr>
        <p:txBody>
          <a:bodyPr lIns="0" rIns="0" tIns="0" bIns="0" anchor="ctr">
            <a:noAutofit/>
          </a:bodyPr>
          <a:p>
            <a:r>
              <a:rPr b="0" lang="en-US" sz="3570" spc="-1" strike="noStrike">
                <a:solidFill>
                  <a:srgbClr val="ffffff"/>
                </a:solidFill>
                <a:latin typeface="Arial"/>
              </a:rPr>
              <a:t>Click to edit the title text format</a:t>
            </a:r>
            <a:endParaRPr b="0" lang="en-US" sz="3570" spc="-1" strike="noStrike">
              <a:solidFill>
                <a:srgbClr val="ffffff"/>
              </a:solidFill>
              <a:latin typeface="Arial"/>
            </a:endParaRPr>
          </a:p>
        </p:txBody>
      </p:sp>
      <p:sp>
        <p:nvSpPr>
          <p:cNvPr id="2" name="PlaceHolder 2"/>
          <p:cNvSpPr>
            <a:spLocks noGrp="1"/>
          </p:cNvSpPr>
          <p:nvPr>
            <p:ph type="body"/>
          </p:nvPr>
        </p:nvSpPr>
        <p:spPr>
          <a:xfrm>
            <a:off x="504000" y="1368000"/>
            <a:ext cx="9072000" cy="3288240"/>
          </a:xfrm>
          <a:prstGeom prst="rect">
            <a:avLst/>
          </a:prstGeom>
        </p:spPr>
        <p:txBody>
          <a:bodyPr lIns="0" rIns="0" tIns="0" bIns="0">
            <a:normAutofit/>
          </a:bodyPr>
          <a:p>
            <a:pPr marL="432000" indent="-324000">
              <a:spcAft>
                <a:spcPts val="1148"/>
              </a:spcAft>
              <a:buClr>
                <a:srgbClr val="000000"/>
              </a:buClr>
              <a:buSzPct val="45000"/>
              <a:buFont typeface="Wingdings" charset="2"/>
              <a:buChar char=""/>
            </a:pPr>
            <a:r>
              <a:rPr b="0" lang="en-US" sz="2600" spc="-1" strike="noStrike">
                <a:latin typeface="Arial"/>
              </a:rPr>
              <a:t>Click to edit the outline text format</a:t>
            </a:r>
            <a:endParaRPr b="0" lang="en-US" sz="2600" spc="-1" strike="noStrike">
              <a:latin typeface="Arial"/>
            </a:endParaRPr>
          </a:p>
          <a:p>
            <a:pPr lvl="1" marL="864000" indent="-324000">
              <a:spcAft>
                <a:spcPts val="918"/>
              </a:spcAft>
              <a:buClr>
                <a:srgbClr val="000000"/>
              </a:buClr>
              <a:buSzPct val="75000"/>
              <a:buFont typeface="Symbol" charset="2"/>
              <a:buChar char=""/>
            </a:pPr>
            <a:r>
              <a:rPr b="0" lang="en-US" sz="2280" spc="-1" strike="noStrike">
                <a:latin typeface="Arial"/>
              </a:rPr>
              <a:t>Second Outline Level</a:t>
            </a:r>
            <a:endParaRPr b="0" lang="en-US" sz="2280" spc="-1" strike="noStrike">
              <a:latin typeface="Arial"/>
            </a:endParaRPr>
          </a:p>
          <a:p>
            <a:pPr lvl="2" marL="1296000" indent="-288000">
              <a:spcAft>
                <a:spcPts val="689"/>
              </a:spcAft>
              <a:buClr>
                <a:srgbClr val="000000"/>
              </a:buClr>
              <a:buSzPct val="45000"/>
              <a:buFont typeface="Wingdings" charset="2"/>
              <a:buChar char=""/>
            </a:pPr>
            <a:r>
              <a:rPr b="0" lang="en-US" sz="1950" spc="-1" strike="noStrike">
                <a:latin typeface="Arial"/>
              </a:rPr>
              <a:t>Third Outline Level</a:t>
            </a:r>
            <a:endParaRPr b="0" lang="en-US" sz="1950" spc="-1" strike="noStrike">
              <a:latin typeface="Arial"/>
            </a:endParaRPr>
          </a:p>
          <a:p>
            <a:pPr lvl="3" marL="1728000" indent="-216000">
              <a:spcAft>
                <a:spcPts val="459"/>
              </a:spcAft>
              <a:buClr>
                <a:srgbClr val="000000"/>
              </a:buClr>
              <a:buSzPct val="75000"/>
              <a:buFont typeface="Symbol" charset="2"/>
              <a:buChar char=""/>
            </a:pPr>
            <a:r>
              <a:rPr b="0" lang="en-US" sz="1629" spc="-1" strike="noStrike">
                <a:latin typeface="Arial"/>
              </a:rPr>
              <a:t>Fourth Outline Level</a:t>
            </a:r>
            <a:endParaRPr b="0" lang="en-US" sz="1629" spc="-1" strike="noStrike">
              <a:latin typeface="Arial"/>
            </a:endParaRPr>
          </a:p>
          <a:p>
            <a:pPr lvl="4" marL="2160000" indent="-216000">
              <a:spcAft>
                <a:spcPts val="230"/>
              </a:spcAft>
              <a:buClr>
                <a:srgbClr val="000000"/>
              </a:buClr>
              <a:buSzPct val="45000"/>
              <a:buFont typeface="Wingdings" charset="2"/>
              <a:buChar char=""/>
            </a:pPr>
            <a:r>
              <a:rPr b="0" lang="en-US" sz="1629" spc="-1" strike="noStrike">
                <a:latin typeface="Arial"/>
              </a:rPr>
              <a:t>Fifth Outline Level</a:t>
            </a:r>
            <a:endParaRPr b="0" lang="en-US" sz="1629" spc="-1" strike="noStrike">
              <a:latin typeface="Arial"/>
            </a:endParaRPr>
          </a:p>
          <a:p>
            <a:pPr lvl="5" marL="2592000" indent="-216000">
              <a:spcAft>
                <a:spcPts val="230"/>
              </a:spcAft>
              <a:buClr>
                <a:srgbClr val="000000"/>
              </a:buClr>
              <a:buSzPct val="45000"/>
              <a:buFont typeface="Wingdings" charset="2"/>
              <a:buChar char=""/>
            </a:pPr>
            <a:r>
              <a:rPr b="0" lang="en-US" sz="1629" spc="-1" strike="noStrike">
                <a:latin typeface="Arial"/>
              </a:rPr>
              <a:t>Sixth Outline Level</a:t>
            </a:r>
            <a:endParaRPr b="0" lang="en-US" sz="1629" spc="-1" strike="noStrike">
              <a:latin typeface="Arial"/>
            </a:endParaRPr>
          </a:p>
          <a:p>
            <a:pPr lvl="6" marL="3024000" indent="-216000">
              <a:spcAft>
                <a:spcPts val="230"/>
              </a:spcAft>
              <a:buClr>
                <a:srgbClr val="000000"/>
              </a:buClr>
              <a:buSzPct val="45000"/>
              <a:buFont typeface="Wingdings" charset="2"/>
              <a:buChar char=""/>
            </a:pPr>
            <a:r>
              <a:rPr b="0" lang="en-US" sz="1629" spc="-1" strike="noStrike">
                <a:latin typeface="Arial"/>
              </a:rPr>
              <a:t>Seventh Outline Level</a:t>
            </a:r>
            <a:endParaRPr b="0" lang="en-US" sz="1629" spc="-1" strike="noStrike">
              <a:latin typeface="Arial"/>
            </a:endParaRPr>
          </a:p>
        </p:txBody>
      </p:sp>
      <p:sp>
        <p:nvSpPr>
          <p:cNvPr id="3" name="PlaceHolder 3"/>
          <p:cNvSpPr>
            <a:spLocks noGrp="1"/>
          </p:cNvSpPr>
          <p:nvPr>
            <p:ph type="dt"/>
          </p:nvPr>
        </p:nvSpPr>
        <p:spPr>
          <a:xfrm>
            <a:off x="504000" y="5164920"/>
            <a:ext cx="2348280" cy="390600"/>
          </a:xfrm>
          <a:prstGeom prst="rect">
            <a:avLst/>
          </a:prstGeom>
        </p:spPr>
        <p:txBody>
          <a:bodyPr lIns="0" rIns="0" tIns="0" bIns="0">
            <a:noAutofit/>
          </a:bodyPr>
          <a:p>
            <a:r>
              <a:rPr b="0" lang="en-US" sz="1400" spc="-1" strike="noStrike">
                <a:latin typeface="Arial"/>
              </a:rPr>
              <a:t>&lt;date/time&gt;</a:t>
            </a:r>
            <a:endParaRPr b="0" lang="en-US" sz="1400" spc="-1" strike="noStrike">
              <a:latin typeface="Arial"/>
            </a:endParaRPr>
          </a:p>
        </p:txBody>
      </p:sp>
      <p:sp>
        <p:nvSpPr>
          <p:cNvPr id="4" name="PlaceHolder 4"/>
          <p:cNvSpPr>
            <a:spLocks noGrp="1"/>
          </p:cNvSpPr>
          <p:nvPr>
            <p:ph type="ftr"/>
          </p:nvPr>
        </p:nvSpPr>
        <p:spPr>
          <a:xfrm>
            <a:off x="3447000" y="5164920"/>
            <a:ext cx="3195000" cy="390600"/>
          </a:xfrm>
          <a:prstGeom prst="rect">
            <a:avLst/>
          </a:prstGeom>
        </p:spPr>
        <p:txBody>
          <a:bodyPr lIns="0" rIns="0" tIns="0" bIns="0">
            <a:noAutofit/>
          </a:bodyPr>
          <a:p>
            <a:pPr algn="ctr"/>
            <a:r>
              <a:rPr b="0" lang="en-US" sz="1400" spc="-1" strike="noStrike">
                <a:latin typeface="Arial"/>
              </a:rPr>
              <a:t>&lt;footer&gt;</a:t>
            </a:r>
            <a:endParaRPr b="0" lang="en-US" sz="1400" spc="-1" strike="noStrike">
              <a:latin typeface="Arial"/>
            </a:endParaRPr>
          </a:p>
        </p:txBody>
      </p:sp>
      <p:sp>
        <p:nvSpPr>
          <p:cNvPr id="5" name="PlaceHolder 5"/>
          <p:cNvSpPr>
            <a:spLocks noGrp="1"/>
          </p:cNvSpPr>
          <p:nvPr>
            <p:ph type="sldNum"/>
          </p:nvPr>
        </p:nvSpPr>
        <p:spPr>
          <a:xfrm>
            <a:off x="7227000" y="5164920"/>
            <a:ext cx="2348280" cy="390600"/>
          </a:xfrm>
          <a:prstGeom prst="rect">
            <a:avLst/>
          </a:prstGeom>
        </p:spPr>
        <p:txBody>
          <a:bodyPr lIns="0" rIns="0" tIns="0" bIns="0">
            <a:noAutofit/>
          </a:bodyPr>
          <a:p>
            <a:pPr algn="r"/>
            <a:fld id="{2774092D-639A-4B3E-B482-B9D9BBE6EFAF}" type="slidenum">
              <a:rPr b="0" lang="en-US" sz="1400" spc="-1" strike="noStrike">
                <a:latin typeface="Arial"/>
              </a:rPr>
              <a:t>&lt;number&gt;</a:t>
            </a:fld>
            <a:endParaRPr b="0" lang="en-US"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TextShape 1"/>
          <p:cNvSpPr txBox="1"/>
          <p:nvPr/>
        </p:nvSpPr>
        <p:spPr>
          <a:xfrm>
            <a:off x="504000" y="1368000"/>
            <a:ext cx="9072000" cy="3288240"/>
          </a:xfrm>
          <a:prstGeom prst="rect">
            <a:avLst/>
          </a:prstGeom>
          <a:noFill/>
          <a:ln>
            <a:noFill/>
          </a:ln>
        </p:spPr>
        <p:txBody>
          <a:bodyPr lIns="0" rIns="0" tIns="0" bIns="0" anchor="ctr">
            <a:noAutofit/>
          </a:bodyPr>
          <a:p>
            <a:pPr algn="ctr"/>
            <a:r>
              <a:rPr b="0" lang="en-US" sz="3200" spc="-1" strike="noStrike">
                <a:latin typeface="Arial"/>
              </a:rPr>
              <a:t>Modern C++11/14 Concepts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TextShape 1"/>
          <p:cNvSpPr txBox="1"/>
          <p:nvPr/>
        </p:nvSpPr>
        <p:spPr>
          <a:xfrm>
            <a:off x="504000" y="216000"/>
            <a:ext cx="7020000" cy="936000"/>
          </a:xfrm>
          <a:prstGeom prst="rect">
            <a:avLst/>
          </a:prstGeom>
          <a:noFill/>
          <a:ln>
            <a:noFill/>
          </a:ln>
        </p:spPr>
        <p:txBody>
          <a:bodyPr lIns="0" rIns="0" tIns="0" bIns="0" anchor="ctr">
            <a:noAutofit/>
          </a:bodyPr>
          <a:p>
            <a:r>
              <a:rPr b="0" lang="en-US" sz="3570" spc="-1" strike="noStrike">
                <a:solidFill>
                  <a:srgbClr val="ffffff"/>
                </a:solidFill>
                <a:latin typeface="Arial"/>
              </a:rPr>
              <a:t>Std::weak_ptr</a:t>
            </a:r>
            <a:endParaRPr b="0" lang="en-US" sz="3570" spc="-1" strike="noStrike">
              <a:solidFill>
                <a:srgbClr val="ffffff"/>
              </a:solidFill>
              <a:latin typeface="Arial"/>
            </a:endParaRPr>
          </a:p>
        </p:txBody>
      </p:sp>
      <p:sp>
        <p:nvSpPr>
          <p:cNvPr id="59" name="TextShape 2"/>
          <p:cNvSpPr txBox="1"/>
          <p:nvPr/>
        </p:nvSpPr>
        <p:spPr>
          <a:xfrm>
            <a:off x="504000" y="1368000"/>
            <a:ext cx="9072000" cy="3288240"/>
          </a:xfrm>
          <a:prstGeom prst="rect">
            <a:avLst/>
          </a:prstGeom>
          <a:noFill/>
          <a:ln>
            <a:noFill/>
          </a:ln>
        </p:spPr>
        <p:txBody>
          <a:bodyPr lIns="0" rIns="0" tIns="0" bIns="0">
            <a:normAutofit/>
          </a:bodyPr>
          <a:p>
            <a:r>
              <a:rPr b="0" lang="en-US" sz="2600" spc="-1" strike="noStrike">
                <a:latin typeface="Arial"/>
              </a:rPr>
              <a:t>Weak_ptr is similar to the shared pointer. The difference is that it does not maintain a reference counter and there is no strong hold of the object on the pointer. </a:t>
            </a:r>
            <a:endParaRPr b="0" lang="en-US" sz="2600" spc="-1" strike="noStrike">
              <a:latin typeface="Arial"/>
            </a:endParaRPr>
          </a:p>
          <a:p>
            <a:r>
              <a:rPr b="0" lang="en-US" sz="2600" spc="-1" strike="noStrike">
                <a:latin typeface="Arial"/>
              </a:rPr>
              <a:t>This property may result in a deadlock as different objects will try to hold the pointer.</a:t>
            </a:r>
            <a:endParaRPr b="0" lang="en-US" sz="2600" spc="-1" strike="noStrike">
              <a:latin typeface="Arial"/>
            </a:endParaRPr>
          </a:p>
          <a:p>
            <a:r>
              <a:rPr b="0" lang="en-US" sz="2600" spc="-1" strike="noStrike">
                <a:latin typeface="Arial"/>
              </a:rPr>
              <a:t>holds a non-owning ("weak") reference to an object that is managed by std::shared_ptr.</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0" name="" descr=""/>
          <p:cNvPicPr/>
          <p:nvPr/>
        </p:nvPicPr>
        <p:blipFill>
          <a:blip r:embed="rId1"/>
          <a:stretch/>
        </p:blipFill>
        <p:spPr>
          <a:xfrm>
            <a:off x="-5400" y="91440"/>
            <a:ext cx="7229160" cy="485748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TextShape 1"/>
          <p:cNvSpPr txBox="1"/>
          <p:nvPr/>
        </p:nvSpPr>
        <p:spPr>
          <a:xfrm>
            <a:off x="504000" y="216000"/>
            <a:ext cx="7020000" cy="936000"/>
          </a:xfrm>
          <a:prstGeom prst="rect">
            <a:avLst/>
          </a:prstGeom>
          <a:noFill/>
          <a:ln>
            <a:noFill/>
          </a:ln>
        </p:spPr>
        <p:txBody>
          <a:bodyPr lIns="0" rIns="0" tIns="0" bIns="0" anchor="ctr">
            <a:noAutofit/>
          </a:bodyPr>
          <a:p>
            <a:r>
              <a:rPr b="0" lang="en-US" sz="3570" spc="-1" strike="noStrike">
                <a:solidFill>
                  <a:srgbClr val="ffffff"/>
                </a:solidFill>
                <a:latin typeface="Arial"/>
              </a:rPr>
              <a:t>Move Semantics: std::move()</a:t>
            </a:r>
            <a:endParaRPr b="0" lang="en-US" sz="3570" spc="-1" strike="noStrike">
              <a:solidFill>
                <a:srgbClr val="ffffff"/>
              </a:solidFill>
              <a:latin typeface="Arial"/>
            </a:endParaRPr>
          </a:p>
        </p:txBody>
      </p:sp>
      <p:sp>
        <p:nvSpPr>
          <p:cNvPr id="62" name="TextShape 2"/>
          <p:cNvSpPr txBox="1"/>
          <p:nvPr/>
        </p:nvSpPr>
        <p:spPr>
          <a:xfrm>
            <a:off x="504000" y="1368000"/>
            <a:ext cx="4426920" cy="3288240"/>
          </a:xfrm>
          <a:prstGeom prst="rect">
            <a:avLst/>
          </a:prstGeom>
          <a:noFill/>
          <a:ln>
            <a:noFill/>
          </a:ln>
        </p:spPr>
        <p:txBody>
          <a:bodyPr lIns="0" rIns="0" tIns="0" bIns="0">
            <a:normAutofit fontScale="76000"/>
          </a:bodyPr>
          <a:p>
            <a:pPr marL="432000" indent="-324000">
              <a:spcAft>
                <a:spcPts val="1148"/>
              </a:spcAft>
              <a:buClr>
                <a:srgbClr val="000000"/>
              </a:buClr>
              <a:buSzPct val="45000"/>
              <a:buFont typeface="Wingdings" charset="2"/>
              <a:buChar char=""/>
            </a:pPr>
            <a:r>
              <a:rPr b="0" lang="en-US" sz="1800" spc="-1" strike="noStrike">
                <a:latin typeface="Arial"/>
              </a:rPr>
              <a:t>Move constructors typically “steal” the resource of the source (original) object rather than making several copies of them, and leaves the source object in a “valid but unspecified state”.</a:t>
            </a:r>
            <a:endParaRPr b="0" lang="en-US" sz="1800" spc="-1" strike="noStrike">
              <a:latin typeface="Arial"/>
            </a:endParaRPr>
          </a:p>
          <a:p>
            <a:pPr marL="432000" indent="-324000">
              <a:spcAft>
                <a:spcPts val="1148"/>
              </a:spcAft>
              <a:buClr>
                <a:srgbClr val="000000"/>
              </a:buClr>
              <a:buSzPct val="45000"/>
              <a:buFont typeface="Wingdings" charset="2"/>
              <a:buChar char=""/>
            </a:pPr>
            <a:r>
              <a:rPr b="0" lang="en-US" sz="1800" spc="-1" strike="noStrike">
                <a:latin typeface="Arial"/>
              </a:rPr>
              <a:t>Std::move()-is a function used to convert an lvalue reference into the rvalue reference. Used to move the resources from a source object i.e. for efficient transfer of resources from one object to another.</a:t>
            </a:r>
            <a:endParaRPr b="0" lang="en-US" sz="1800" spc="-1" strike="noStrike">
              <a:latin typeface="Arial"/>
            </a:endParaRPr>
          </a:p>
          <a:p>
            <a:pPr marL="432000" indent="-324000">
              <a:spcAft>
                <a:spcPts val="1148"/>
              </a:spcAft>
              <a:buClr>
                <a:srgbClr val="000000"/>
              </a:buClr>
              <a:buSzPct val="45000"/>
              <a:buFont typeface="Wingdings" charset="2"/>
              <a:buChar char=""/>
            </a:pPr>
            <a:r>
              <a:rPr b="0" lang="en-US" sz="1800" spc="-1" strike="noStrike">
                <a:latin typeface="Arial"/>
              </a:rPr>
              <a:t>Defined in &lt;utility&gt; header</a:t>
            </a:r>
            <a:endParaRPr b="0" lang="en-US" sz="1800" spc="-1" strike="noStrike">
              <a:latin typeface="Arial"/>
            </a:endParaRPr>
          </a:p>
          <a:p>
            <a:pPr marL="432000" indent="-324000">
              <a:spcAft>
                <a:spcPts val="1148"/>
              </a:spcAft>
              <a:buClr>
                <a:srgbClr val="000000"/>
              </a:buClr>
              <a:buSzPct val="45000"/>
              <a:buFont typeface="Wingdings" charset="2"/>
              <a:buChar char=""/>
            </a:pPr>
            <a:r>
              <a:rPr b="0" lang="en-US" sz="1800" spc="-1" strike="noStrike">
                <a:latin typeface="Arial"/>
              </a:rPr>
              <a:t>Performance optimisation.</a:t>
            </a:r>
            <a:endParaRPr b="0" lang="en-US" sz="1800" spc="-1" strike="noStrike">
              <a:latin typeface="Arial"/>
            </a:endParaRPr>
          </a:p>
          <a:p>
            <a:endParaRPr b="0" lang="en-US" sz="1800" spc="-1" strike="noStrike">
              <a:latin typeface="Arial"/>
            </a:endParaRPr>
          </a:p>
        </p:txBody>
      </p:sp>
      <p:sp>
        <p:nvSpPr>
          <p:cNvPr id="63" name="TextShape 3"/>
          <p:cNvSpPr txBox="1"/>
          <p:nvPr/>
        </p:nvSpPr>
        <p:spPr>
          <a:xfrm>
            <a:off x="5152680" y="1368000"/>
            <a:ext cx="4426920" cy="3288240"/>
          </a:xfrm>
          <a:prstGeom prst="rect">
            <a:avLst/>
          </a:prstGeom>
          <a:noFill/>
          <a:ln>
            <a:noFill/>
          </a:ln>
        </p:spPr>
        <p:txBody>
          <a:bodyPr lIns="0" rIns="0" tIns="0" bIns="0">
            <a:normAutofit/>
          </a:bodyPr>
          <a:p>
            <a:pPr marL="432000" indent="-324000">
              <a:lnSpc>
                <a:spcPct val="115000"/>
              </a:lnSpc>
              <a:spcAft>
                <a:spcPts val="1236"/>
              </a:spcAft>
              <a:buClr>
                <a:srgbClr val="000000"/>
              </a:buClr>
              <a:buSzPct val="45000"/>
              <a:buFont typeface="Wingdings" charset="2"/>
              <a:buChar char=""/>
            </a:pPr>
            <a:r>
              <a:rPr b="0" lang="en-US" sz="1800" spc="-1" strike="noStrike">
                <a:latin typeface="Arial"/>
              </a:rPr>
              <a:t>On declaring the new object and assigning it with the r-value, firstly a temporary object is created, and then that temporary object is used to assign the values to the object. Due to this the copy constructor is called several times and increases the overhead and decreases the computational power of the code. To avoid this overhead and make the code more efficient we use move constructors.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TextShape 1"/>
          <p:cNvSpPr txBox="1"/>
          <p:nvPr/>
        </p:nvSpPr>
        <p:spPr>
          <a:xfrm>
            <a:off x="504000" y="216000"/>
            <a:ext cx="7020000" cy="936000"/>
          </a:xfrm>
          <a:prstGeom prst="rect">
            <a:avLst/>
          </a:prstGeom>
          <a:noFill/>
          <a:ln>
            <a:noFill/>
          </a:ln>
        </p:spPr>
        <p:txBody>
          <a:bodyPr lIns="0" rIns="0" tIns="0" bIns="0" anchor="ctr">
            <a:noAutofit/>
          </a:bodyPr>
          <a:p>
            <a:r>
              <a:rPr b="0" lang="en-US" sz="3570" spc="-1" strike="noStrike">
                <a:solidFill>
                  <a:srgbClr val="ffffff"/>
                </a:solidFill>
                <a:latin typeface="Arial"/>
              </a:rPr>
              <a:t>Lambda Expressions</a:t>
            </a:r>
            <a:endParaRPr b="0" lang="en-US" sz="3570" spc="-1" strike="noStrike">
              <a:solidFill>
                <a:srgbClr val="ffffff"/>
              </a:solidFill>
              <a:latin typeface="Arial"/>
            </a:endParaRPr>
          </a:p>
        </p:txBody>
      </p:sp>
      <p:sp>
        <p:nvSpPr>
          <p:cNvPr id="65" name="TextShape 2"/>
          <p:cNvSpPr txBox="1"/>
          <p:nvPr/>
        </p:nvSpPr>
        <p:spPr>
          <a:xfrm>
            <a:off x="504000" y="1368000"/>
            <a:ext cx="9072000" cy="3288240"/>
          </a:xfrm>
          <a:prstGeom prst="rect">
            <a:avLst/>
          </a:prstGeom>
          <a:noFill/>
          <a:ln>
            <a:noFill/>
          </a:ln>
        </p:spPr>
        <p:txBody>
          <a:bodyPr lIns="0" rIns="0" tIns="0" bIns="0">
            <a:normAutofit/>
          </a:bodyPr>
          <a:p>
            <a:pPr marL="432000" indent="-324000">
              <a:spcAft>
                <a:spcPts val="1148"/>
              </a:spcAft>
              <a:buClr>
                <a:srgbClr val="000000"/>
              </a:buClr>
              <a:buSzPct val="45000"/>
              <a:buFont typeface="Wingdings" charset="2"/>
              <a:buChar char=""/>
            </a:pPr>
            <a:r>
              <a:rPr b="0" lang="en-US" sz="9600" spc="-1" strike="noStrike">
                <a:latin typeface="Arial"/>
              </a:rPr>
              <a:t>A lambda is an unnamed function object capable of capturing variables in scope. It features: a capture list; an optional set of parameters with an optional trailing return type; and a body. Examples of capture lists:</a:t>
            </a:r>
            <a:endParaRPr b="0" lang="en-US" sz="9600" spc="-1" strike="noStrike">
              <a:latin typeface="Arial"/>
            </a:endParaRPr>
          </a:p>
          <a:p>
            <a:pPr marL="432000" indent="-324000">
              <a:spcAft>
                <a:spcPts val="1148"/>
              </a:spcAft>
              <a:buClr>
                <a:srgbClr val="000000"/>
              </a:buClr>
              <a:buSzPct val="45000"/>
              <a:buFont typeface="Wingdings" charset="2"/>
              <a:buChar char=""/>
            </a:pPr>
            <a:endParaRPr b="0" lang="en-US" sz="9600" spc="-1" strike="noStrike">
              <a:latin typeface="Arial"/>
            </a:endParaRPr>
          </a:p>
          <a:p>
            <a:pPr marL="432000" indent="-324000">
              <a:spcAft>
                <a:spcPts val="1148"/>
              </a:spcAft>
              <a:buClr>
                <a:srgbClr val="000000"/>
              </a:buClr>
              <a:buSzPct val="45000"/>
              <a:buFont typeface="Wingdings" charset="2"/>
              <a:buChar char=""/>
            </a:pPr>
            <a:r>
              <a:rPr b="0" lang="en-US" sz="9600" spc="-1" strike="noStrike">
                <a:latin typeface="Arial"/>
              </a:rPr>
              <a:t>    </a:t>
            </a:r>
            <a:r>
              <a:rPr b="0" lang="en-US" sz="9600" spc="-1" strike="noStrike">
                <a:latin typeface="Arial"/>
              </a:rPr>
              <a:t>[] - captures nothing.</a:t>
            </a:r>
            <a:endParaRPr b="0" lang="en-US" sz="9600" spc="-1" strike="noStrike">
              <a:latin typeface="Arial"/>
            </a:endParaRPr>
          </a:p>
          <a:p>
            <a:pPr marL="432000" indent="-324000">
              <a:spcAft>
                <a:spcPts val="1148"/>
              </a:spcAft>
              <a:buClr>
                <a:srgbClr val="000000"/>
              </a:buClr>
              <a:buSzPct val="45000"/>
              <a:buFont typeface="Wingdings" charset="2"/>
              <a:buChar char=""/>
            </a:pPr>
            <a:r>
              <a:rPr b="0" lang="en-US" sz="9600" spc="-1" strike="noStrike">
                <a:latin typeface="Arial"/>
              </a:rPr>
              <a:t>   </a:t>
            </a:r>
            <a:r>
              <a:rPr b="0" lang="en-US" sz="9600" spc="-1" strike="noStrike">
                <a:latin typeface="Arial"/>
              </a:rPr>
              <a:t>[=] - capture local objects (local variables, parameters) in scope by value.</a:t>
            </a:r>
            <a:endParaRPr b="0" lang="en-US" sz="9600" spc="-1" strike="noStrike">
              <a:latin typeface="Arial"/>
            </a:endParaRPr>
          </a:p>
          <a:p>
            <a:pPr marL="432000" indent="-324000">
              <a:spcAft>
                <a:spcPts val="1148"/>
              </a:spcAft>
              <a:buClr>
                <a:srgbClr val="000000"/>
              </a:buClr>
              <a:buSzPct val="45000"/>
              <a:buFont typeface="Wingdings" charset="2"/>
              <a:buChar char=""/>
            </a:pPr>
            <a:r>
              <a:rPr b="0" lang="en-US" sz="9600" spc="-1" strike="noStrike">
                <a:latin typeface="Arial"/>
              </a:rPr>
              <a:t>    </a:t>
            </a:r>
            <a:r>
              <a:rPr b="0" lang="en-US" sz="9600" spc="-1" strike="noStrike">
                <a:latin typeface="Arial"/>
              </a:rPr>
              <a:t>[&amp;] - capture local objects (local variables, parameters) in scope by reference.</a:t>
            </a:r>
            <a:endParaRPr b="0" lang="en-US" sz="9600" spc="-1" strike="noStrike">
              <a:latin typeface="Arial"/>
            </a:endParaRPr>
          </a:p>
          <a:p>
            <a:pPr marL="432000" indent="-324000">
              <a:spcAft>
                <a:spcPts val="1148"/>
              </a:spcAft>
              <a:buClr>
                <a:srgbClr val="000000"/>
              </a:buClr>
              <a:buSzPct val="45000"/>
              <a:buFont typeface="Wingdings" charset="2"/>
              <a:buChar char=""/>
            </a:pPr>
            <a:r>
              <a:rPr b="0" lang="en-US" sz="9600" spc="-1" strike="noStrike">
                <a:latin typeface="Arial"/>
              </a:rPr>
              <a:t>   </a:t>
            </a:r>
            <a:r>
              <a:rPr b="0" lang="en-US" sz="9600" spc="-1" strike="noStrike">
                <a:latin typeface="Arial"/>
              </a:rPr>
              <a:t>[this] - capture this by reference.</a:t>
            </a:r>
            <a:endParaRPr b="0" lang="en-US" sz="9600" spc="-1" strike="noStrike">
              <a:latin typeface="Arial"/>
            </a:endParaRPr>
          </a:p>
          <a:p>
            <a:pPr marL="432000" indent="-324000">
              <a:spcAft>
                <a:spcPts val="1148"/>
              </a:spcAft>
              <a:buClr>
                <a:srgbClr val="000000"/>
              </a:buClr>
              <a:buSzPct val="45000"/>
              <a:buFont typeface="Wingdings" charset="2"/>
              <a:buChar char=""/>
            </a:pPr>
            <a:r>
              <a:rPr b="0" lang="en-US" sz="9600" spc="-1" strike="noStrike">
                <a:latin typeface="Arial"/>
              </a:rPr>
              <a:t>[a, &amp;b] - capture objects a by value, b by reference.</a:t>
            </a:r>
            <a:endParaRPr b="0" lang="en-US" sz="9600" spc="-1" strike="noStrike">
              <a:latin typeface="Arial"/>
            </a:endParaRPr>
          </a:p>
          <a:p>
            <a:pPr marL="432000" indent="-324000">
              <a:spcAft>
                <a:spcPts val="1148"/>
              </a:spcAft>
              <a:buClr>
                <a:srgbClr val="000000"/>
              </a:buClr>
              <a:buSzPct val="45000"/>
              <a:buFont typeface="Wingdings" charset="2"/>
              <a:buChar char=""/>
            </a:pPr>
            <a:endParaRPr b="0" lang="en-US" sz="9600" spc="-1" strike="noStrike">
              <a:latin typeface="Arial"/>
            </a:endParaRPr>
          </a:p>
          <a:p>
            <a:pPr marL="432000" indent="-324000">
              <a:spcAft>
                <a:spcPts val="1148"/>
              </a:spcAft>
              <a:buClr>
                <a:srgbClr val="000000"/>
              </a:buClr>
              <a:buSzPct val="45000"/>
              <a:buFont typeface="Wingdings" charset="2"/>
              <a:buChar char=""/>
            </a:pPr>
            <a:r>
              <a:rPr b="0" lang="en-US" sz="9600" spc="-1" strike="noStrike">
                <a:latin typeface="Arial"/>
              </a:rPr>
              <a:t>nt x = 1;</a:t>
            </a:r>
            <a:endParaRPr b="0" lang="en-US" sz="9600" spc="-1" strike="noStrike">
              <a:latin typeface="Arial"/>
            </a:endParaRPr>
          </a:p>
          <a:p>
            <a:pPr marL="432000" indent="-324000">
              <a:spcAft>
                <a:spcPts val="1148"/>
              </a:spcAft>
              <a:buClr>
                <a:srgbClr val="000000"/>
              </a:buClr>
              <a:buSzPct val="45000"/>
              <a:buFont typeface="Wingdings" charset="2"/>
              <a:buChar char=""/>
            </a:pPr>
            <a:endParaRPr b="0" lang="en-US" sz="9600" spc="-1" strike="noStrike">
              <a:latin typeface="Arial"/>
            </a:endParaRPr>
          </a:p>
          <a:p>
            <a:pPr marL="432000" indent="-324000">
              <a:spcAft>
                <a:spcPts val="1148"/>
              </a:spcAft>
              <a:buClr>
                <a:srgbClr val="000000"/>
              </a:buClr>
              <a:buSzPct val="45000"/>
              <a:buFont typeface="Wingdings" charset="2"/>
              <a:buChar char=""/>
            </a:pPr>
            <a:r>
              <a:rPr b="0" lang="en-US" sz="9600" spc="-1" strike="noStrike">
                <a:latin typeface="Arial"/>
              </a:rPr>
              <a:t>auto getX = [=] { return x; };</a:t>
            </a:r>
            <a:endParaRPr b="0" lang="en-US" sz="9600" spc="-1" strike="noStrike">
              <a:latin typeface="Arial"/>
            </a:endParaRPr>
          </a:p>
          <a:p>
            <a:pPr marL="432000" indent="-324000">
              <a:spcAft>
                <a:spcPts val="1148"/>
              </a:spcAft>
              <a:buClr>
                <a:srgbClr val="000000"/>
              </a:buClr>
              <a:buSzPct val="45000"/>
              <a:buFont typeface="Wingdings" charset="2"/>
              <a:buChar char=""/>
            </a:pPr>
            <a:r>
              <a:rPr b="0" lang="en-US" sz="9600" spc="-1" strike="noStrike">
                <a:latin typeface="Arial"/>
              </a:rPr>
              <a:t>getX(); // == 1</a:t>
            </a:r>
            <a:endParaRPr b="0" lang="en-US" sz="9600" spc="-1" strike="noStrike">
              <a:latin typeface="Arial"/>
            </a:endParaRPr>
          </a:p>
          <a:p>
            <a:pPr marL="432000" indent="-324000">
              <a:spcAft>
                <a:spcPts val="1148"/>
              </a:spcAft>
              <a:buClr>
                <a:srgbClr val="000000"/>
              </a:buClr>
              <a:buSzPct val="45000"/>
              <a:buFont typeface="Wingdings" charset="2"/>
              <a:buChar char=""/>
            </a:pPr>
            <a:endParaRPr b="0" lang="en-US" sz="9600" spc="-1" strike="noStrike">
              <a:latin typeface="Arial"/>
            </a:endParaRPr>
          </a:p>
          <a:p>
            <a:pPr marL="432000" indent="-324000">
              <a:spcAft>
                <a:spcPts val="1148"/>
              </a:spcAft>
              <a:buClr>
                <a:srgbClr val="000000"/>
              </a:buClr>
              <a:buSzPct val="45000"/>
              <a:buFont typeface="Wingdings" charset="2"/>
              <a:buChar char=""/>
            </a:pPr>
            <a:r>
              <a:rPr b="0" lang="en-US" sz="9600" spc="-1" strike="noStrike">
                <a:latin typeface="Arial"/>
              </a:rPr>
              <a:t>auto addX = [=](int y) { return x + y; };</a:t>
            </a:r>
            <a:endParaRPr b="0" lang="en-US" sz="9600" spc="-1" strike="noStrike">
              <a:latin typeface="Arial"/>
            </a:endParaRPr>
          </a:p>
          <a:p>
            <a:pPr marL="432000" indent="-324000">
              <a:spcAft>
                <a:spcPts val="1148"/>
              </a:spcAft>
              <a:buClr>
                <a:srgbClr val="000000"/>
              </a:buClr>
              <a:buSzPct val="45000"/>
              <a:buFont typeface="Wingdings" charset="2"/>
              <a:buChar char=""/>
            </a:pPr>
            <a:r>
              <a:rPr b="0" lang="en-US" sz="9600" spc="-1" strike="noStrike">
                <a:latin typeface="Arial"/>
              </a:rPr>
              <a:t>addX(1); // == 2</a:t>
            </a:r>
            <a:endParaRPr b="0" lang="en-US" sz="9600" spc="-1" strike="noStrike">
              <a:latin typeface="Arial"/>
            </a:endParaRPr>
          </a:p>
          <a:p>
            <a:pPr marL="432000" indent="-324000">
              <a:spcAft>
                <a:spcPts val="1148"/>
              </a:spcAft>
              <a:buClr>
                <a:srgbClr val="000000"/>
              </a:buClr>
              <a:buSzPct val="45000"/>
              <a:buFont typeface="Wingdings" charset="2"/>
              <a:buChar char=""/>
            </a:pPr>
            <a:endParaRPr b="0" lang="en-US" sz="9600" spc="-1" strike="noStrike">
              <a:latin typeface="Arial"/>
            </a:endParaRPr>
          </a:p>
          <a:p>
            <a:pPr marL="432000" indent="-324000">
              <a:spcAft>
                <a:spcPts val="1148"/>
              </a:spcAft>
              <a:buClr>
                <a:srgbClr val="000000"/>
              </a:buClr>
              <a:buSzPct val="45000"/>
              <a:buFont typeface="Wingdings" charset="2"/>
              <a:buChar char=""/>
            </a:pPr>
            <a:r>
              <a:rPr b="0" lang="en-US" sz="9600" spc="-1" strike="noStrike">
                <a:latin typeface="Arial"/>
              </a:rPr>
              <a:t>auto getXRef = [&amp;]() -&gt; int&amp; { return x; };</a:t>
            </a:r>
            <a:endParaRPr b="0" lang="en-US" sz="9600" spc="-1" strike="noStrike">
              <a:latin typeface="Arial"/>
            </a:endParaRPr>
          </a:p>
          <a:p>
            <a:pPr marL="432000" indent="-324000">
              <a:spcAft>
                <a:spcPts val="1148"/>
              </a:spcAft>
              <a:buClr>
                <a:srgbClr val="000000"/>
              </a:buClr>
              <a:buSzPct val="45000"/>
              <a:buFont typeface="Wingdings" charset="2"/>
              <a:buChar char=""/>
            </a:pPr>
            <a:r>
              <a:rPr b="0" lang="en-US" sz="9600" spc="-1" strike="noStrike">
                <a:latin typeface="Arial"/>
              </a:rPr>
              <a:t>getXRef(); // int&amp; to `x`</a:t>
            </a:r>
            <a:endParaRPr b="0" lang="en-US" sz="96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TextShape 1"/>
          <p:cNvSpPr txBox="1"/>
          <p:nvPr/>
        </p:nvSpPr>
        <p:spPr>
          <a:xfrm>
            <a:off x="504000" y="1368000"/>
            <a:ext cx="9072000" cy="3288240"/>
          </a:xfrm>
          <a:prstGeom prst="rect">
            <a:avLst/>
          </a:prstGeom>
          <a:noFill/>
          <a:ln>
            <a:noFill/>
          </a:ln>
        </p:spPr>
        <p:txBody>
          <a:bodyPr lIns="0" rIns="0" tIns="0" bIns="0">
            <a:normAutofit fontScale="39000"/>
          </a:bodyPr>
          <a:p>
            <a:pPr marL="432000" indent="-324000">
              <a:spcAft>
                <a:spcPts val="1148"/>
              </a:spcAft>
              <a:buClr>
                <a:srgbClr val="000000"/>
              </a:buClr>
              <a:buSzPct val="45000"/>
              <a:buFont typeface="Wingdings" charset="2"/>
              <a:buChar char=""/>
            </a:pPr>
            <a:r>
              <a:rPr b="0" lang="en-US" sz="2600" spc="-1" strike="noStrike">
                <a:latin typeface="Arial"/>
              </a:rPr>
              <a:t>By default, value-captures cannot be modified inside the lambda because the compiler-generated method is marked as const. The mutable keyword allows modifying captured variables. The keyword is placed after the parameter-list (which must be present even if it is empty).</a:t>
            </a:r>
            <a:endParaRPr b="0" lang="en-US" sz="2600" spc="-1" strike="noStrike">
              <a:latin typeface="Arial"/>
            </a:endParaRPr>
          </a:p>
          <a:p>
            <a:pPr marL="432000" indent="-324000">
              <a:spcAft>
                <a:spcPts val="1148"/>
              </a:spcAft>
              <a:buClr>
                <a:srgbClr val="000000"/>
              </a:buClr>
              <a:buSzPct val="45000"/>
              <a:buFont typeface="Wingdings" charset="2"/>
              <a:buChar char=""/>
            </a:pPr>
            <a:endParaRPr b="0" lang="en-US" sz="2600" spc="-1" strike="noStrike">
              <a:latin typeface="Arial"/>
            </a:endParaRPr>
          </a:p>
          <a:p>
            <a:pPr marL="432000" indent="-324000">
              <a:spcAft>
                <a:spcPts val="1148"/>
              </a:spcAft>
              <a:buClr>
                <a:srgbClr val="000000"/>
              </a:buClr>
              <a:buSzPct val="45000"/>
              <a:buFont typeface="Wingdings" charset="2"/>
              <a:buChar char=""/>
            </a:pPr>
            <a:r>
              <a:rPr b="0" lang="en-US" sz="2600" spc="-1" strike="noStrike">
                <a:latin typeface="Arial"/>
              </a:rPr>
              <a:t>int x = 1;</a:t>
            </a:r>
            <a:endParaRPr b="0" lang="en-US" sz="2600" spc="-1" strike="noStrike">
              <a:latin typeface="Arial"/>
            </a:endParaRPr>
          </a:p>
          <a:p>
            <a:pPr marL="432000" indent="-324000">
              <a:spcAft>
                <a:spcPts val="1148"/>
              </a:spcAft>
              <a:buClr>
                <a:srgbClr val="000000"/>
              </a:buClr>
              <a:buSzPct val="45000"/>
              <a:buFont typeface="Wingdings" charset="2"/>
              <a:buChar char=""/>
            </a:pPr>
            <a:r>
              <a:rPr b="0" lang="en-US" sz="2600" spc="-1" strike="noStrike">
                <a:latin typeface="Arial"/>
              </a:rPr>
              <a:t>auto f1 = [&amp;x] { x = 2; }; // OK: x is a reference and modifies the original</a:t>
            </a:r>
            <a:endParaRPr b="0" lang="en-US" sz="2600" spc="-1" strike="noStrike">
              <a:latin typeface="Arial"/>
            </a:endParaRPr>
          </a:p>
          <a:p>
            <a:pPr marL="432000" indent="-324000">
              <a:spcAft>
                <a:spcPts val="1148"/>
              </a:spcAft>
              <a:buClr>
                <a:srgbClr val="000000"/>
              </a:buClr>
              <a:buSzPct val="45000"/>
              <a:buFont typeface="Wingdings" charset="2"/>
              <a:buChar char=""/>
            </a:pPr>
            <a:r>
              <a:rPr b="0" lang="en-US" sz="2600" spc="-1" strike="noStrike">
                <a:latin typeface="Arial"/>
              </a:rPr>
              <a:t>auto f2 = [x] { x = 2; }; // ERROR: the lambda can only perform const-operations on the captured value</a:t>
            </a:r>
            <a:endParaRPr b="0" lang="en-US" sz="2600" spc="-1" strike="noStrike">
              <a:latin typeface="Arial"/>
            </a:endParaRPr>
          </a:p>
          <a:p>
            <a:pPr marL="432000" indent="-324000">
              <a:spcAft>
                <a:spcPts val="1148"/>
              </a:spcAft>
              <a:buClr>
                <a:srgbClr val="000000"/>
              </a:buClr>
              <a:buSzPct val="45000"/>
              <a:buFont typeface="Wingdings" charset="2"/>
              <a:buChar char=""/>
            </a:pPr>
            <a:r>
              <a:rPr b="0" lang="en-US" sz="2600" spc="-1" strike="noStrike">
                <a:latin typeface="Arial"/>
              </a:rPr>
              <a:t>// vs.</a:t>
            </a:r>
            <a:endParaRPr b="0" lang="en-US" sz="2600" spc="-1" strike="noStrike">
              <a:latin typeface="Arial"/>
            </a:endParaRPr>
          </a:p>
          <a:p>
            <a:pPr marL="432000" indent="-324000">
              <a:spcAft>
                <a:spcPts val="1148"/>
              </a:spcAft>
              <a:buClr>
                <a:srgbClr val="000000"/>
              </a:buClr>
              <a:buSzPct val="45000"/>
              <a:buFont typeface="Wingdings" charset="2"/>
              <a:buChar char=""/>
            </a:pPr>
            <a:r>
              <a:rPr b="0" lang="en-US" sz="2600" spc="-1" strike="noStrike">
                <a:latin typeface="Arial"/>
              </a:rPr>
              <a:t>auto f3 = [x]() mutable { x = 2; }; // OK: the lambda can perform any operations on the captured value</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TextShape 1"/>
          <p:cNvSpPr txBox="1"/>
          <p:nvPr/>
        </p:nvSpPr>
        <p:spPr>
          <a:xfrm>
            <a:off x="504000" y="216000"/>
            <a:ext cx="7020000" cy="936000"/>
          </a:xfrm>
          <a:prstGeom prst="rect">
            <a:avLst/>
          </a:prstGeom>
          <a:noFill/>
          <a:ln>
            <a:noFill/>
          </a:ln>
        </p:spPr>
        <p:txBody>
          <a:bodyPr lIns="0" rIns="0" tIns="0" bIns="0" anchor="ctr">
            <a:noAutofit/>
          </a:bodyPr>
          <a:p>
            <a:pPr marL="432000" indent="-324000">
              <a:spcAft>
                <a:spcPts val="1148"/>
              </a:spcAft>
              <a:buClr>
                <a:srgbClr val="000000"/>
              </a:buClr>
              <a:buSzPct val="45000"/>
              <a:buFont typeface="Wingdings" charset="2"/>
              <a:buChar char=""/>
            </a:pPr>
            <a:r>
              <a:rPr b="0" lang="en-US" sz="3570" spc="-1" strike="noStrike">
                <a:solidFill>
                  <a:srgbClr val="ffffff"/>
                </a:solidFill>
                <a:latin typeface="Arial"/>
              </a:rPr>
              <a:t>Deleted functions</a:t>
            </a:r>
            <a:endParaRPr b="0" lang="en-US" sz="3570" spc="-1" strike="noStrike">
              <a:solidFill>
                <a:srgbClr val="ffffff"/>
              </a:solidFill>
              <a:latin typeface="Arial"/>
            </a:endParaRPr>
          </a:p>
        </p:txBody>
      </p:sp>
      <p:sp>
        <p:nvSpPr>
          <p:cNvPr id="68" name="TextShape 2"/>
          <p:cNvSpPr txBox="1"/>
          <p:nvPr/>
        </p:nvSpPr>
        <p:spPr>
          <a:xfrm>
            <a:off x="504000" y="1368000"/>
            <a:ext cx="9072000" cy="3288240"/>
          </a:xfrm>
          <a:prstGeom prst="rect">
            <a:avLst/>
          </a:prstGeom>
          <a:noFill/>
          <a:ln>
            <a:noFill/>
          </a:ln>
        </p:spPr>
        <p:txBody>
          <a:bodyPr lIns="0" rIns="0" tIns="0" bIns="0">
            <a:normAutofit fontScale="33000"/>
          </a:bodyPr>
          <a:p>
            <a:pPr marL="432000" indent="-324000">
              <a:spcAft>
                <a:spcPts val="1148"/>
              </a:spcAft>
              <a:buClr>
                <a:srgbClr val="000000"/>
              </a:buClr>
              <a:buSzPct val="45000"/>
              <a:buFont typeface="Wingdings" charset="2"/>
              <a:buChar char=""/>
            </a:pPr>
            <a:r>
              <a:rPr b="0" lang="en-US" sz="2600" spc="-1" strike="noStrike">
                <a:latin typeface="Arial"/>
              </a:rPr>
              <a:t>A more elegant, efficient way to provide a deleted implementation of a function. Useful for preventing copies on objects.</a:t>
            </a:r>
            <a:endParaRPr b="0" lang="en-US" sz="2600" spc="-1" strike="noStrike">
              <a:latin typeface="Arial"/>
            </a:endParaRPr>
          </a:p>
          <a:p>
            <a:pPr marL="432000" indent="-324000">
              <a:spcAft>
                <a:spcPts val="1148"/>
              </a:spcAft>
              <a:buClr>
                <a:srgbClr val="000000"/>
              </a:buClr>
              <a:buSzPct val="45000"/>
              <a:buFont typeface="Wingdings" charset="2"/>
              <a:buChar char=""/>
            </a:pPr>
            <a:endParaRPr b="0" lang="en-US" sz="2600" spc="-1" strike="noStrike">
              <a:latin typeface="Arial"/>
            </a:endParaRPr>
          </a:p>
          <a:p>
            <a:pPr marL="432000" indent="-324000">
              <a:spcAft>
                <a:spcPts val="1148"/>
              </a:spcAft>
              <a:buClr>
                <a:srgbClr val="000000"/>
              </a:buClr>
              <a:buSzPct val="45000"/>
              <a:buFont typeface="Wingdings" charset="2"/>
              <a:buChar char=""/>
            </a:pPr>
            <a:r>
              <a:rPr b="0" lang="en-US" sz="2600" spc="-1" strike="noStrike">
                <a:latin typeface="Arial"/>
              </a:rPr>
              <a:t>class A {</a:t>
            </a:r>
            <a:endParaRPr b="0" lang="en-US" sz="2600" spc="-1" strike="noStrike">
              <a:latin typeface="Arial"/>
            </a:endParaRPr>
          </a:p>
          <a:p>
            <a:pPr marL="432000" indent="-324000">
              <a:spcAft>
                <a:spcPts val="1148"/>
              </a:spcAft>
              <a:buClr>
                <a:srgbClr val="000000"/>
              </a:buClr>
              <a:buSzPct val="45000"/>
              <a:buFont typeface="Wingdings" charset="2"/>
              <a:buChar char=""/>
            </a:pPr>
            <a:r>
              <a:rPr b="0" lang="en-US" sz="2600" spc="-1" strike="noStrike">
                <a:latin typeface="Arial"/>
              </a:rPr>
              <a:t>  </a:t>
            </a:r>
            <a:r>
              <a:rPr b="0" lang="en-US" sz="2600" spc="-1" strike="noStrike">
                <a:latin typeface="Arial"/>
              </a:rPr>
              <a:t>int x;</a:t>
            </a:r>
            <a:endParaRPr b="0" lang="en-US" sz="2600" spc="-1" strike="noStrike">
              <a:latin typeface="Arial"/>
            </a:endParaRPr>
          </a:p>
          <a:p>
            <a:pPr marL="432000" indent="-324000">
              <a:spcAft>
                <a:spcPts val="1148"/>
              </a:spcAft>
              <a:buClr>
                <a:srgbClr val="000000"/>
              </a:buClr>
              <a:buSzPct val="45000"/>
              <a:buFont typeface="Wingdings" charset="2"/>
              <a:buChar char=""/>
            </a:pPr>
            <a:r>
              <a:rPr b="0" lang="en-US" sz="2600" spc="-1" strike="noStrike">
                <a:latin typeface="Arial"/>
              </a:rPr>
              <a:t>public:</a:t>
            </a:r>
            <a:endParaRPr b="0" lang="en-US" sz="2600" spc="-1" strike="noStrike">
              <a:latin typeface="Arial"/>
            </a:endParaRPr>
          </a:p>
          <a:p>
            <a:pPr marL="432000" indent="-324000">
              <a:spcAft>
                <a:spcPts val="1148"/>
              </a:spcAft>
              <a:buClr>
                <a:srgbClr val="000000"/>
              </a:buClr>
              <a:buSzPct val="45000"/>
              <a:buFont typeface="Wingdings" charset="2"/>
              <a:buChar char=""/>
            </a:pPr>
            <a:r>
              <a:rPr b="0" lang="en-US" sz="2600" spc="-1" strike="noStrike">
                <a:latin typeface="Arial"/>
              </a:rPr>
              <a:t>  </a:t>
            </a:r>
            <a:r>
              <a:rPr b="0" lang="en-US" sz="2600" spc="-1" strike="noStrike">
                <a:latin typeface="Arial"/>
              </a:rPr>
              <a:t>A(int x) : x{x} {};</a:t>
            </a:r>
            <a:endParaRPr b="0" lang="en-US" sz="2600" spc="-1" strike="noStrike">
              <a:latin typeface="Arial"/>
            </a:endParaRPr>
          </a:p>
          <a:p>
            <a:pPr marL="432000" indent="-324000">
              <a:spcAft>
                <a:spcPts val="1148"/>
              </a:spcAft>
              <a:buClr>
                <a:srgbClr val="000000"/>
              </a:buClr>
              <a:buSzPct val="45000"/>
              <a:buFont typeface="Wingdings" charset="2"/>
              <a:buChar char=""/>
            </a:pPr>
            <a:r>
              <a:rPr b="0" lang="en-US" sz="2600" spc="-1" strike="noStrike">
                <a:latin typeface="Arial"/>
              </a:rPr>
              <a:t>  </a:t>
            </a:r>
            <a:r>
              <a:rPr b="0" lang="en-US" sz="2600" spc="-1" strike="noStrike">
                <a:latin typeface="Arial"/>
              </a:rPr>
              <a:t>A(const A&amp;) = delete;</a:t>
            </a:r>
            <a:endParaRPr b="0" lang="en-US" sz="2600" spc="-1" strike="noStrike">
              <a:latin typeface="Arial"/>
            </a:endParaRPr>
          </a:p>
          <a:p>
            <a:pPr marL="432000" indent="-324000">
              <a:spcAft>
                <a:spcPts val="1148"/>
              </a:spcAft>
              <a:buClr>
                <a:srgbClr val="000000"/>
              </a:buClr>
              <a:buSzPct val="45000"/>
              <a:buFont typeface="Wingdings" charset="2"/>
              <a:buChar char=""/>
            </a:pPr>
            <a:r>
              <a:rPr b="0" lang="en-US" sz="2600" spc="-1" strike="noStrike">
                <a:latin typeface="Arial"/>
              </a:rPr>
              <a:t>  </a:t>
            </a:r>
            <a:r>
              <a:rPr b="0" lang="en-US" sz="2600" spc="-1" strike="noStrike">
                <a:latin typeface="Arial"/>
              </a:rPr>
              <a:t>A&amp; operator=(const A&amp;) = delete;</a:t>
            </a:r>
            <a:endParaRPr b="0" lang="en-US" sz="2600" spc="-1" strike="noStrike">
              <a:latin typeface="Arial"/>
            </a:endParaRPr>
          </a:p>
          <a:p>
            <a:pPr marL="432000" indent="-324000">
              <a:spcAft>
                <a:spcPts val="1148"/>
              </a:spcAft>
              <a:buClr>
                <a:srgbClr val="000000"/>
              </a:buClr>
              <a:buSzPct val="45000"/>
              <a:buFont typeface="Wingdings" charset="2"/>
              <a:buChar char=""/>
            </a:pPr>
            <a:r>
              <a:rPr b="0" lang="en-US" sz="2600" spc="-1" strike="noStrike">
                <a:latin typeface="Arial"/>
              </a:rPr>
              <a:t>};</a:t>
            </a:r>
            <a:endParaRPr b="0" lang="en-US" sz="2600" spc="-1" strike="noStrike">
              <a:latin typeface="Arial"/>
            </a:endParaRPr>
          </a:p>
          <a:p>
            <a:pPr marL="432000" indent="-324000">
              <a:spcAft>
                <a:spcPts val="1148"/>
              </a:spcAft>
              <a:buClr>
                <a:srgbClr val="000000"/>
              </a:buClr>
              <a:buSzPct val="45000"/>
              <a:buFont typeface="Wingdings" charset="2"/>
              <a:buChar char=""/>
            </a:pPr>
            <a:r>
              <a:rPr b="0" lang="en-US" sz="2600" spc="-1" strike="noStrike">
                <a:latin typeface="Arial"/>
              </a:rPr>
              <a:t>A x {123};</a:t>
            </a:r>
            <a:endParaRPr b="0" lang="en-US" sz="2600" spc="-1" strike="noStrike">
              <a:latin typeface="Arial"/>
            </a:endParaRPr>
          </a:p>
          <a:p>
            <a:pPr marL="432000" indent="-324000">
              <a:spcAft>
                <a:spcPts val="1148"/>
              </a:spcAft>
              <a:buClr>
                <a:srgbClr val="000000"/>
              </a:buClr>
              <a:buSzPct val="45000"/>
              <a:buFont typeface="Wingdings" charset="2"/>
              <a:buChar char=""/>
            </a:pPr>
            <a:r>
              <a:rPr b="0" lang="en-US" sz="2600" spc="-1" strike="noStrike">
                <a:latin typeface="Arial"/>
              </a:rPr>
              <a:t>A y = x; // error -- call to deleted copy constructor</a:t>
            </a:r>
            <a:endParaRPr b="0" lang="en-US" sz="2600" spc="-1" strike="noStrike">
              <a:latin typeface="Arial"/>
            </a:endParaRPr>
          </a:p>
          <a:p>
            <a:pPr marL="432000" indent="-324000">
              <a:spcAft>
                <a:spcPts val="1148"/>
              </a:spcAft>
              <a:buClr>
                <a:srgbClr val="000000"/>
              </a:buClr>
              <a:buSzPct val="45000"/>
              <a:buFont typeface="Wingdings" charset="2"/>
              <a:buChar char=""/>
            </a:pPr>
            <a:r>
              <a:rPr b="0" lang="en-US" sz="2600" spc="-1" strike="noStrike">
                <a:latin typeface="Arial"/>
              </a:rPr>
              <a:t>y = x; // error -- operator= deleted</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TextShape 1"/>
          <p:cNvSpPr txBox="1"/>
          <p:nvPr/>
        </p:nvSpPr>
        <p:spPr>
          <a:xfrm>
            <a:off x="504000" y="216000"/>
            <a:ext cx="7020000" cy="936000"/>
          </a:xfrm>
          <a:prstGeom prst="rect">
            <a:avLst/>
          </a:prstGeom>
          <a:noFill/>
          <a:ln>
            <a:noFill/>
          </a:ln>
        </p:spPr>
        <p:txBody>
          <a:bodyPr lIns="0" rIns="0" tIns="0" bIns="0" anchor="ctr">
            <a:noAutofit/>
          </a:bodyPr>
          <a:p>
            <a:pPr marL="432000" indent="-324000">
              <a:spcAft>
                <a:spcPts val="1148"/>
              </a:spcAft>
              <a:buClr>
                <a:srgbClr val="000000"/>
              </a:buClr>
              <a:buSzPct val="45000"/>
              <a:buFont typeface="Wingdings" charset="2"/>
              <a:buChar char=""/>
            </a:pPr>
            <a:r>
              <a:rPr b="0" lang="en-US" sz="3570" spc="-1" strike="noStrike">
                <a:solidFill>
                  <a:srgbClr val="ffffff"/>
                </a:solidFill>
                <a:latin typeface="Arial"/>
              </a:rPr>
              <a:t>Default functions</a:t>
            </a:r>
            <a:endParaRPr b="0" lang="en-US" sz="3570" spc="-1" strike="noStrike">
              <a:solidFill>
                <a:srgbClr val="ffffff"/>
              </a:solidFill>
              <a:latin typeface="Arial"/>
            </a:endParaRPr>
          </a:p>
        </p:txBody>
      </p:sp>
      <p:sp>
        <p:nvSpPr>
          <p:cNvPr id="70" name="TextShape 2"/>
          <p:cNvSpPr txBox="1"/>
          <p:nvPr/>
        </p:nvSpPr>
        <p:spPr>
          <a:xfrm>
            <a:off x="504000" y="1368000"/>
            <a:ext cx="9072000" cy="3288240"/>
          </a:xfrm>
          <a:prstGeom prst="rect">
            <a:avLst/>
          </a:prstGeom>
          <a:noFill/>
          <a:ln>
            <a:noFill/>
          </a:ln>
        </p:spPr>
        <p:txBody>
          <a:bodyPr lIns="0" rIns="0" tIns="0" bIns="0">
            <a:normAutofit fontScale="6000"/>
          </a:bodyPr>
          <a:p>
            <a:pPr marL="432000" indent="-324000">
              <a:spcAft>
                <a:spcPts val="1148"/>
              </a:spcAft>
              <a:buClr>
                <a:srgbClr val="000000"/>
              </a:buClr>
              <a:buSzPct val="45000"/>
              <a:buFont typeface="Wingdings" charset="2"/>
              <a:buChar char=""/>
            </a:pPr>
            <a:r>
              <a:rPr b="0" lang="en-US" sz="4800" spc="-1" strike="noStrike">
                <a:latin typeface="Arial"/>
              </a:rPr>
              <a:t>A more elegant, efficient way to provide a default implementation of a function, such as a constructor.</a:t>
            </a:r>
            <a:endParaRPr b="0" lang="en-US" sz="4800" spc="-1" strike="noStrike">
              <a:latin typeface="Arial"/>
            </a:endParaRPr>
          </a:p>
          <a:p>
            <a:pPr marL="432000" indent="-324000">
              <a:spcAft>
                <a:spcPts val="1148"/>
              </a:spcAft>
              <a:buClr>
                <a:srgbClr val="000000"/>
              </a:buClr>
              <a:buSzPct val="45000"/>
              <a:buFont typeface="Wingdings" charset="2"/>
              <a:buChar char=""/>
            </a:pPr>
            <a:endParaRPr b="0" lang="en-US" sz="4800" spc="-1" strike="noStrike">
              <a:latin typeface="Arial"/>
            </a:endParaRPr>
          </a:p>
          <a:p>
            <a:pPr marL="432000" indent="-324000">
              <a:spcAft>
                <a:spcPts val="1148"/>
              </a:spcAft>
              <a:buClr>
                <a:srgbClr val="000000"/>
              </a:buClr>
              <a:buSzPct val="45000"/>
              <a:buFont typeface="Wingdings" charset="2"/>
              <a:buChar char=""/>
            </a:pPr>
            <a:r>
              <a:rPr b="0" lang="en-US" sz="4800" spc="-1" strike="noStrike">
                <a:latin typeface="Arial"/>
              </a:rPr>
              <a:t>struct A {</a:t>
            </a:r>
            <a:endParaRPr b="0" lang="en-US" sz="4800" spc="-1" strike="noStrike">
              <a:latin typeface="Arial"/>
            </a:endParaRPr>
          </a:p>
          <a:p>
            <a:pPr marL="432000" indent="-324000">
              <a:spcAft>
                <a:spcPts val="1148"/>
              </a:spcAft>
              <a:buClr>
                <a:srgbClr val="000000"/>
              </a:buClr>
              <a:buSzPct val="45000"/>
              <a:buFont typeface="Wingdings" charset="2"/>
              <a:buChar char=""/>
            </a:pPr>
            <a:r>
              <a:rPr b="0" lang="en-US" sz="4800" spc="-1" strike="noStrike">
                <a:latin typeface="Arial"/>
              </a:rPr>
              <a:t>  </a:t>
            </a:r>
            <a:r>
              <a:rPr b="0" lang="en-US" sz="4800" spc="-1" strike="noStrike">
                <a:latin typeface="Arial"/>
              </a:rPr>
              <a:t>A() = default;</a:t>
            </a:r>
            <a:endParaRPr b="0" lang="en-US" sz="4800" spc="-1" strike="noStrike">
              <a:latin typeface="Arial"/>
            </a:endParaRPr>
          </a:p>
          <a:p>
            <a:pPr marL="432000" indent="-324000">
              <a:spcAft>
                <a:spcPts val="1148"/>
              </a:spcAft>
              <a:buClr>
                <a:srgbClr val="000000"/>
              </a:buClr>
              <a:buSzPct val="45000"/>
              <a:buFont typeface="Wingdings" charset="2"/>
              <a:buChar char=""/>
            </a:pPr>
            <a:r>
              <a:rPr b="0" lang="en-US" sz="4800" spc="-1" strike="noStrike">
                <a:latin typeface="Arial"/>
              </a:rPr>
              <a:t>  </a:t>
            </a:r>
            <a:r>
              <a:rPr b="0" lang="en-US" sz="4800" spc="-1" strike="noStrike">
                <a:latin typeface="Arial"/>
              </a:rPr>
              <a:t>A(int x) : x{x} {}</a:t>
            </a:r>
            <a:endParaRPr b="0" lang="en-US" sz="4800" spc="-1" strike="noStrike">
              <a:latin typeface="Arial"/>
            </a:endParaRPr>
          </a:p>
          <a:p>
            <a:pPr marL="432000" indent="-324000">
              <a:spcAft>
                <a:spcPts val="1148"/>
              </a:spcAft>
              <a:buClr>
                <a:srgbClr val="000000"/>
              </a:buClr>
              <a:buSzPct val="45000"/>
              <a:buFont typeface="Wingdings" charset="2"/>
              <a:buChar char=""/>
            </a:pPr>
            <a:r>
              <a:rPr b="0" lang="en-US" sz="4800" spc="-1" strike="noStrike">
                <a:latin typeface="Arial"/>
              </a:rPr>
              <a:t>  </a:t>
            </a:r>
            <a:r>
              <a:rPr b="0" lang="en-US" sz="4800" spc="-1" strike="noStrike">
                <a:latin typeface="Arial"/>
              </a:rPr>
              <a:t>int x {1};</a:t>
            </a:r>
            <a:endParaRPr b="0" lang="en-US" sz="4800" spc="-1" strike="noStrike">
              <a:latin typeface="Arial"/>
            </a:endParaRPr>
          </a:p>
          <a:p>
            <a:pPr marL="432000" indent="-324000">
              <a:spcAft>
                <a:spcPts val="1148"/>
              </a:spcAft>
              <a:buClr>
                <a:srgbClr val="000000"/>
              </a:buClr>
              <a:buSzPct val="45000"/>
              <a:buFont typeface="Wingdings" charset="2"/>
              <a:buChar char=""/>
            </a:pPr>
            <a:r>
              <a:rPr b="0" lang="en-US" sz="4800" spc="-1" strike="noStrike">
                <a:latin typeface="Arial"/>
              </a:rPr>
              <a:t>};</a:t>
            </a:r>
            <a:endParaRPr b="0" lang="en-US" sz="4800" spc="-1" strike="noStrike">
              <a:latin typeface="Arial"/>
            </a:endParaRPr>
          </a:p>
          <a:p>
            <a:pPr marL="432000" indent="-324000">
              <a:spcAft>
                <a:spcPts val="1148"/>
              </a:spcAft>
              <a:buClr>
                <a:srgbClr val="000000"/>
              </a:buClr>
              <a:buSzPct val="45000"/>
              <a:buFont typeface="Wingdings" charset="2"/>
              <a:buChar char=""/>
            </a:pPr>
            <a:r>
              <a:rPr b="0" lang="en-US" sz="4800" spc="-1" strike="noStrike">
                <a:latin typeface="Arial"/>
              </a:rPr>
              <a:t>A a; // a.x == 1</a:t>
            </a:r>
            <a:endParaRPr b="0" lang="en-US" sz="4800" spc="-1" strike="noStrike">
              <a:latin typeface="Arial"/>
            </a:endParaRPr>
          </a:p>
          <a:p>
            <a:pPr marL="432000" indent="-324000">
              <a:spcAft>
                <a:spcPts val="1148"/>
              </a:spcAft>
              <a:buClr>
                <a:srgbClr val="000000"/>
              </a:buClr>
              <a:buSzPct val="45000"/>
              <a:buFont typeface="Wingdings" charset="2"/>
              <a:buChar char=""/>
            </a:pPr>
            <a:r>
              <a:rPr b="0" lang="en-US" sz="4800" spc="-1" strike="noStrike">
                <a:latin typeface="Arial"/>
              </a:rPr>
              <a:t>A a2 {123}; // a.x == 123</a:t>
            </a:r>
            <a:endParaRPr b="0" lang="en-US" sz="4800" spc="-1" strike="noStrike">
              <a:latin typeface="Arial"/>
            </a:endParaRPr>
          </a:p>
          <a:p>
            <a:pPr marL="432000" indent="-324000">
              <a:spcAft>
                <a:spcPts val="1148"/>
              </a:spcAft>
              <a:buClr>
                <a:srgbClr val="000000"/>
              </a:buClr>
              <a:buSzPct val="45000"/>
              <a:buFont typeface="Wingdings" charset="2"/>
              <a:buChar char=""/>
            </a:pPr>
            <a:endParaRPr b="0" lang="en-US" sz="4800" spc="-1" strike="noStrike">
              <a:latin typeface="Arial"/>
            </a:endParaRPr>
          </a:p>
          <a:p>
            <a:pPr marL="432000" indent="-324000">
              <a:spcAft>
                <a:spcPts val="1148"/>
              </a:spcAft>
              <a:buClr>
                <a:srgbClr val="000000"/>
              </a:buClr>
              <a:buSzPct val="45000"/>
              <a:buFont typeface="Wingdings" charset="2"/>
              <a:buChar char=""/>
            </a:pPr>
            <a:r>
              <a:rPr b="0" lang="en-US" sz="4800" spc="-1" strike="noStrike">
                <a:latin typeface="Arial"/>
              </a:rPr>
              <a:t>With inheritance:</a:t>
            </a:r>
            <a:endParaRPr b="0" lang="en-US" sz="4800" spc="-1" strike="noStrike">
              <a:latin typeface="Arial"/>
            </a:endParaRPr>
          </a:p>
          <a:p>
            <a:pPr marL="432000" indent="-324000">
              <a:spcAft>
                <a:spcPts val="1148"/>
              </a:spcAft>
              <a:buClr>
                <a:srgbClr val="000000"/>
              </a:buClr>
              <a:buSzPct val="45000"/>
              <a:buFont typeface="Wingdings" charset="2"/>
              <a:buChar char=""/>
            </a:pPr>
            <a:endParaRPr b="0" lang="en-US" sz="4800" spc="-1" strike="noStrike">
              <a:latin typeface="Arial"/>
            </a:endParaRPr>
          </a:p>
          <a:p>
            <a:pPr marL="432000" indent="-324000">
              <a:spcAft>
                <a:spcPts val="1148"/>
              </a:spcAft>
              <a:buClr>
                <a:srgbClr val="000000"/>
              </a:buClr>
              <a:buSzPct val="45000"/>
              <a:buFont typeface="Wingdings" charset="2"/>
              <a:buChar char=""/>
            </a:pPr>
            <a:r>
              <a:rPr b="0" lang="en-US" sz="4800" spc="-1" strike="noStrike">
                <a:latin typeface="Arial"/>
              </a:rPr>
              <a:t>struct B {</a:t>
            </a:r>
            <a:endParaRPr b="0" lang="en-US" sz="4800" spc="-1" strike="noStrike">
              <a:latin typeface="Arial"/>
            </a:endParaRPr>
          </a:p>
          <a:p>
            <a:pPr marL="432000" indent="-324000">
              <a:spcAft>
                <a:spcPts val="1148"/>
              </a:spcAft>
              <a:buClr>
                <a:srgbClr val="000000"/>
              </a:buClr>
              <a:buSzPct val="45000"/>
              <a:buFont typeface="Wingdings" charset="2"/>
              <a:buChar char=""/>
            </a:pPr>
            <a:r>
              <a:rPr b="0" lang="en-US" sz="4800" spc="-1" strike="noStrike">
                <a:latin typeface="Arial"/>
              </a:rPr>
              <a:t>  </a:t>
            </a:r>
            <a:r>
              <a:rPr b="0" lang="en-US" sz="4800" spc="-1" strike="noStrike">
                <a:latin typeface="Arial"/>
              </a:rPr>
              <a:t>B() : x{1} {}</a:t>
            </a:r>
            <a:endParaRPr b="0" lang="en-US" sz="4800" spc="-1" strike="noStrike">
              <a:latin typeface="Arial"/>
            </a:endParaRPr>
          </a:p>
          <a:p>
            <a:pPr marL="432000" indent="-324000">
              <a:spcAft>
                <a:spcPts val="1148"/>
              </a:spcAft>
              <a:buClr>
                <a:srgbClr val="000000"/>
              </a:buClr>
              <a:buSzPct val="45000"/>
              <a:buFont typeface="Wingdings" charset="2"/>
              <a:buChar char=""/>
            </a:pPr>
            <a:r>
              <a:rPr b="0" lang="en-US" sz="4800" spc="-1" strike="noStrike">
                <a:latin typeface="Arial"/>
              </a:rPr>
              <a:t>  </a:t>
            </a:r>
            <a:r>
              <a:rPr b="0" lang="en-US" sz="4800" spc="-1" strike="noStrike">
                <a:latin typeface="Arial"/>
              </a:rPr>
              <a:t>int x;</a:t>
            </a:r>
            <a:endParaRPr b="0" lang="en-US" sz="4800" spc="-1" strike="noStrike">
              <a:latin typeface="Arial"/>
            </a:endParaRPr>
          </a:p>
          <a:p>
            <a:pPr marL="432000" indent="-324000">
              <a:spcAft>
                <a:spcPts val="1148"/>
              </a:spcAft>
              <a:buClr>
                <a:srgbClr val="000000"/>
              </a:buClr>
              <a:buSzPct val="45000"/>
              <a:buFont typeface="Wingdings" charset="2"/>
              <a:buChar char=""/>
            </a:pPr>
            <a:r>
              <a:rPr b="0" lang="en-US" sz="4800" spc="-1" strike="noStrike">
                <a:latin typeface="Arial"/>
              </a:rPr>
              <a:t>};</a:t>
            </a:r>
            <a:endParaRPr b="0" lang="en-US" sz="4800" spc="-1" strike="noStrike">
              <a:latin typeface="Arial"/>
            </a:endParaRPr>
          </a:p>
          <a:p>
            <a:pPr marL="432000" indent="-324000">
              <a:spcAft>
                <a:spcPts val="1148"/>
              </a:spcAft>
              <a:buClr>
                <a:srgbClr val="000000"/>
              </a:buClr>
              <a:buSzPct val="45000"/>
              <a:buFont typeface="Wingdings" charset="2"/>
              <a:buChar char=""/>
            </a:pPr>
            <a:endParaRPr b="0" lang="en-US" sz="4800" spc="-1" strike="noStrike">
              <a:latin typeface="Arial"/>
            </a:endParaRPr>
          </a:p>
          <a:p>
            <a:pPr marL="432000" indent="-324000">
              <a:spcAft>
                <a:spcPts val="1148"/>
              </a:spcAft>
              <a:buClr>
                <a:srgbClr val="000000"/>
              </a:buClr>
              <a:buSzPct val="45000"/>
              <a:buFont typeface="Wingdings" charset="2"/>
              <a:buChar char=""/>
            </a:pPr>
            <a:r>
              <a:rPr b="0" lang="en-US" sz="4800" spc="-1" strike="noStrike">
                <a:latin typeface="Arial"/>
              </a:rPr>
              <a:t>struct C : B {</a:t>
            </a:r>
            <a:endParaRPr b="0" lang="en-US" sz="4800" spc="-1" strike="noStrike">
              <a:latin typeface="Arial"/>
            </a:endParaRPr>
          </a:p>
          <a:p>
            <a:pPr marL="432000" indent="-324000">
              <a:spcAft>
                <a:spcPts val="1148"/>
              </a:spcAft>
              <a:buClr>
                <a:srgbClr val="000000"/>
              </a:buClr>
              <a:buSzPct val="45000"/>
              <a:buFont typeface="Wingdings" charset="2"/>
              <a:buChar char=""/>
            </a:pPr>
            <a:r>
              <a:rPr b="0" lang="en-US" sz="4800" spc="-1" strike="noStrike">
                <a:latin typeface="Arial"/>
              </a:rPr>
              <a:t>  </a:t>
            </a:r>
            <a:r>
              <a:rPr b="0" lang="en-US" sz="4800" spc="-1" strike="noStrike">
                <a:latin typeface="Arial"/>
              </a:rPr>
              <a:t>// Calls B::B</a:t>
            </a:r>
            <a:endParaRPr b="0" lang="en-US" sz="4800" spc="-1" strike="noStrike">
              <a:latin typeface="Arial"/>
            </a:endParaRPr>
          </a:p>
          <a:p>
            <a:pPr marL="432000" indent="-324000">
              <a:spcAft>
                <a:spcPts val="1148"/>
              </a:spcAft>
              <a:buClr>
                <a:srgbClr val="000000"/>
              </a:buClr>
              <a:buSzPct val="45000"/>
              <a:buFont typeface="Wingdings" charset="2"/>
              <a:buChar char=""/>
            </a:pPr>
            <a:r>
              <a:rPr b="0" lang="en-US" sz="4800" spc="-1" strike="noStrike">
                <a:latin typeface="Arial"/>
              </a:rPr>
              <a:t>  </a:t>
            </a:r>
            <a:r>
              <a:rPr b="0" lang="en-US" sz="4800" spc="-1" strike="noStrike">
                <a:latin typeface="Arial"/>
              </a:rPr>
              <a:t>C() = default;</a:t>
            </a:r>
            <a:endParaRPr b="0" lang="en-US" sz="4800" spc="-1" strike="noStrike">
              <a:latin typeface="Arial"/>
            </a:endParaRPr>
          </a:p>
          <a:p>
            <a:pPr marL="432000" indent="-324000">
              <a:spcAft>
                <a:spcPts val="1148"/>
              </a:spcAft>
              <a:buClr>
                <a:srgbClr val="000000"/>
              </a:buClr>
              <a:buSzPct val="45000"/>
              <a:buFont typeface="Wingdings" charset="2"/>
              <a:buChar char=""/>
            </a:pPr>
            <a:r>
              <a:rPr b="0" lang="en-US" sz="4800" spc="-1" strike="noStrike">
                <a:latin typeface="Arial"/>
              </a:rPr>
              <a:t>};</a:t>
            </a:r>
            <a:endParaRPr b="0" lang="en-US" sz="4800" spc="-1" strike="noStrike">
              <a:latin typeface="Arial"/>
            </a:endParaRPr>
          </a:p>
          <a:p>
            <a:pPr marL="432000" indent="-324000">
              <a:spcAft>
                <a:spcPts val="1148"/>
              </a:spcAft>
              <a:buClr>
                <a:srgbClr val="000000"/>
              </a:buClr>
              <a:buSzPct val="45000"/>
              <a:buFont typeface="Wingdings" charset="2"/>
              <a:buChar char=""/>
            </a:pPr>
            <a:endParaRPr b="0" lang="en-US" sz="4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TextShape 1"/>
          <p:cNvSpPr txBox="1"/>
          <p:nvPr/>
        </p:nvSpPr>
        <p:spPr>
          <a:xfrm>
            <a:off x="504000" y="216000"/>
            <a:ext cx="7020000" cy="936000"/>
          </a:xfrm>
          <a:prstGeom prst="rect">
            <a:avLst/>
          </a:prstGeom>
          <a:noFill/>
          <a:ln>
            <a:noFill/>
          </a:ln>
        </p:spPr>
        <p:txBody>
          <a:bodyPr lIns="0" rIns="0" tIns="0" bIns="0" anchor="ctr">
            <a:noAutofit/>
          </a:bodyPr>
          <a:p>
            <a:pPr marL="432000" indent="-324000">
              <a:spcAft>
                <a:spcPts val="1148"/>
              </a:spcAft>
              <a:buClr>
                <a:srgbClr val="000000"/>
              </a:buClr>
              <a:buSzPct val="45000"/>
              <a:buFont typeface="Wingdings" charset="2"/>
              <a:buChar char=""/>
            </a:pPr>
            <a:r>
              <a:rPr b="0" lang="en-US" sz="3570" spc="-1" strike="noStrike">
                <a:solidFill>
                  <a:srgbClr val="ffffff"/>
                </a:solidFill>
                <a:latin typeface="Arial"/>
              </a:rPr>
              <a:t>Noexcept specifier</a:t>
            </a:r>
            <a:endParaRPr b="0" lang="en-US" sz="3570" spc="-1" strike="noStrike">
              <a:solidFill>
                <a:srgbClr val="ffffff"/>
              </a:solidFill>
              <a:latin typeface="Arial"/>
            </a:endParaRPr>
          </a:p>
        </p:txBody>
      </p:sp>
      <p:sp>
        <p:nvSpPr>
          <p:cNvPr id="72" name="TextShape 2"/>
          <p:cNvSpPr txBox="1"/>
          <p:nvPr/>
        </p:nvSpPr>
        <p:spPr>
          <a:xfrm>
            <a:off x="504000" y="1368000"/>
            <a:ext cx="9072000" cy="3288240"/>
          </a:xfrm>
          <a:prstGeom prst="rect">
            <a:avLst/>
          </a:prstGeom>
          <a:noFill/>
          <a:ln>
            <a:noFill/>
          </a:ln>
        </p:spPr>
        <p:txBody>
          <a:bodyPr lIns="0" rIns="0" tIns="0" bIns="0">
            <a:normAutofit fontScale="20000"/>
          </a:bodyPr>
          <a:p>
            <a:pPr marL="432000" indent="-324000">
              <a:spcAft>
                <a:spcPts val="1148"/>
              </a:spcAft>
              <a:buClr>
                <a:srgbClr val="000000"/>
              </a:buClr>
              <a:buSzPct val="45000"/>
              <a:buFont typeface="Wingdings" charset="2"/>
              <a:buChar char=""/>
            </a:pPr>
            <a:r>
              <a:rPr b="0" lang="en-US" sz="2600" spc="-1" strike="noStrike">
                <a:latin typeface="Arial"/>
              </a:rPr>
              <a:t>The noexcept specifier </a:t>
            </a:r>
            <a:r>
              <a:rPr b="0" lang="en-US" sz="2600" spc="-1" strike="noStrike">
                <a:latin typeface="Arial"/>
              </a:rPr>
              <a:t>specifies whether a function </a:t>
            </a:r>
            <a:r>
              <a:rPr b="0" lang="en-US" sz="2600" spc="-1" strike="noStrike">
                <a:latin typeface="Arial"/>
              </a:rPr>
              <a:t>could throw exceptions. It is </a:t>
            </a:r>
            <a:r>
              <a:rPr b="0" lang="en-US" sz="2600" spc="-1" strike="noStrike">
                <a:latin typeface="Arial"/>
              </a:rPr>
              <a:t>an improved version of </a:t>
            </a:r>
            <a:r>
              <a:rPr b="0" lang="en-US" sz="2600" spc="-1" strike="noStrike">
                <a:latin typeface="Arial"/>
              </a:rPr>
              <a:t>throw().</a:t>
            </a:r>
            <a:endParaRPr b="0" lang="en-US" sz="2600" spc="-1" strike="noStrike">
              <a:latin typeface="Arial"/>
            </a:endParaRPr>
          </a:p>
          <a:p>
            <a:pPr marL="432000" indent="-324000">
              <a:spcAft>
                <a:spcPts val="1148"/>
              </a:spcAft>
              <a:buClr>
                <a:srgbClr val="000000"/>
              </a:buClr>
              <a:buSzPct val="45000"/>
              <a:buFont typeface="Wingdings" charset="2"/>
              <a:buChar char=""/>
            </a:pPr>
            <a:endParaRPr b="0" lang="en-US" sz="2600" spc="-1" strike="noStrike">
              <a:latin typeface="Arial"/>
            </a:endParaRPr>
          </a:p>
          <a:p>
            <a:pPr marL="432000" indent="-324000">
              <a:spcAft>
                <a:spcPts val="1148"/>
              </a:spcAft>
              <a:buClr>
                <a:srgbClr val="000000"/>
              </a:buClr>
              <a:buSzPct val="45000"/>
              <a:buFont typeface="Wingdings" charset="2"/>
              <a:buChar char=""/>
            </a:pPr>
            <a:r>
              <a:rPr b="0" lang="en-US" sz="2600" spc="-1" strike="noStrike">
                <a:latin typeface="Arial"/>
              </a:rPr>
              <a:t>void func1() noexcept;        // </a:t>
            </a:r>
            <a:r>
              <a:rPr b="0" lang="en-US" sz="2600" spc="-1" strike="noStrike">
                <a:latin typeface="Arial"/>
              </a:rPr>
              <a:t>does not throw</a:t>
            </a:r>
            <a:endParaRPr b="0" lang="en-US" sz="2600" spc="-1" strike="noStrike">
              <a:latin typeface="Arial"/>
            </a:endParaRPr>
          </a:p>
          <a:p>
            <a:pPr marL="432000" indent="-324000">
              <a:spcAft>
                <a:spcPts val="1148"/>
              </a:spcAft>
              <a:buClr>
                <a:srgbClr val="000000"/>
              </a:buClr>
              <a:buSzPct val="45000"/>
              <a:buFont typeface="Wingdings" charset="2"/>
              <a:buChar char=""/>
            </a:pPr>
            <a:r>
              <a:rPr b="0" lang="en-US" sz="2600" spc="-1" strike="noStrike">
                <a:latin typeface="Arial"/>
              </a:rPr>
              <a:t>void func2() noexcept(true);  // </a:t>
            </a:r>
            <a:r>
              <a:rPr b="0" lang="en-US" sz="2600" spc="-1" strike="noStrike">
                <a:latin typeface="Arial"/>
              </a:rPr>
              <a:t>does not throw</a:t>
            </a:r>
            <a:endParaRPr b="0" lang="en-US" sz="2600" spc="-1" strike="noStrike">
              <a:latin typeface="Arial"/>
            </a:endParaRPr>
          </a:p>
          <a:p>
            <a:pPr marL="432000" indent="-324000">
              <a:spcAft>
                <a:spcPts val="1148"/>
              </a:spcAft>
              <a:buClr>
                <a:srgbClr val="000000"/>
              </a:buClr>
              <a:buSzPct val="45000"/>
              <a:buFont typeface="Wingdings" charset="2"/>
              <a:buChar char=""/>
            </a:pPr>
            <a:r>
              <a:rPr b="0" lang="en-US" sz="2600" spc="-1" strike="noStrike">
                <a:latin typeface="Arial"/>
              </a:rPr>
              <a:t>void func3() throw();         // </a:t>
            </a:r>
            <a:r>
              <a:rPr b="0" lang="en-US" sz="2600" spc="-1" strike="noStrike">
                <a:latin typeface="Arial"/>
              </a:rPr>
              <a:t>does not throw</a:t>
            </a:r>
            <a:endParaRPr b="0" lang="en-US" sz="2600" spc="-1" strike="noStrike">
              <a:latin typeface="Arial"/>
            </a:endParaRPr>
          </a:p>
          <a:p>
            <a:pPr marL="432000" indent="-324000">
              <a:spcAft>
                <a:spcPts val="1148"/>
              </a:spcAft>
              <a:buClr>
                <a:srgbClr val="000000"/>
              </a:buClr>
              <a:buSzPct val="45000"/>
              <a:buFont typeface="Wingdings" charset="2"/>
              <a:buChar char=""/>
            </a:pPr>
            <a:endParaRPr b="0" lang="en-US" sz="2600" spc="-1" strike="noStrike">
              <a:latin typeface="Arial"/>
            </a:endParaRPr>
          </a:p>
          <a:p>
            <a:pPr marL="432000" indent="-324000">
              <a:spcAft>
                <a:spcPts val="1148"/>
              </a:spcAft>
              <a:buClr>
                <a:srgbClr val="000000"/>
              </a:buClr>
              <a:buSzPct val="45000"/>
              <a:buFont typeface="Wingdings" charset="2"/>
              <a:buChar char=""/>
            </a:pPr>
            <a:r>
              <a:rPr b="0" lang="en-US" sz="2600" spc="-1" strike="noStrike">
                <a:latin typeface="Arial"/>
              </a:rPr>
              <a:t>void func4() noexcept(false); // </a:t>
            </a:r>
            <a:r>
              <a:rPr b="0" lang="en-US" sz="2600" spc="-1" strike="noStrike">
                <a:latin typeface="Arial"/>
              </a:rPr>
              <a:t>may throw</a:t>
            </a:r>
            <a:endParaRPr b="0" lang="en-US" sz="2600" spc="-1" strike="noStrike">
              <a:latin typeface="Arial"/>
            </a:endParaRPr>
          </a:p>
          <a:p>
            <a:pPr marL="432000" indent="-324000">
              <a:spcAft>
                <a:spcPts val="1148"/>
              </a:spcAft>
              <a:buClr>
                <a:srgbClr val="000000"/>
              </a:buClr>
              <a:buSzPct val="45000"/>
              <a:buFont typeface="Wingdings" charset="2"/>
              <a:buChar char=""/>
            </a:pPr>
            <a:endParaRPr b="0" lang="en-US" sz="2600" spc="-1" strike="noStrike">
              <a:latin typeface="Arial"/>
            </a:endParaRPr>
          </a:p>
          <a:p>
            <a:pPr marL="432000" indent="-324000">
              <a:spcAft>
                <a:spcPts val="1148"/>
              </a:spcAft>
              <a:buClr>
                <a:srgbClr val="000000"/>
              </a:buClr>
              <a:buSzPct val="45000"/>
              <a:buFont typeface="Wingdings" charset="2"/>
              <a:buChar char=""/>
            </a:pPr>
            <a:r>
              <a:rPr b="0" lang="en-US" sz="2600" spc="-1" strike="noStrike">
                <a:latin typeface="Arial"/>
              </a:rPr>
              <a:t>Non-throwing functions are </a:t>
            </a:r>
            <a:r>
              <a:rPr b="0" lang="en-US" sz="2600" spc="-1" strike="noStrike">
                <a:latin typeface="Arial"/>
              </a:rPr>
              <a:t>permitted to call potentially-</a:t>
            </a:r>
            <a:r>
              <a:rPr b="0" lang="en-US" sz="2600" spc="-1" strike="noStrike">
                <a:latin typeface="Arial"/>
              </a:rPr>
              <a:t>throwing functions. Whenever </a:t>
            </a:r>
            <a:r>
              <a:rPr b="0" lang="en-US" sz="2600" spc="-1" strike="noStrike">
                <a:latin typeface="Arial"/>
              </a:rPr>
              <a:t>an exception is thrown and the </a:t>
            </a:r>
            <a:r>
              <a:rPr b="0" lang="en-US" sz="2600" spc="-1" strike="noStrike">
                <a:latin typeface="Arial"/>
              </a:rPr>
              <a:t>search for a handler </a:t>
            </a:r>
            <a:r>
              <a:rPr b="0" lang="en-US" sz="2600" spc="-1" strike="noStrike">
                <a:latin typeface="Arial"/>
              </a:rPr>
              <a:t>encounters the outermost </a:t>
            </a:r>
            <a:r>
              <a:rPr b="0" lang="en-US" sz="2600" spc="-1" strike="noStrike">
                <a:latin typeface="Arial"/>
              </a:rPr>
              <a:t>block of a non-throwing </a:t>
            </a:r>
            <a:r>
              <a:rPr b="0" lang="en-US" sz="2600" spc="-1" strike="noStrike">
                <a:latin typeface="Arial"/>
              </a:rPr>
              <a:t>function, the function </a:t>
            </a:r>
            <a:r>
              <a:rPr b="0" lang="en-US" sz="2600" spc="-1" strike="noStrike">
                <a:latin typeface="Arial"/>
              </a:rPr>
              <a:t>std::terminate is called.</a:t>
            </a:r>
            <a:endParaRPr b="0" lang="en-US" sz="2600" spc="-1" strike="noStrike">
              <a:latin typeface="Arial"/>
            </a:endParaRPr>
          </a:p>
          <a:p>
            <a:pPr marL="432000" indent="-324000">
              <a:spcAft>
                <a:spcPts val="1148"/>
              </a:spcAft>
              <a:buClr>
                <a:srgbClr val="000000"/>
              </a:buClr>
              <a:buSzPct val="45000"/>
              <a:buFont typeface="Wingdings" charset="2"/>
              <a:buChar char=""/>
            </a:pPr>
            <a:endParaRPr b="0" lang="en-US" sz="2600" spc="-1" strike="noStrike">
              <a:latin typeface="Arial"/>
            </a:endParaRPr>
          </a:p>
          <a:p>
            <a:pPr marL="432000" indent="-324000">
              <a:spcAft>
                <a:spcPts val="1148"/>
              </a:spcAft>
              <a:buClr>
                <a:srgbClr val="000000"/>
              </a:buClr>
              <a:buSzPct val="45000"/>
              <a:buFont typeface="Wingdings" charset="2"/>
              <a:buChar char=""/>
            </a:pPr>
            <a:r>
              <a:rPr b="0" lang="en-US" sz="2600" spc="-1" strike="noStrike">
                <a:latin typeface="Arial"/>
              </a:rPr>
              <a:t>extern void f();  // potentially-</a:t>
            </a:r>
            <a:r>
              <a:rPr b="0" lang="en-US" sz="2600" spc="-1" strike="noStrike">
                <a:latin typeface="Arial"/>
              </a:rPr>
              <a:t>throwing</a:t>
            </a:r>
            <a:endParaRPr b="0" lang="en-US" sz="2600" spc="-1" strike="noStrike">
              <a:latin typeface="Arial"/>
            </a:endParaRPr>
          </a:p>
          <a:p>
            <a:pPr marL="432000" indent="-324000">
              <a:spcAft>
                <a:spcPts val="1148"/>
              </a:spcAft>
              <a:buClr>
                <a:srgbClr val="000000"/>
              </a:buClr>
              <a:buSzPct val="45000"/>
              <a:buFont typeface="Wingdings" charset="2"/>
              <a:buChar char=""/>
            </a:pPr>
            <a:r>
              <a:rPr b="0" lang="en-US" sz="2600" spc="-1" strike="noStrike">
                <a:latin typeface="Arial"/>
              </a:rPr>
              <a:t>void g() noexcept {</a:t>
            </a:r>
            <a:endParaRPr b="0" lang="en-US" sz="2600" spc="-1" strike="noStrike">
              <a:latin typeface="Arial"/>
            </a:endParaRPr>
          </a:p>
          <a:p>
            <a:pPr marL="432000" indent="-324000">
              <a:spcAft>
                <a:spcPts val="1148"/>
              </a:spcAft>
              <a:buClr>
                <a:srgbClr val="000000"/>
              </a:buClr>
              <a:buSzPct val="45000"/>
              <a:buFont typeface="Wingdings" charset="2"/>
              <a:buChar char=""/>
            </a:pPr>
            <a:r>
              <a:rPr b="0" lang="en-US" sz="2600" spc="-1" strike="noStrike">
                <a:latin typeface="Arial"/>
              </a:rPr>
              <a:t>    </a:t>
            </a:r>
            <a:r>
              <a:rPr b="0" lang="en-US" sz="2600" spc="-1" strike="noStrike">
                <a:latin typeface="Arial"/>
              </a:rPr>
              <a:t>f();          // valid, even if f </a:t>
            </a:r>
            <a:r>
              <a:rPr b="0" lang="en-US" sz="2600" spc="-1" strike="noStrike">
                <a:latin typeface="Arial"/>
              </a:rPr>
              <a:t>throws</a:t>
            </a:r>
            <a:endParaRPr b="0" lang="en-US" sz="2600" spc="-1" strike="noStrike">
              <a:latin typeface="Arial"/>
            </a:endParaRPr>
          </a:p>
          <a:p>
            <a:pPr marL="432000" indent="-324000">
              <a:spcAft>
                <a:spcPts val="1148"/>
              </a:spcAft>
              <a:buClr>
                <a:srgbClr val="000000"/>
              </a:buClr>
              <a:buSzPct val="45000"/>
              <a:buFont typeface="Wingdings" charset="2"/>
              <a:buChar char=""/>
            </a:pPr>
            <a:r>
              <a:rPr b="0" lang="en-US" sz="2600" spc="-1" strike="noStrike">
                <a:latin typeface="Arial"/>
              </a:rPr>
              <a:t>    </a:t>
            </a:r>
            <a:r>
              <a:rPr b="0" lang="en-US" sz="2600" spc="-1" strike="noStrike">
                <a:latin typeface="Arial"/>
              </a:rPr>
              <a:t>throw 42;     // valid, </a:t>
            </a:r>
            <a:r>
              <a:rPr b="0" lang="en-US" sz="2600" spc="-1" strike="noStrike">
                <a:latin typeface="Arial"/>
              </a:rPr>
              <a:t>effectively a call to </a:t>
            </a:r>
            <a:r>
              <a:rPr b="0" lang="en-US" sz="2600" spc="-1" strike="noStrike">
                <a:latin typeface="Arial"/>
              </a:rPr>
              <a:t>std::terminate</a:t>
            </a:r>
            <a:endParaRPr b="0" lang="en-US" sz="2600" spc="-1" strike="noStrike">
              <a:latin typeface="Arial"/>
            </a:endParaRPr>
          </a:p>
          <a:p>
            <a:pPr marL="432000" indent="-324000">
              <a:spcAft>
                <a:spcPts val="1148"/>
              </a:spcAft>
              <a:buClr>
                <a:srgbClr val="000000"/>
              </a:buClr>
              <a:buSzPct val="45000"/>
              <a:buFont typeface="Wingdings" charset="2"/>
              <a:buChar char=""/>
            </a:pPr>
            <a:r>
              <a:rPr b="0" lang="en-US" sz="2600" spc="-1" strike="noStrike">
                <a:latin typeface="Arial"/>
              </a:rPr>
              <a:t>}</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TextShape 1"/>
          <p:cNvSpPr txBox="1"/>
          <p:nvPr/>
        </p:nvSpPr>
        <p:spPr>
          <a:xfrm>
            <a:off x="504000" y="216000"/>
            <a:ext cx="7020000" cy="936000"/>
          </a:xfrm>
          <a:prstGeom prst="rect">
            <a:avLst/>
          </a:prstGeom>
          <a:noFill/>
          <a:ln>
            <a:noFill/>
          </a:ln>
        </p:spPr>
        <p:txBody>
          <a:bodyPr lIns="0" rIns="0" tIns="0" bIns="0" anchor="ctr">
            <a:noAutofit/>
          </a:bodyPr>
          <a:p>
            <a:r>
              <a:rPr b="0" lang="en-US" sz="3570" spc="-1" strike="noStrike">
                <a:solidFill>
                  <a:srgbClr val="ffffff"/>
                </a:solidFill>
                <a:latin typeface="Arial"/>
              </a:rPr>
              <a:t>Standard Template Library(STL)</a:t>
            </a:r>
            <a:endParaRPr b="0" lang="en-US" sz="3570" spc="-1" strike="noStrike">
              <a:solidFill>
                <a:srgbClr val="ffffff"/>
              </a:solidFill>
              <a:latin typeface="Arial"/>
            </a:endParaRPr>
          </a:p>
        </p:txBody>
      </p:sp>
      <p:sp>
        <p:nvSpPr>
          <p:cNvPr id="74" name="TextShape 2"/>
          <p:cNvSpPr txBox="1"/>
          <p:nvPr/>
        </p:nvSpPr>
        <p:spPr>
          <a:xfrm>
            <a:off x="504000" y="1368000"/>
            <a:ext cx="9072000" cy="3288240"/>
          </a:xfrm>
          <a:prstGeom prst="rect">
            <a:avLst/>
          </a:prstGeom>
          <a:noFill/>
          <a:ln>
            <a:noFill/>
          </a:ln>
        </p:spPr>
        <p:txBody>
          <a:bodyPr lIns="0" rIns="0" tIns="0" bIns="0">
            <a:normAutofit/>
          </a:bodyPr>
          <a:p>
            <a:pPr marL="432000" indent="-324000">
              <a:spcAft>
                <a:spcPts val="1148"/>
              </a:spcAft>
              <a:buClr>
                <a:srgbClr val="000000"/>
              </a:buClr>
              <a:buSzPct val="45000"/>
              <a:buFont typeface="Wingdings" charset="2"/>
              <a:buChar char=""/>
            </a:pPr>
            <a:r>
              <a:rPr b="0" lang="en-US" sz="2600" spc="-1" strike="noStrike">
                <a:latin typeface="Arial"/>
              </a:rPr>
              <a:t>Std::array</a:t>
            </a:r>
            <a:endParaRPr b="0" lang="en-US" sz="2600" spc="-1" strike="noStrike">
              <a:latin typeface="Arial"/>
            </a:endParaRPr>
          </a:p>
          <a:p>
            <a:pPr marL="432000" indent="-324000">
              <a:spcAft>
                <a:spcPts val="1148"/>
              </a:spcAft>
              <a:buClr>
                <a:srgbClr val="000000"/>
              </a:buClr>
              <a:buSzPct val="45000"/>
              <a:buFont typeface="Wingdings" charset="2"/>
              <a:buChar char=""/>
            </a:pPr>
            <a:r>
              <a:rPr b="0" lang="en-US" sz="2600" spc="-1" strike="noStrike">
                <a:latin typeface="Arial"/>
              </a:rPr>
              <a:t>Std::list and std::forward_list</a:t>
            </a:r>
            <a:endParaRPr b="0" lang="en-US" sz="2600" spc="-1" strike="noStrike">
              <a:latin typeface="Arial"/>
            </a:endParaRPr>
          </a:p>
          <a:p>
            <a:pPr marL="432000" indent="-324000">
              <a:spcAft>
                <a:spcPts val="1148"/>
              </a:spcAft>
              <a:buClr>
                <a:srgbClr val="000000"/>
              </a:buClr>
              <a:buSzPct val="45000"/>
              <a:buFont typeface="Wingdings" charset="2"/>
              <a:buChar char=""/>
            </a:pPr>
            <a:r>
              <a:rPr b="0" lang="en-US" sz="2600" spc="-1" strike="noStrike">
                <a:latin typeface="Arial"/>
              </a:rPr>
              <a:t>Unordered containers</a:t>
            </a:r>
            <a:endParaRPr b="0" lang="en-US" sz="2600" spc="-1" strike="noStrike">
              <a:latin typeface="Arial"/>
            </a:endParaRPr>
          </a:p>
          <a:p>
            <a:pPr marL="432000" indent="-324000">
              <a:spcAft>
                <a:spcPts val="1148"/>
              </a:spcAft>
              <a:buClr>
                <a:srgbClr val="000000"/>
              </a:buClr>
              <a:buSzPct val="45000"/>
              <a:buFont typeface="Wingdings" charset="2"/>
              <a:buChar char=""/>
            </a:pPr>
            <a:r>
              <a:rPr b="0" lang="en-US" sz="2600" spc="-1" strike="noStrike">
                <a:latin typeface="Arial"/>
              </a:rPr>
              <a:t>Std::hash</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TextShape 1"/>
          <p:cNvSpPr txBox="1"/>
          <p:nvPr/>
        </p:nvSpPr>
        <p:spPr>
          <a:xfrm>
            <a:off x="504000" y="216000"/>
            <a:ext cx="7020000" cy="936000"/>
          </a:xfrm>
          <a:prstGeom prst="rect">
            <a:avLst/>
          </a:prstGeom>
          <a:noFill/>
          <a:ln>
            <a:noFill/>
          </a:ln>
        </p:spPr>
        <p:txBody>
          <a:bodyPr lIns="0" rIns="0" tIns="0" bIns="0" anchor="ctr">
            <a:noAutofit/>
          </a:bodyPr>
          <a:p>
            <a:r>
              <a:rPr b="0" lang="en-US" sz="3570" spc="-1" strike="noStrike">
                <a:solidFill>
                  <a:srgbClr val="ffffff"/>
                </a:solidFill>
                <a:latin typeface="Arial"/>
              </a:rPr>
              <a:t>Concurrancy </a:t>
            </a:r>
            <a:endParaRPr b="0" lang="en-US" sz="3570" spc="-1" strike="noStrike">
              <a:solidFill>
                <a:srgbClr val="ffffff"/>
              </a:solidFill>
              <a:latin typeface="Arial"/>
            </a:endParaRPr>
          </a:p>
        </p:txBody>
      </p:sp>
      <p:sp>
        <p:nvSpPr>
          <p:cNvPr id="76" name="TextShape 2"/>
          <p:cNvSpPr txBox="1"/>
          <p:nvPr/>
        </p:nvSpPr>
        <p:spPr>
          <a:xfrm>
            <a:off x="504000" y="1368000"/>
            <a:ext cx="9072000" cy="3288240"/>
          </a:xfrm>
          <a:prstGeom prst="rect">
            <a:avLst/>
          </a:prstGeom>
          <a:noFill/>
          <a:ln>
            <a:noFill/>
          </a:ln>
        </p:spPr>
        <p:txBody>
          <a:bodyPr lIns="0" rIns="0" tIns="0" bIns="0">
            <a:normAutofit/>
          </a:bodyPr>
          <a:p>
            <a:pPr marL="432000" indent="-324000">
              <a:spcAft>
                <a:spcPts val="1148"/>
              </a:spcAft>
              <a:buClr>
                <a:srgbClr val="000000"/>
              </a:buClr>
              <a:buSzPct val="45000"/>
              <a:buFont typeface="Wingdings" charset="2"/>
              <a:buChar char=""/>
            </a:pPr>
            <a:r>
              <a:rPr b="0" lang="en-US" sz="2600" spc="-1" strike="noStrike">
                <a:latin typeface="Arial"/>
              </a:rPr>
              <a:t>Large applications have multiple components which may </a:t>
            </a:r>
            <a:r>
              <a:rPr b="0" lang="en-US" sz="2600" spc="-1" strike="noStrike">
                <a:latin typeface="Arial"/>
              </a:rPr>
              <a:t>have run concurrently.</a:t>
            </a:r>
            <a:endParaRPr b="0" lang="en-US" sz="2600" spc="-1" strike="noStrike">
              <a:latin typeface="Arial"/>
            </a:endParaRPr>
          </a:p>
          <a:p>
            <a:pPr marL="432000" indent="-324000">
              <a:spcAft>
                <a:spcPts val="1148"/>
              </a:spcAft>
              <a:buClr>
                <a:srgbClr val="000000"/>
              </a:buClr>
              <a:buSzPct val="45000"/>
              <a:buFont typeface="Wingdings" charset="2"/>
              <a:buChar char=""/>
            </a:pPr>
            <a:r>
              <a:rPr b="0" lang="en-US" sz="2600" spc="-1" strike="noStrike">
                <a:latin typeface="Arial"/>
              </a:rPr>
              <a:t>Concurrency can be achieved by creating multiple threads</a:t>
            </a:r>
            <a:endParaRPr b="0" lang="en-US" sz="2600" spc="-1" strike="noStrike">
              <a:latin typeface="Arial"/>
            </a:endParaRPr>
          </a:p>
          <a:p>
            <a:pPr marL="432000" indent="-324000">
              <a:spcAft>
                <a:spcPts val="1148"/>
              </a:spcAft>
              <a:buClr>
                <a:srgbClr val="000000"/>
              </a:buClr>
              <a:buSzPct val="45000"/>
              <a:buFont typeface="Wingdings" charset="2"/>
              <a:buChar char=""/>
            </a:pPr>
            <a:r>
              <a:rPr b="0" lang="en-US" sz="2600" spc="-1" strike="noStrike">
                <a:latin typeface="Arial"/>
              </a:rPr>
              <a:t>This allows efficient usage of CPU</a:t>
            </a:r>
            <a:endParaRPr b="0" lang="en-US" sz="2600" spc="-1" strike="noStrike">
              <a:latin typeface="Arial"/>
            </a:endParaRPr>
          </a:p>
          <a:p>
            <a:pPr marL="432000" indent="-324000">
              <a:spcAft>
                <a:spcPts val="1148"/>
              </a:spcAft>
              <a:buClr>
                <a:srgbClr val="000000"/>
              </a:buClr>
              <a:buSzPct val="45000"/>
              <a:buFont typeface="Wingdings" charset="2"/>
              <a:buChar char=""/>
            </a:pPr>
            <a:r>
              <a:rPr b="0" lang="en-US" sz="2600" spc="-1" strike="noStrike">
                <a:latin typeface="Arial"/>
              </a:rPr>
              <a:t>C++11 added support for concurrency</a:t>
            </a:r>
            <a:endParaRPr b="0" lang="en-US" sz="2600" spc="-1" strike="noStrike">
              <a:latin typeface="Arial"/>
            </a:endParaRPr>
          </a:p>
          <a:p>
            <a:pPr marL="432000" indent="-324000">
              <a:spcAft>
                <a:spcPts val="1148"/>
              </a:spcAft>
              <a:buClr>
                <a:srgbClr val="000000"/>
              </a:buClr>
              <a:buSzPct val="45000"/>
              <a:buFont typeface="Wingdings" charset="2"/>
              <a:buChar char=""/>
            </a:pPr>
            <a:r>
              <a:rPr b="0" lang="en-US" sz="2600" spc="-1" strike="noStrike">
                <a:latin typeface="Arial"/>
              </a:rPr>
              <a:t>Includes utilities for starting and managing threads</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TextShape 1"/>
          <p:cNvSpPr txBox="1"/>
          <p:nvPr/>
        </p:nvSpPr>
        <p:spPr>
          <a:xfrm>
            <a:off x="504000" y="216000"/>
            <a:ext cx="7020000" cy="936000"/>
          </a:xfrm>
          <a:prstGeom prst="rect">
            <a:avLst/>
          </a:prstGeom>
          <a:noFill/>
          <a:ln>
            <a:noFill/>
          </a:ln>
        </p:spPr>
        <p:txBody>
          <a:bodyPr lIns="0" rIns="0" tIns="0" bIns="0" anchor="ctr">
            <a:noAutofit/>
          </a:bodyPr>
          <a:p>
            <a:r>
              <a:rPr b="0" lang="en-US" sz="3570" spc="-1" strike="noStrike">
                <a:solidFill>
                  <a:srgbClr val="ffffff"/>
                </a:solidFill>
                <a:latin typeface="Arial"/>
              </a:rPr>
              <a:t>Topics</a:t>
            </a:r>
            <a:endParaRPr b="0" lang="en-US" sz="3570" spc="-1" strike="noStrike">
              <a:solidFill>
                <a:srgbClr val="ffffff"/>
              </a:solidFill>
              <a:latin typeface="Arial"/>
            </a:endParaRPr>
          </a:p>
        </p:txBody>
      </p:sp>
      <p:sp>
        <p:nvSpPr>
          <p:cNvPr id="44" name="TextShape 2"/>
          <p:cNvSpPr txBox="1"/>
          <p:nvPr/>
        </p:nvSpPr>
        <p:spPr>
          <a:xfrm>
            <a:off x="504000" y="1368000"/>
            <a:ext cx="9072000" cy="3288240"/>
          </a:xfrm>
          <a:prstGeom prst="rect">
            <a:avLst/>
          </a:prstGeom>
          <a:noFill/>
          <a:ln>
            <a:noFill/>
          </a:ln>
        </p:spPr>
        <p:txBody>
          <a:bodyPr lIns="0" rIns="0" tIns="0" bIns="0">
            <a:normAutofit/>
          </a:bodyPr>
          <a:p>
            <a:pPr marL="432000" indent="-324000">
              <a:spcAft>
                <a:spcPts val="1148"/>
              </a:spcAft>
              <a:buClr>
                <a:srgbClr val="000000"/>
              </a:buClr>
              <a:buSzPct val="45000"/>
              <a:buFont typeface="Wingdings" charset="2"/>
              <a:buChar char=""/>
            </a:pPr>
            <a:r>
              <a:rPr b="0" lang="en-US" sz="2600" spc="-1" strike="noStrike">
                <a:latin typeface="Arial"/>
              </a:rPr>
              <a:t>Smart Pointers</a:t>
            </a:r>
            <a:endParaRPr b="0" lang="en-US" sz="2600" spc="-1" strike="noStrike">
              <a:latin typeface="Arial"/>
            </a:endParaRPr>
          </a:p>
          <a:p>
            <a:pPr marL="432000" indent="-324000">
              <a:spcAft>
                <a:spcPts val="1148"/>
              </a:spcAft>
              <a:buClr>
                <a:srgbClr val="000000"/>
              </a:buClr>
              <a:buSzPct val="45000"/>
              <a:buFont typeface="Wingdings" charset="2"/>
              <a:buChar char=""/>
            </a:pPr>
            <a:r>
              <a:rPr b="0" lang="en-US" sz="2600" spc="-1" strike="noStrike">
                <a:latin typeface="Arial"/>
              </a:rPr>
              <a:t>Move Semantics</a:t>
            </a:r>
            <a:endParaRPr b="0" lang="en-US" sz="2600" spc="-1" strike="noStrike">
              <a:latin typeface="Arial"/>
            </a:endParaRPr>
          </a:p>
          <a:p>
            <a:pPr marL="432000" indent="-324000">
              <a:spcAft>
                <a:spcPts val="1148"/>
              </a:spcAft>
              <a:buClr>
                <a:srgbClr val="000000"/>
              </a:buClr>
              <a:buSzPct val="45000"/>
              <a:buFont typeface="Wingdings" charset="2"/>
              <a:buChar char=""/>
            </a:pPr>
            <a:r>
              <a:rPr b="0" lang="en-US" sz="2600" spc="-1" strike="noStrike">
                <a:latin typeface="Arial"/>
              </a:rPr>
              <a:t>Lambda Expressions</a:t>
            </a:r>
            <a:endParaRPr b="0" lang="en-US" sz="2600" spc="-1" strike="noStrike">
              <a:latin typeface="Arial"/>
            </a:endParaRPr>
          </a:p>
          <a:p>
            <a:pPr marL="432000" indent="-324000">
              <a:spcAft>
                <a:spcPts val="1148"/>
              </a:spcAft>
              <a:buClr>
                <a:srgbClr val="000000"/>
              </a:buClr>
              <a:buSzPct val="45000"/>
              <a:buFont typeface="Wingdings" charset="2"/>
              <a:buChar char=""/>
            </a:pPr>
            <a:r>
              <a:rPr b="0" lang="en-US" sz="2600" spc="-1" strike="noStrike">
                <a:latin typeface="Arial"/>
              </a:rPr>
              <a:t>Concurrency</a:t>
            </a:r>
            <a:endParaRPr b="0" lang="en-US" sz="2600" spc="-1" strike="noStrike">
              <a:latin typeface="Arial"/>
            </a:endParaRPr>
          </a:p>
          <a:p>
            <a:pPr marL="432000" indent="-324000">
              <a:spcAft>
                <a:spcPts val="1148"/>
              </a:spcAft>
              <a:buClr>
                <a:srgbClr val="000000"/>
              </a:buClr>
              <a:buSzPct val="45000"/>
              <a:buFont typeface="Wingdings" charset="2"/>
              <a:buChar char=""/>
            </a:pPr>
            <a:r>
              <a:rPr b="0" lang="en-US" sz="2600" spc="-1" strike="noStrike">
                <a:latin typeface="Arial"/>
              </a:rPr>
              <a:t>Task Based Concurrency</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TextShape 1"/>
          <p:cNvSpPr txBox="1"/>
          <p:nvPr/>
        </p:nvSpPr>
        <p:spPr>
          <a:xfrm>
            <a:off x="504000" y="216000"/>
            <a:ext cx="7020000" cy="936000"/>
          </a:xfrm>
          <a:prstGeom prst="rect">
            <a:avLst/>
          </a:prstGeom>
          <a:noFill/>
          <a:ln>
            <a:noFill/>
          </a:ln>
        </p:spPr>
        <p:txBody>
          <a:bodyPr lIns="0" rIns="0" tIns="0" bIns="0" anchor="ctr">
            <a:noAutofit/>
          </a:bodyPr>
          <a:p>
            <a:r>
              <a:rPr b="0" lang="en-US" sz="3570" spc="-1" strike="noStrike">
                <a:solidFill>
                  <a:srgbClr val="ffffff"/>
                </a:solidFill>
                <a:latin typeface="Arial"/>
              </a:rPr>
              <a:t>Thread Creation- std::thread</a:t>
            </a:r>
            <a:endParaRPr b="0" lang="en-US" sz="3570" spc="-1" strike="noStrike">
              <a:solidFill>
                <a:srgbClr val="ffffff"/>
              </a:solidFill>
              <a:latin typeface="Arial"/>
            </a:endParaRPr>
          </a:p>
        </p:txBody>
      </p:sp>
      <p:sp>
        <p:nvSpPr>
          <p:cNvPr id="78" name="TextShape 2"/>
          <p:cNvSpPr txBox="1"/>
          <p:nvPr/>
        </p:nvSpPr>
        <p:spPr>
          <a:xfrm>
            <a:off x="504000" y="1368000"/>
            <a:ext cx="9072000" cy="3288240"/>
          </a:xfrm>
          <a:prstGeom prst="rect">
            <a:avLst/>
          </a:prstGeom>
          <a:noFill/>
          <a:ln>
            <a:noFill/>
          </a:ln>
        </p:spPr>
        <p:txBody>
          <a:bodyPr lIns="0" rIns="0" tIns="0" bIns="0">
            <a:normAutofit fontScale="32000"/>
          </a:bodyPr>
          <a:p>
            <a:pPr marL="432000" indent="-324000">
              <a:spcAft>
                <a:spcPts val="1148"/>
              </a:spcAft>
              <a:buClr>
                <a:srgbClr val="000000"/>
              </a:buClr>
              <a:buSzPct val="45000"/>
              <a:buFont typeface="Wingdings" charset="2"/>
              <a:buChar char=""/>
            </a:pPr>
            <a:r>
              <a:rPr b="0" lang="en-US" sz="2600" spc="-1" strike="noStrike">
                <a:latin typeface="Arial"/>
              </a:rPr>
              <a:t>The std::thread library provides a standard way to control threads, such as spawning and killing them. In the example below, multiple threads are spawned to do different calculations and then the program waits for all of them to finish.</a:t>
            </a:r>
            <a:endParaRPr b="0" lang="en-US" sz="2600" spc="-1" strike="noStrike">
              <a:latin typeface="Arial"/>
            </a:endParaRPr>
          </a:p>
          <a:p>
            <a:pPr marL="432000" indent="-324000">
              <a:spcAft>
                <a:spcPts val="1148"/>
              </a:spcAft>
              <a:buClr>
                <a:srgbClr val="000000"/>
              </a:buClr>
              <a:buSzPct val="45000"/>
              <a:buFont typeface="Wingdings" charset="2"/>
              <a:buChar char=""/>
            </a:pPr>
            <a:endParaRPr b="0" lang="en-US" sz="2600" spc="-1" strike="noStrike">
              <a:latin typeface="Arial"/>
            </a:endParaRPr>
          </a:p>
          <a:p>
            <a:pPr marL="432000" indent="-324000">
              <a:spcAft>
                <a:spcPts val="1148"/>
              </a:spcAft>
              <a:buClr>
                <a:srgbClr val="000000"/>
              </a:buClr>
              <a:buSzPct val="45000"/>
              <a:buFont typeface="Wingdings" charset="2"/>
              <a:buChar char=""/>
            </a:pPr>
            <a:r>
              <a:rPr b="0" lang="en-US" sz="2600" spc="-1" strike="noStrike">
                <a:latin typeface="Arial"/>
              </a:rPr>
              <a:t>void foo(bool clause) { /* do something... */ }</a:t>
            </a:r>
            <a:endParaRPr b="0" lang="en-US" sz="2600" spc="-1" strike="noStrike">
              <a:latin typeface="Arial"/>
            </a:endParaRPr>
          </a:p>
          <a:p>
            <a:pPr marL="432000" indent="-324000">
              <a:spcAft>
                <a:spcPts val="1148"/>
              </a:spcAft>
              <a:buClr>
                <a:srgbClr val="000000"/>
              </a:buClr>
              <a:buSzPct val="45000"/>
              <a:buFont typeface="Wingdings" charset="2"/>
              <a:buChar char=""/>
            </a:pPr>
            <a:r>
              <a:rPr b="0" lang="en-US" sz="2600" spc="-1" strike="noStrike">
                <a:latin typeface="Arial"/>
              </a:rPr>
              <a:t>std::vector&lt;std::thread&gt; threadsVector;</a:t>
            </a:r>
            <a:endParaRPr b="0" lang="en-US" sz="2600" spc="-1" strike="noStrike">
              <a:latin typeface="Arial"/>
            </a:endParaRPr>
          </a:p>
          <a:p>
            <a:pPr marL="432000" indent="-324000">
              <a:spcAft>
                <a:spcPts val="1148"/>
              </a:spcAft>
              <a:buClr>
                <a:srgbClr val="000000"/>
              </a:buClr>
              <a:buSzPct val="45000"/>
              <a:buFont typeface="Wingdings" charset="2"/>
              <a:buChar char=""/>
            </a:pPr>
            <a:r>
              <a:rPr b="0" lang="en-US" sz="2600" spc="-1" strike="noStrike">
                <a:latin typeface="Arial"/>
              </a:rPr>
              <a:t>threadsVector.emplace_back([]() {</a:t>
            </a:r>
            <a:endParaRPr b="0" lang="en-US" sz="2600" spc="-1" strike="noStrike">
              <a:latin typeface="Arial"/>
            </a:endParaRPr>
          </a:p>
          <a:p>
            <a:pPr marL="432000" indent="-324000">
              <a:spcAft>
                <a:spcPts val="1148"/>
              </a:spcAft>
              <a:buClr>
                <a:srgbClr val="000000"/>
              </a:buClr>
              <a:buSzPct val="45000"/>
              <a:buFont typeface="Wingdings" charset="2"/>
              <a:buChar char=""/>
            </a:pPr>
            <a:r>
              <a:rPr b="0" lang="en-US" sz="2600" spc="-1" strike="noStrike">
                <a:latin typeface="Arial"/>
              </a:rPr>
              <a:t>  </a:t>
            </a:r>
            <a:r>
              <a:rPr b="0" lang="en-US" sz="2600" spc="-1" strike="noStrike">
                <a:latin typeface="Arial"/>
              </a:rPr>
              <a:t>// Lambda function that will be invoked</a:t>
            </a:r>
            <a:endParaRPr b="0" lang="en-US" sz="2600" spc="-1" strike="noStrike">
              <a:latin typeface="Arial"/>
            </a:endParaRPr>
          </a:p>
          <a:p>
            <a:pPr marL="432000" indent="-324000">
              <a:spcAft>
                <a:spcPts val="1148"/>
              </a:spcAft>
              <a:buClr>
                <a:srgbClr val="000000"/>
              </a:buClr>
              <a:buSzPct val="45000"/>
              <a:buFont typeface="Wingdings" charset="2"/>
              <a:buChar char=""/>
            </a:pPr>
            <a:r>
              <a:rPr b="0" lang="en-US" sz="2600" spc="-1" strike="noStrike">
                <a:latin typeface="Arial"/>
              </a:rPr>
              <a:t>});</a:t>
            </a:r>
            <a:endParaRPr b="0" lang="en-US" sz="2600" spc="-1" strike="noStrike">
              <a:latin typeface="Arial"/>
            </a:endParaRPr>
          </a:p>
          <a:p>
            <a:pPr marL="432000" indent="-324000">
              <a:spcAft>
                <a:spcPts val="1148"/>
              </a:spcAft>
              <a:buClr>
                <a:srgbClr val="000000"/>
              </a:buClr>
              <a:buSzPct val="45000"/>
              <a:buFont typeface="Wingdings" charset="2"/>
              <a:buChar char=""/>
            </a:pPr>
            <a:r>
              <a:rPr b="0" lang="en-US" sz="2600" spc="-1" strike="noStrike">
                <a:latin typeface="Arial"/>
              </a:rPr>
              <a:t>threadsVector.emplace_back(foo, true);  // thread will run foo(true)for (auto&amp; thread : threadsVector) {</a:t>
            </a:r>
            <a:endParaRPr b="0" lang="en-US" sz="2600" spc="-1" strike="noStrike">
              <a:latin typeface="Arial"/>
            </a:endParaRPr>
          </a:p>
          <a:p>
            <a:pPr marL="432000" indent="-324000">
              <a:spcAft>
                <a:spcPts val="1148"/>
              </a:spcAft>
              <a:buClr>
                <a:srgbClr val="000000"/>
              </a:buClr>
              <a:buSzPct val="45000"/>
              <a:buFont typeface="Wingdings" charset="2"/>
              <a:buChar char=""/>
            </a:pPr>
            <a:r>
              <a:rPr b="0" lang="en-US" sz="2600" spc="-1" strike="noStrike">
                <a:latin typeface="Arial"/>
              </a:rPr>
              <a:t>  </a:t>
            </a:r>
            <a:r>
              <a:rPr b="0" lang="en-US" sz="2600" spc="-1" strike="noStrike">
                <a:latin typeface="Arial"/>
              </a:rPr>
              <a:t>thread.join(); // Wait for threads to finish</a:t>
            </a:r>
            <a:endParaRPr b="0" lang="en-US" sz="2600" spc="-1" strike="noStrike">
              <a:latin typeface="Arial"/>
            </a:endParaRPr>
          </a:p>
          <a:p>
            <a:pPr marL="432000" indent="-324000">
              <a:spcAft>
                <a:spcPts val="1148"/>
              </a:spcAft>
              <a:buClr>
                <a:srgbClr val="000000"/>
              </a:buClr>
              <a:buSzPct val="45000"/>
              <a:buFont typeface="Wingdings" charset="2"/>
              <a:buChar char=""/>
            </a:pPr>
            <a:r>
              <a:rPr b="0" lang="en-US" sz="2600" spc="-1" strike="noStrike">
                <a:latin typeface="Arial"/>
              </a:rPr>
              <a:t>}</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TextShape 1"/>
          <p:cNvSpPr txBox="1"/>
          <p:nvPr/>
        </p:nvSpPr>
        <p:spPr>
          <a:xfrm>
            <a:off x="20880" y="91440"/>
            <a:ext cx="7020000" cy="1012680"/>
          </a:xfrm>
          <a:prstGeom prst="rect">
            <a:avLst/>
          </a:prstGeom>
          <a:noFill/>
          <a:ln>
            <a:noFill/>
          </a:ln>
        </p:spPr>
        <p:txBody>
          <a:bodyPr lIns="0" rIns="0" tIns="0" bIns="0" anchor="ctr">
            <a:noAutofit/>
          </a:bodyPr>
          <a:p>
            <a:r>
              <a:rPr b="0" lang="en-US" sz="3570" spc="-1" strike="noStrike">
                <a:solidFill>
                  <a:srgbClr val="ffffff"/>
                </a:solidFill>
                <a:latin typeface="Arial"/>
              </a:rPr>
              <a:t>Thread Synchronization- std::mutex</a:t>
            </a:r>
            <a:endParaRPr b="0" lang="en-US" sz="3570" spc="-1" strike="noStrike">
              <a:solidFill>
                <a:srgbClr val="ffffff"/>
              </a:solidFill>
              <a:latin typeface="Arial"/>
            </a:endParaRPr>
          </a:p>
        </p:txBody>
      </p:sp>
      <p:sp>
        <p:nvSpPr>
          <p:cNvPr id="80" name="TextShape 2"/>
          <p:cNvSpPr txBox="1"/>
          <p:nvPr/>
        </p:nvSpPr>
        <p:spPr>
          <a:xfrm>
            <a:off x="504000" y="1368000"/>
            <a:ext cx="9072000" cy="3288240"/>
          </a:xfrm>
          <a:prstGeom prst="rect">
            <a:avLst/>
          </a:prstGeom>
          <a:noFill/>
          <a:ln>
            <a:noFill/>
          </a:ln>
        </p:spPr>
        <p:txBody>
          <a:bodyPr lIns="0" rIns="0" tIns="0" bIns="0">
            <a:normAutofit fontScale="27000"/>
          </a:bodyPr>
          <a:p>
            <a:pPr marL="432000" indent="-324000">
              <a:spcAft>
                <a:spcPts val="1148"/>
              </a:spcAft>
              <a:buClr>
                <a:srgbClr val="000000"/>
              </a:buClr>
              <a:buSzPct val="45000"/>
              <a:buFont typeface="Wingdings" charset="2"/>
              <a:buChar char=""/>
            </a:pPr>
            <a:r>
              <a:rPr b="0" lang="en-US" sz="2600" spc="-1" strike="noStrike">
                <a:latin typeface="Arial"/>
              </a:rPr>
              <a:t>The mutex class is a synchronization primitive that can be used to protect shared data from being simultaneously accessed by multiple threads.</a:t>
            </a:r>
            <a:endParaRPr b="0" lang="en-US" sz="2600" spc="-1" strike="noStrike">
              <a:latin typeface="Arial"/>
            </a:endParaRPr>
          </a:p>
          <a:p>
            <a:pPr marL="432000" indent="-324000">
              <a:spcAft>
                <a:spcPts val="1148"/>
              </a:spcAft>
              <a:buClr>
                <a:srgbClr val="000000"/>
              </a:buClr>
              <a:buSzPct val="45000"/>
              <a:buFont typeface="Wingdings" charset="2"/>
              <a:buChar char=""/>
            </a:pPr>
            <a:r>
              <a:rPr b="0" lang="en-US" sz="2600" spc="-1" strike="noStrike">
                <a:latin typeface="Arial"/>
              </a:rPr>
              <a:t>mutex offers exclusive, non-recursive ownership semantics:</a:t>
            </a:r>
            <a:endParaRPr b="0" lang="en-US" sz="2600" spc="-1" strike="noStrike">
              <a:latin typeface="Arial"/>
            </a:endParaRPr>
          </a:p>
          <a:p>
            <a:pPr marL="432000" indent="-324000">
              <a:spcAft>
                <a:spcPts val="1148"/>
              </a:spcAft>
              <a:buClr>
                <a:srgbClr val="000000"/>
              </a:buClr>
              <a:buSzPct val="45000"/>
              <a:buFont typeface="Wingdings" charset="2"/>
              <a:buChar char=""/>
            </a:pPr>
            <a:r>
              <a:rPr b="0" lang="en-US" sz="2600" spc="-1" strike="noStrike">
                <a:latin typeface="Arial"/>
              </a:rPr>
              <a:t>A calling thread owns a mutex from the time that it successfully calls either lock or try_lock until it calls unlock.</a:t>
            </a:r>
            <a:endParaRPr b="0" lang="en-US" sz="2600" spc="-1" strike="noStrike">
              <a:latin typeface="Arial"/>
            </a:endParaRPr>
          </a:p>
          <a:p>
            <a:pPr marL="432000" indent="-324000">
              <a:spcAft>
                <a:spcPts val="1148"/>
              </a:spcAft>
              <a:buClr>
                <a:srgbClr val="000000"/>
              </a:buClr>
              <a:buSzPct val="45000"/>
              <a:buFont typeface="Wingdings" charset="2"/>
              <a:buChar char=""/>
            </a:pPr>
            <a:r>
              <a:rPr b="0" lang="en-US" sz="2600" spc="-1" strike="noStrike">
                <a:latin typeface="Arial"/>
              </a:rPr>
              <a:t>When a thread owns a mutex, all other threads will block (for calls to lock) or receive a false return value (for try_lock) if they attempt to claim ownership of the mutex.</a:t>
            </a:r>
            <a:endParaRPr b="0" lang="en-US" sz="2600" spc="-1" strike="noStrike">
              <a:latin typeface="Arial"/>
            </a:endParaRPr>
          </a:p>
          <a:p>
            <a:pPr marL="432000" indent="-324000">
              <a:spcAft>
                <a:spcPts val="1148"/>
              </a:spcAft>
              <a:buClr>
                <a:srgbClr val="000000"/>
              </a:buClr>
              <a:buSzPct val="45000"/>
              <a:buFont typeface="Wingdings" charset="2"/>
              <a:buChar char=""/>
            </a:pPr>
            <a:r>
              <a:rPr b="0" lang="en-US" sz="2600" spc="-1" strike="noStrike">
                <a:latin typeface="Arial"/>
              </a:rPr>
              <a:t>A calling thread must not own the mutex prior to calling lock or try_lock. </a:t>
            </a:r>
            <a:endParaRPr b="0" lang="en-US" sz="2600" spc="-1" strike="noStrike">
              <a:latin typeface="Arial"/>
            </a:endParaRPr>
          </a:p>
          <a:p>
            <a:pPr marL="432000" indent="-324000">
              <a:spcAft>
                <a:spcPts val="1148"/>
              </a:spcAft>
              <a:buClr>
                <a:srgbClr val="000000"/>
              </a:buClr>
              <a:buSzPct val="45000"/>
              <a:buFont typeface="Wingdings" charset="2"/>
              <a:buChar char=""/>
            </a:pPr>
            <a:r>
              <a:rPr b="0" lang="en-US" sz="2600" spc="-1" strike="noStrike">
                <a:latin typeface="Arial"/>
              </a:rPr>
              <a:t>The behavior of a program is undefined if a mutex is destroyed while still owned by any threads, or a thread terminates while owning a mutex. The mutex class satisfies all requirements of Mutex and StandardLayoutType.</a:t>
            </a:r>
            <a:endParaRPr b="0" lang="en-US" sz="2600" spc="-1" strike="noStrike">
              <a:latin typeface="Arial"/>
            </a:endParaRPr>
          </a:p>
          <a:p>
            <a:pPr marL="432000" indent="-324000">
              <a:spcAft>
                <a:spcPts val="1148"/>
              </a:spcAft>
              <a:buClr>
                <a:srgbClr val="000000"/>
              </a:buClr>
              <a:buSzPct val="45000"/>
              <a:buFont typeface="Wingdings" charset="2"/>
              <a:buChar char=""/>
            </a:pPr>
            <a:r>
              <a:rPr b="0" lang="en-US" sz="2600" spc="-1" strike="noStrike">
                <a:latin typeface="Arial"/>
              </a:rPr>
              <a:t>std::mutex is neither copyable nor movable.</a:t>
            </a:r>
            <a:endParaRPr b="0" lang="en-US" sz="2600" spc="-1" strike="noStrike">
              <a:latin typeface="Arial"/>
            </a:endParaRPr>
          </a:p>
          <a:p>
            <a:pPr marL="432000" indent="-324000">
              <a:spcAft>
                <a:spcPts val="1148"/>
              </a:spcAft>
              <a:buClr>
                <a:srgbClr val="000000"/>
              </a:buClr>
              <a:buSzPct val="45000"/>
              <a:buFont typeface="Wingdings" charset="2"/>
              <a:buChar char=""/>
            </a:pP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TextShape 1"/>
          <p:cNvSpPr txBox="1"/>
          <p:nvPr/>
        </p:nvSpPr>
        <p:spPr>
          <a:xfrm>
            <a:off x="504000" y="216000"/>
            <a:ext cx="7020000" cy="936000"/>
          </a:xfrm>
          <a:prstGeom prst="rect">
            <a:avLst/>
          </a:prstGeom>
          <a:noFill/>
          <a:ln>
            <a:noFill/>
          </a:ln>
        </p:spPr>
        <p:txBody>
          <a:bodyPr lIns="0" rIns="0" tIns="0" bIns="0" anchor="ctr">
            <a:noAutofit/>
          </a:bodyPr>
          <a:p>
            <a:r>
              <a:rPr b="0" lang="en-US" sz="3570" spc="-1" strike="noStrike">
                <a:solidFill>
                  <a:srgbClr val="ffffff"/>
                </a:solidFill>
                <a:latin typeface="Arial"/>
              </a:rPr>
              <a:t>Std::lock_guard</a:t>
            </a:r>
            <a:endParaRPr b="0" lang="en-US" sz="3570" spc="-1" strike="noStrike">
              <a:solidFill>
                <a:srgbClr val="ffffff"/>
              </a:solidFill>
              <a:latin typeface="Arial"/>
            </a:endParaRPr>
          </a:p>
        </p:txBody>
      </p:sp>
      <p:sp>
        <p:nvSpPr>
          <p:cNvPr id="82" name="TextShape 2"/>
          <p:cNvSpPr txBox="1"/>
          <p:nvPr/>
        </p:nvSpPr>
        <p:spPr>
          <a:xfrm>
            <a:off x="504000" y="1368000"/>
            <a:ext cx="9072000" cy="3288240"/>
          </a:xfrm>
          <a:prstGeom prst="rect">
            <a:avLst/>
          </a:prstGeom>
          <a:noFill/>
          <a:ln>
            <a:noFill/>
          </a:ln>
        </p:spPr>
        <p:txBody>
          <a:bodyPr lIns="0" rIns="0" tIns="0" bIns="0">
            <a:normAutofit fontScale="94000"/>
          </a:bodyPr>
          <a:p>
            <a:pPr marL="432000" indent="-324000">
              <a:spcAft>
                <a:spcPts val="1148"/>
              </a:spcAft>
              <a:buClr>
                <a:srgbClr val="000000"/>
              </a:buClr>
              <a:buSzPct val="45000"/>
              <a:buFont typeface="Wingdings" charset="2"/>
              <a:buChar char=""/>
            </a:pPr>
            <a:r>
              <a:rPr b="0" lang="en-US" sz="2600" spc="-1" strike="noStrike">
                <a:latin typeface="Arial"/>
              </a:rPr>
              <a:t>The class lock_guard is a mutex wrapper that provides a convenient RAII-style mechanism for owning a mutex for the duration of a scoped block.</a:t>
            </a:r>
            <a:endParaRPr b="0" lang="en-US" sz="2600" spc="-1" strike="noStrike">
              <a:latin typeface="Arial"/>
            </a:endParaRPr>
          </a:p>
          <a:p>
            <a:pPr marL="432000" indent="-324000">
              <a:spcAft>
                <a:spcPts val="1148"/>
              </a:spcAft>
              <a:buClr>
                <a:srgbClr val="000000"/>
              </a:buClr>
              <a:buSzPct val="45000"/>
              <a:buFont typeface="Wingdings" charset="2"/>
              <a:buChar char=""/>
            </a:pPr>
            <a:r>
              <a:rPr b="0" lang="en-US" sz="2600" spc="-1" strike="noStrike">
                <a:latin typeface="Arial"/>
              </a:rPr>
              <a:t>When a lock_guard object is created, it attempts to take ownership of the mutex it is given. When control leaves the scope in which the lock_guard object was created, the lock_guard is destructed and the mutex is released.</a:t>
            </a:r>
            <a:endParaRPr b="0" lang="en-US" sz="2600" spc="-1" strike="noStrike">
              <a:latin typeface="Arial"/>
            </a:endParaRPr>
          </a:p>
          <a:p>
            <a:pPr marL="432000" indent="-324000">
              <a:spcAft>
                <a:spcPts val="1148"/>
              </a:spcAft>
              <a:buClr>
                <a:srgbClr val="000000"/>
              </a:buClr>
              <a:buSzPct val="45000"/>
              <a:buFont typeface="Wingdings" charset="2"/>
              <a:buChar char=""/>
            </a:pPr>
            <a:r>
              <a:rPr b="0" lang="en-US" sz="2600" spc="-1" strike="noStrike">
                <a:latin typeface="Arial"/>
              </a:rPr>
              <a:t>The lock_guard class is non-copyable.</a:t>
            </a:r>
            <a:endParaRPr b="0" lang="en-US" sz="2600" spc="-1" strike="noStrike">
              <a:latin typeface="Arial"/>
            </a:endParaRPr>
          </a:p>
          <a:p>
            <a:pPr marL="432000" indent="-324000">
              <a:spcAft>
                <a:spcPts val="1148"/>
              </a:spcAft>
              <a:buClr>
                <a:srgbClr val="000000"/>
              </a:buClr>
              <a:buSzPct val="45000"/>
              <a:buFont typeface="Wingdings" charset="2"/>
              <a:buChar char=""/>
            </a:pP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TextShape 1"/>
          <p:cNvSpPr txBox="1"/>
          <p:nvPr/>
        </p:nvSpPr>
        <p:spPr>
          <a:xfrm>
            <a:off x="504000" y="177840"/>
            <a:ext cx="7020000" cy="1012680"/>
          </a:xfrm>
          <a:prstGeom prst="rect">
            <a:avLst/>
          </a:prstGeom>
          <a:noFill/>
          <a:ln>
            <a:noFill/>
          </a:ln>
        </p:spPr>
        <p:txBody>
          <a:bodyPr lIns="0" rIns="0" tIns="0" bIns="0" anchor="ctr">
            <a:noAutofit/>
          </a:bodyPr>
          <a:p>
            <a:r>
              <a:rPr b="0" lang="en-US" sz="3570" spc="-1" strike="noStrike">
                <a:solidFill>
                  <a:srgbClr val="ffffff"/>
                </a:solidFill>
                <a:latin typeface="Arial"/>
              </a:rPr>
              <a:t>Task based concurrency: std::async</a:t>
            </a:r>
            <a:endParaRPr b="0" lang="en-US" sz="3570" spc="-1" strike="noStrike">
              <a:solidFill>
                <a:srgbClr val="ffffff"/>
              </a:solidFill>
              <a:latin typeface="Arial"/>
            </a:endParaRPr>
          </a:p>
        </p:txBody>
      </p:sp>
      <p:sp>
        <p:nvSpPr>
          <p:cNvPr id="84" name="TextShape 2"/>
          <p:cNvSpPr txBox="1"/>
          <p:nvPr/>
        </p:nvSpPr>
        <p:spPr>
          <a:xfrm>
            <a:off x="504000" y="1368000"/>
            <a:ext cx="9072000" cy="3288240"/>
          </a:xfrm>
          <a:prstGeom prst="rect">
            <a:avLst/>
          </a:prstGeom>
          <a:noFill/>
          <a:ln>
            <a:noFill/>
          </a:ln>
        </p:spPr>
        <p:txBody>
          <a:bodyPr lIns="0" rIns="0" tIns="0" bIns="0">
            <a:normAutofit/>
          </a:bodyPr>
          <a:p>
            <a:pPr marL="432000" indent="-324000">
              <a:spcAft>
                <a:spcPts val="1148"/>
              </a:spcAft>
              <a:buClr>
                <a:srgbClr val="000000"/>
              </a:buClr>
              <a:buSzPct val="45000"/>
              <a:buFont typeface="Wingdings" charset="2"/>
              <a:buChar char=""/>
            </a:pPr>
            <a:r>
              <a:rPr b="0" lang="en-US" sz="2600" spc="-1" strike="noStrike">
                <a:latin typeface="Arial"/>
              </a:rPr>
              <a:t>The function template async runs the function f asynchronously (potentially in a separate thread which might be a part of a thread pool) and returns a std::future that will eventually hold the result of that function call.</a:t>
            </a:r>
            <a:endParaRPr b="0" lang="en-US" sz="2600" spc="-1" strike="noStrike">
              <a:latin typeface="Arial"/>
            </a:endParaRPr>
          </a:p>
          <a:p>
            <a:pPr marL="432000" indent="-324000">
              <a:spcAft>
                <a:spcPts val="1148"/>
              </a:spcAft>
              <a:buClr>
                <a:srgbClr val="000000"/>
              </a:buClr>
              <a:buSzPct val="45000"/>
              <a:buFont typeface="Wingdings" charset="2"/>
              <a:buChar char=""/>
            </a:pPr>
            <a:r>
              <a:rPr b="0" lang="en-US" sz="2600" spc="-1" strike="noStrike">
                <a:latin typeface="Arial"/>
              </a:rPr>
              <a:t>1) Behaves as if (2) is called with policy being std::launch::async | std::launch::deferred.</a:t>
            </a:r>
            <a:endParaRPr b="0" lang="en-US" sz="2600" spc="-1" strike="noStrike">
              <a:latin typeface="Arial"/>
            </a:endParaRPr>
          </a:p>
          <a:p>
            <a:pPr marL="432000" indent="-324000">
              <a:spcAft>
                <a:spcPts val="1148"/>
              </a:spcAft>
              <a:buClr>
                <a:srgbClr val="000000"/>
              </a:buClr>
              <a:buSzPct val="45000"/>
              <a:buFont typeface="Wingdings" charset="2"/>
              <a:buChar char=""/>
            </a:pPr>
            <a:r>
              <a:rPr b="0" lang="en-US" sz="2600" spc="-1" strike="noStrike">
                <a:latin typeface="Arial"/>
              </a:rPr>
              <a:t>2) Calls a function f with arguments args according to a specific launch policy. </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Shape 1"/>
          <p:cNvSpPr txBox="1"/>
          <p:nvPr/>
        </p:nvSpPr>
        <p:spPr>
          <a:xfrm>
            <a:off x="504000" y="216000"/>
            <a:ext cx="7020000" cy="936000"/>
          </a:xfrm>
          <a:prstGeom prst="rect">
            <a:avLst/>
          </a:prstGeom>
          <a:noFill/>
          <a:ln>
            <a:noFill/>
          </a:ln>
        </p:spPr>
        <p:txBody>
          <a:bodyPr lIns="0" rIns="0" tIns="0" bIns="0" anchor="ctr">
            <a:noAutofit/>
          </a:bodyPr>
          <a:p>
            <a:r>
              <a:rPr b="0" lang="en-US" sz="3570" spc="-1" strike="noStrike">
                <a:solidFill>
                  <a:srgbClr val="ffffff"/>
                </a:solidFill>
                <a:latin typeface="Arial"/>
              </a:rPr>
              <a:t>Std::future wait functions</a:t>
            </a:r>
            <a:endParaRPr b="0" lang="en-US" sz="3570" spc="-1" strike="noStrike">
              <a:solidFill>
                <a:srgbClr val="ffffff"/>
              </a:solidFill>
              <a:latin typeface="Arial"/>
            </a:endParaRPr>
          </a:p>
        </p:txBody>
      </p:sp>
      <p:sp>
        <p:nvSpPr>
          <p:cNvPr id="86" name="TextShape 2"/>
          <p:cNvSpPr txBox="1"/>
          <p:nvPr/>
        </p:nvSpPr>
        <p:spPr>
          <a:xfrm>
            <a:off x="504000" y="1368000"/>
            <a:ext cx="9072000" cy="3288240"/>
          </a:xfrm>
          <a:prstGeom prst="rect">
            <a:avLst/>
          </a:prstGeom>
          <a:noFill/>
          <a:ln>
            <a:noFill/>
          </a:ln>
        </p:spPr>
        <p:txBody>
          <a:bodyPr lIns="0" rIns="0" tIns="0" bIns="0">
            <a:normAutofit/>
          </a:bodyPr>
          <a:p>
            <a:pPr marL="432000" indent="-324000">
              <a:spcAft>
                <a:spcPts val="1148"/>
              </a:spcAft>
              <a:buClr>
                <a:srgbClr val="000000"/>
              </a:buClr>
              <a:buSzPct val="45000"/>
              <a:buFont typeface="Wingdings" charset="2"/>
              <a:buChar char=""/>
            </a:pPr>
            <a:r>
              <a:rPr b="0" lang="en-US" sz="2600" spc="-1" strike="noStrike">
                <a:latin typeface="Arial"/>
              </a:rPr>
              <a:t>The class template std::future provides a mechanism to access the result of asynchronous operations: An asynchronous operation (created via std::async, std::packaged_task, or std::promise) can provide a std::future object to the creator of that asynchronous operation.</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504000" y="216000"/>
            <a:ext cx="7020000" cy="936000"/>
          </a:xfrm>
          <a:prstGeom prst="rect">
            <a:avLst/>
          </a:prstGeom>
          <a:noFill/>
          <a:ln>
            <a:noFill/>
          </a:ln>
        </p:spPr>
        <p:txBody>
          <a:bodyPr lIns="0" rIns="0" tIns="0" bIns="0" anchor="ctr">
            <a:noAutofit/>
          </a:bodyPr>
          <a:p>
            <a:r>
              <a:rPr b="0" lang="en-US" sz="3570" spc="-1" strike="noStrike">
                <a:solidFill>
                  <a:srgbClr val="ffffff"/>
                </a:solidFill>
                <a:latin typeface="Arial"/>
              </a:rPr>
              <a:t>Std::promise</a:t>
            </a:r>
            <a:endParaRPr b="0" lang="en-US" sz="3570" spc="-1" strike="noStrike">
              <a:solidFill>
                <a:srgbClr val="ffffff"/>
              </a:solidFill>
              <a:latin typeface="Arial"/>
            </a:endParaRPr>
          </a:p>
        </p:txBody>
      </p:sp>
      <p:sp>
        <p:nvSpPr>
          <p:cNvPr id="88" name="TextShape 2"/>
          <p:cNvSpPr txBox="1"/>
          <p:nvPr/>
        </p:nvSpPr>
        <p:spPr>
          <a:xfrm>
            <a:off x="504000" y="1368000"/>
            <a:ext cx="9072000" cy="3288240"/>
          </a:xfrm>
          <a:prstGeom prst="rect">
            <a:avLst/>
          </a:prstGeom>
          <a:noFill/>
          <a:ln>
            <a:noFill/>
          </a:ln>
        </p:spPr>
        <p:txBody>
          <a:bodyPr lIns="0" rIns="0" tIns="0" bIns="0">
            <a:normAutofit/>
          </a:bodyPr>
          <a:p>
            <a:pPr marL="432000" indent="-324000">
              <a:spcAft>
                <a:spcPts val="1148"/>
              </a:spcAft>
              <a:buClr>
                <a:srgbClr val="000000"/>
              </a:buClr>
              <a:buSzPct val="45000"/>
              <a:buFont typeface="Wingdings" charset="2"/>
              <a:buChar char=""/>
            </a:pPr>
            <a:r>
              <a:rPr b="0" lang="en-US" sz="2600" spc="-1" strike="noStrike">
                <a:latin typeface="Arial"/>
              </a:rPr>
              <a:t>The class template std::promise provides a facility to store </a:t>
            </a:r>
            <a:r>
              <a:rPr b="0" lang="en-US" sz="2600" spc="-1" strike="noStrike">
                <a:latin typeface="Arial"/>
              </a:rPr>
              <a:t>a value or an exception </a:t>
            </a:r>
            <a:endParaRPr b="0" lang="en-US" sz="2600" spc="-1" strike="noStrike">
              <a:latin typeface="Arial"/>
            </a:endParaRPr>
          </a:p>
          <a:p>
            <a:pPr marL="432000" indent="-324000">
              <a:spcAft>
                <a:spcPts val="1148"/>
              </a:spcAft>
              <a:buClr>
                <a:srgbClr val="000000"/>
              </a:buClr>
              <a:buSzPct val="45000"/>
              <a:buFont typeface="Wingdings" charset="2"/>
              <a:buChar char=""/>
            </a:pPr>
            <a:r>
              <a:rPr b="0" lang="en-US" sz="2600" spc="-1" strike="noStrike">
                <a:latin typeface="Arial"/>
              </a:rPr>
              <a:t>that is later acquired asynchronously via a std::future </a:t>
            </a:r>
            <a:r>
              <a:rPr b="0" lang="en-US" sz="2600" spc="-1" strike="noStrike">
                <a:latin typeface="Arial"/>
              </a:rPr>
              <a:t>object created by the std::promise object. </a:t>
            </a:r>
            <a:endParaRPr b="0" lang="en-US" sz="2600" spc="-1" strike="noStrike">
              <a:latin typeface="Arial"/>
            </a:endParaRPr>
          </a:p>
          <a:p>
            <a:pPr marL="432000" indent="-324000">
              <a:spcAft>
                <a:spcPts val="1148"/>
              </a:spcAft>
              <a:buClr>
                <a:srgbClr val="000000"/>
              </a:buClr>
              <a:buSzPct val="45000"/>
              <a:buFont typeface="Wingdings" charset="2"/>
              <a:buChar char=""/>
            </a:pPr>
            <a:r>
              <a:rPr b="0" lang="en-US" sz="2600" spc="-1" strike="noStrike">
                <a:latin typeface="Arial"/>
              </a:rPr>
              <a:t>Note that the std::promise object is meant to be used only </a:t>
            </a:r>
            <a:r>
              <a:rPr b="0" lang="en-US" sz="2600" spc="-1" strike="noStrike">
                <a:latin typeface="Arial"/>
              </a:rPr>
              <a:t>once.</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504000" y="216000"/>
            <a:ext cx="7020000" cy="936000"/>
          </a:xfrm>
          <a:prstGeom prst="rect">
            <a:avLst/>
          </a:prstGeom>
          <a:noFill/>
          <a:ln>
            <a:noFill/>
          </a:ln>
        </p:spPr>
        <p:txBody>
          <a:bodyPr lIns="0" rIns="0" tIns="0" bIns="0" anchor="ctr">
            <a:noAutofit/>
          </a:bodyPr>
          <a:p>
            <a:r>
              <a:rPr b="0" lang="en-US" sz="3570" spc="-1" strike="noStrike">
                <a:solidFill>
                  <a:srgbClr val="ffffff"/>
                </a:solidFill>
                <a:latin typeface="Arial"/>
              </a:rPr>
              <a:t>References:</a:t>
            </a:r>
            <a:endParaRPr b="0" lang="en-US" sz="3570" spc="-1" strike="noStrike">
              <a:solidFill>
                <a:srgbClr val="ffffff"/>
              </a:solidFill>
              <a:latin typeface="Arial"/>
            </a:endParaRPr>
          </a:p>
        </p:txBody>
      </p:sp>
      <p:sp>
        <p:nvSpPr>
          <p:cNvPr id="90" name="TextShape 2"/>
          <p:cNvSpPr txBox="1"/>
          <p:nvPr/>
        </p:nvSpPr>
        <p:spPr>
          <a:xfrm>
            <a:off x="504000" y="1368000"/>
            <a:ext cx="9072000" cy="3288240"/>
          </a:xfrm>
          <a:prstGeom prst="rect">
            <a:avLst/>
          </a:prstGeom>
          <a:noFill/>
          <a:ln>
            <a:noFill/>
          </a:ln>
        </p:spPr>
        <p:txBody>
          <a:bodyPr lIns="0" rIns="0" tIns="0" bIns="0">
            <a:normAutofit/>
          </a:bodyPr>
          <a:p>
            <a:pPr marL="432000" indent="-324000">
              <a:spcAft>
                <a:spcPts val="1148"/>
              </a:spcAft>
              <a:buClr>
                <a:srgbClr val="000000"/>
              </a:buClr>
              <a:buSzPct val="45000"/>
              <a:buFont typeface="Wingdings" charset="2"/>
              <a:buChar char=""/>
            </a:pPr>
            <a:r>
              <a:rPr b="0" lang="en-US" sz="2600" spc="-1" strike="noStrike">
                <a:latin typeface="Arial"/>
              </a:rPr>
              <a:t>https://en.cppreference.com/</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TextShape 1"/>
          <p:cNvSpPr txBox="1"/>
          <p:nvPr/>
        </p:nvSpPr>
        <p:spPr>
          <a:xfrm>
            <a:off x="504000" y="216000"/>
            <a:ext cx="7020000" cy="936000"/>
          </a:xfrm>
          <a:prstGeom prst="rect">
            <a:avLst/>
          </a:prstGeom>
          <a:noFill/>
          <a:ln>
            <a:noFill/>
          </a:ln>
        </p:spPr>
        <p:txBody>
          <a:bodyPr lIns="0" rIns="0" tIns="0" bIns="0" anchor="ctr">
            <a:noAutofit/>
          </a:bodyPr>
          <a:p>
            <a:r>
              <a:rPr b="0" lang="en-US" sz="3570" spc="-1" strike="noStrike">
                <a:solidFill>
                  <a:srgbClr val="ffffff"/>
                </a:solidFill>
                <a:latin typeface="Arial"/>
              </a:rPr>
              <a:t>Smart Pointers</a:t>
            </a:r>
            <a:endParaRPr b="0" lang="en-US" sz="3570" spc="-1" strike="noStrike">
              <a:solidFill>
                <a:srgbClr val="ffffff"/>
              </a:solidFill>
              <a:latin typeface="Arial"/>
            </a:endParaRPr>
          </a:p>
        </p:txBody>
      </p:sp>
      <p:sp>
        <p:nvSpPr>
          <p:cNvPr id="46" name="TextShape 2"/>
          <p:cNvSpPr txBox="1"/>
          <p:nvPr/>
        </p:nvSpPr>
        <p:spPr>
          <a:xfrm>
            <a:off x="504000" y="1368000"/>
            <a:ext cx="9072000" cy="3288240"/>
          </a:xfrm>
          <a:prstGeom prst="rect">
            <a:avLst/>
          </a:prstGeom>
          <a:noFill/>
          <a:ln>
            <a:noFill/>
          </a:ln>
        </p:spPr>
        <p:txBody>
          <a:bodyPr lIns="0" rIns="0" tIns="0" bIns="0">
            <a:normAutofit/>
          </a:bodyPr>
          <a:p>
            <a:pPr marL="432000" indent="-324000">
              <a:spcAft>
                <a:spcPts val="1148"/>
              </a:spcAft>
              <a:buClr>
                <a:srgbClr val="000000"/>
              </a:buClr>
              <a:buSzPct val="45000"/>
              <a:buFont typeface="Wingdings" charset="2"/>
              <a:buChar char=""/>
            </a:pPr>
            <a:r>
              <a:rPr b="0" lang="en-US" sz="1800" spc="-1" strike="noStrike">
                <a:latin typeface="Arial"/>
              </a:rPr>
              <a:t>Pointers to avoid memory leak by normal pointers</a:t>
            </a:r>
            <a:endParaRPr b="0" lang="en-US" sz="1800" spc="-1" strike="noStrike">
              <a:latin typeface="Arial"/>
            </a:endParaRPr>
          </a:p>
          <a:p>
            <a:pPr marL="432000" indent="-324000">
              <a:spcAft>
                <a:spcPts val="1148"/>
              </a:spcAft>
              <a:buClr>
                <a:srgbClr val="000000"/>
              </a:buClr>
              <a:buSzPct val="45000"/>
              <a:buFont typeface="Wingdings" charset="2"/>
              <a:buChar char=""/>
            </a:pPr>
            <a:r>
              <a:rPr b="0" lang="en-US" sz="1800" spc="-1" strike="noStrike">
                <a:latin typeface="Arial"/>
              </a:rPr>
              <a:t>We use a copy of the resource, and to make a change, it is done in the copied version. To change the content of the original resource, smart pointers are used</a:t>
            </a:r>
            <a:endParaRPr b="0" lang="en-US" sz="1800" spc="-1" strike="noStrike">
              <a:latin typeface="Arial"/>
            </a:endParaRPr>
          </a:p>
          <a:p>
            <a:pPr marL="432000" indent="-324000">
              <a:spcAft>
                <a:spcPts val="1148"/>
              </a:spcAft>
              <a:buClr>
                <a:srgbClr val="000000"/>
              </a:buClr>
              <a:buSzPct val="45000"/>
              <a:buFont typeface="Wingdings" charset="2"/>
              <a:buChar char=""/>
            </a:pPr>
            <a:r>
              <a:rPr b="0" lang="en-US" sz="1800" spc="-1" strike="noStrike">
                <a:latin typeface="Arial"/>
              </a:rPr>
              <a:t>Implement such as that they will release the memory of unused resources.</a:t>
            </a:r>
            <a:endParaRPr b="0" lang="en-US" sz="1800" spc="-1" strike="noStrike">
              <a:latin typeface="Arial"/>
            </a:endParaRPr>
          </a:p>
          <a:p>
            <a:pPr marL="432000" indent="-324000">
              <a:spcAft>
                <a:spcPts val="1148"/>
              </a:spcAft>
              <a:buClr>
                <a:srgbClr val="000000"/>
              </a:buClr>
              <a:buSzPct val="45000"/>
              <a:buFont typeface="Wingdings" charset="2"/>
              <a:buChar char=""/>
            </a:pPr>
            <a:r>
              <a:rPr b="0" lang="en-US" sz="1800" spc="-1" strike="noStrike">
                <a:latin typeface="Arial"/>
              </a:rPr>
              <a:t>Create a class with a pointer, overloaded operators(-&gt;, *) and destructors.</a:t>
            </a:r>
            <a:endParaRPr b="0" lang="en-US" sz="1800" spc="-1" strike="noStrike">
              <a:latin typeface="Arial"/>
            </a:endParaRPr>
          </a:p>
          <a:p>
            <a:pPr marL="432000" indent="-324000">
              <a:spcAft>
                <a:spcPts val="1148"/>
              </a:spcAft>
              <a:buClr>
                <a:srgbClr val="000000"/>
              </a:buClr>
              <a:buSzPct val="45000"/>
              <a:buFont typeface="Wingdings" charset="2"/>
              <a:buChar char=""/>
            </a:pPr>
            <a:r>
              <a:rPr b="0" lang="en-US" sz="1800" spc="-1" strike="noStrike">
                <a:latin typeface="Arial"/>
              </a:rPr>
              <a:t>The destructor will be automatically called when its object goes out of the scope, and automatically the dynamically allocated memory will be deleted.</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TextShape 1"/>
          <p:cNvSpPr txBox="1"/>
          <p:nvPr/>
        </p:nvSpPr>
        <p:spPr>
          <a:xfrm>
            <a:off x="504000" y="216000"/>
            <a:ext cx="7020000" cy="936000"/>
          </a:xfrm>
          <a:prstGeom prst="rect">
            <a:avLst/>
          </a:prstGeom>
          <a:noFill/>
          <a:ln>
            <a:noFill/>
          </a:ln>
        </p:spPr>
        <p:txBody>
          <a:bodyPr lIns="0" rIns="0" tIns="0" bIns="0" anchor="ctr">
            <a:noAutofit/>
          </a:bodyPr>
          <a:p>
            <a:r>
              <a:rPr b="0" lang="en-US" sz="3570" spc="-1" strike="noStrike">
                <a:solidFill>
                  <a:srgbClr val="ffffff"/>
                </a:solidFill>
                <a:latin typeface="Arial"/>
              </a:rPr>
              <a:t>Smart Pointers</a:t>
            </a:r>
            <a:endParaRPr b="0" lang="en-US" sz="3570" spc="-1" strike="noStrike">
              <a:solidFill>
                <a:srgbClr val="ffffff"/>
              </a:solidFill>
              <a:latin typeface="Arial"/>
            </a:endParaRPr>
          </a:p>
        </p:txBody>
      </p:sp>
      <p:pic>
        <p:nvPicPr>
          <p:cNvPr id="48" name="" descr=""/>
          <p:cNvPicPr/>
          <p:nvPr/>
        </p:nvPicPr>
        <p:blipFill>
          <a:blip r:embed="rId1"/>
          <a:stretch/>
        </p:blipFill>
        <p:spPr>
          <a:xfrm>
            <a:off x="623160" y="1438560"/>
            <a:ext cx="3400200" cy="404784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TextShape 1"/>
          <p:cNvSpPr txBox="1"/>
          <p:nvPr/>
        </p:nvSpPr>
        <p:spPr>
          <a:xfrm>
            <a:off x="504000" y="216000"/>
            <a:ext cx="7020000" cy="936000"/>
          </a:xfrm>
          <a:prstGeom prst="rect">
            <a:avLst/>
          </a:prstGeom>
          <a:noFill/>
          <a:ln>
            <a:noFill/>
          </a:ln>
        </p:spPr>
        <p:txBody>
          <a:bodyPr lIns="0" rIns="0" tIns="0" bIns="0" anchor="ctr">
            <a:noAutofit/>
          </a:bodyPr>
          <a:p>
            <a:r>
              <a:rPr b="0" lang="en-US" sz="3570" spc="-1" strike="noStrike">
                <a:solidFill>
                  <a:srgbClr val="ffffff"/>
                </a:solidFill>
                <a:latin typeface="Arial"/>
              </a:rPr>
              <a:t>Types of Smart Pointer</a:t>
            </a:r>
            <a:endParaRPr b="0" lang="en-US" sz="3570" spc="-1" strike="noStrike">
              <a:solidFill>
                <a:srgbClr val="ffffff"/>
              </a:solidFill>
              <a:latin typeface="Arial"/>
            </a:endParaRPr>
          </a:p>
        </p:txBody>
      </p:sp>
      <p:sp>
        <p:nvSpPr>
          <p:cNvPr id="50" name="TextShape 2"/>
          <p:cNvSpPr txBox="1"/>
          <p:nvPr/>
        </p:nvSpPr>
        <p:spPr>
          <a:xfrm>
            <a:off x="504000" y="1368000"/>
            <a:ext cx="9072000" cy="3288240"/>
          </a:xfrm>
          <a:prstGeom prst="rect">
            <a:avLst/>
          </a:prstGeom>
          <a:noFill/>
          <a:ln>
            <a:noFill/>
          </a:ln>
        </p:spPr>
        <p:txBody>
          <a:bodyPr lIns="0" rIns="0" tIns="0" bIns="0">
            <a:normAutofit/>
          </a:bodyPr>
          <a:p>
            <a:pPr marL="432000" indent="-324000">
              <a:spcAft>
                <a:spcPts val="1148"/>
              </a:spcAft>
              <a:buClr>
                <a:srgbClr val="000000"/>
              </a:buClr>
              <a:buSzPct val="45000"/>
              <a:buFont typeface="Wingdings" charset="2"/>
              <a:buChar char=""/>
            </a:pPr>
            <a:r>
              <a:rPr b="0" lang="en-US" sz="2600" spc="-1" strike="noStrike">
                <a:latin typeface="Arial"/>
              </a:rPr>
              <a:t>std::unique_ptr</a:t>
            </a:r>
            <a:endParaRPr b="0" lang="en-US" sz="2600" spc="-1" strike="noStrike">
              <a:latin typeface="Arial"/>
            </a:endParaRPr>
          </a:p>
          <a:p>
            <a:pPr marL="432000" indent="-324000">
              <a:spcAft>
                <a:spcPts val="1148"/>
              </a:spcAft>
              <a:buClr>
                <a:srgbClr val="000000"/>
              </a:buClr>
              <a:buSzPct val="45000"/>
              <a:buFont typeface="Wingdings" charset="2"/>
              <a:buChar char=""/>
            </a:pPr>
            <a:r>
              <a:rPr b="0" lang="en-US" sz="2600" spc="-1" strike="noStrike">
                <a:latin typeface="Arial"/>
              </a:rPr>
              <a:t>std::shared_ptr</a:t>
            </a:r>
            <a:endParaRPr b="0" lang="en-US" sz="2600" spc="-1" strike="noStrike">
              <a:latin typeface="Arial"/>
            </a:endParaRPr>
          </a:p>
          <a:p>
            <a:pPr marL="432000" indent="-324000">
              <a:spcAft>
                <a:spcPts val="1148"/>
              </a:spcAft>
              <a:buClr>
                <a:srgbClr val="000000"/>
              </a:buClr>
              <a:buSzPct val="45000"/>
              <a:buFont typeface="Wingdings" charset="2"/>
              <a:buChar char=""/>
            </a:pPr>
            <a:r>
              <a:rPr b="0" lang="en-US" sz="2600" spc="-1" strike="noStrike">
                <a:latin typeface="Arial"/>
              </a:rPr>
              <a:t>Std::weak_ptr</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TextShape 1"/>
          <p:cNvSpPr txBox="1"/>
          <p:nvPr/>
        </p:nvSpPr>
        <p:spPr>
          <a:xfrm>
            <a:off x="504000" y="177840"/>
            <a:ext cx="7020000" cy="1012680"/>
          </a:xfrm>
          <a:prstGeom prst="rect">
            <a:avLst/>
          </a:prstGeom>
          <a:noFill/>
          <a:ln>
            <a:noFill/>
          </a:ln>
        </p:spPr>
        <p:txBody>
          <a:bodyPr lIns="0" rIns="0" tIns="0" bIns="0" anchor="ctr">
            <a:noAutofit/>
          </a:bodyPr>
          <a:p>
            <a:r>
              <a:rPr b="0" lang="en-US" sz="3570" spc="-1" strike="noStrike">
                <a:solidFill>
                  <a:srgbClr val="ffffff"/>
                </a:solidFill>
                <a:latin typeface="Arial"/>
              </a:rPr>
              <a:t>std::unique_ptr</a:t>
            </a:r>
            <a:endParaRPr b="0" lang="en-US" sz="3570" spc="-1" strike="noStrike">
              <a:solidFill>
                <a:srgbClr val="ffffff"/>
              </a:solidFill>
              <a:latin typeface="Arial"/>
            </a:endParaRPr>
          </a:p>
        </p:txBody>
      </p:sp>
      <p:sp>
        <p:nvSpPr>
          <p:cNvPr id="52" name="TextShape 2"/>
          <p:cNvSpPr txBox="1"/>
          <p:nvPr/>
        </p:nvSpPr>
        <p:spPr>
          <a:xfrm>
            <a:off x="504000" y="1368000"/>
            <a:ext cx="9072000" cy="3288240"/>
          </a:xfrm>
          <a:prstGeom prst="rect">
            <a:avLst/>
          </a:prstGeom>
          <a:noFill/>
          <a:ln>
            <a:noFill/>
          </a:ln>
        </p:spPr>
        <p:txBody>
          <a:bodyPr lIns="0" rIns="0" tIns="0" bIns="0">
            <a:normAutofit fontScale="52000"/>
          </a:bodyPr>
          <a:p>
            <a:pPr marL="432000" indent="-324000">
              <a:spcAft>
                <a:spcPts val="1148"/>
              </a:spcAft>
              <a:buClr>
                <a:srgbClr val="000000"/>
              </a:buClr>
              <a:buSzPct val="45000"/>
              <a:buFont typeface="Wingdings" charset="2"/>
              <a:buChar char=""/>
            </a:pPr>
            <a:r>
              <a:rPr b="0" lang="en-US" sz="2600" spc="-1" strike="noStrike">
                <a:latin typeface="Arial"/>
              </a:rPr>
              <a:t>This type of object stores only a single object. To assign a </a:t>
            </a:r>
            <a:r>
              <a:rPr b="0" lang="en-US" sz="2600" spc="-1" strike="noStrike">
                <a:latin typeface="Arial"/>
              </a:rPr>
              <a:t>different object, current object is deallocated.</a:t>
            </a:r>
            <a:endParaRPr b="0" lang="en-US" sz="2600" spc="-1" strike="noStrike">
              <a:latin typeface="Arial"/>
            </a:endParaRPr>
          </a:p>
          <a:p>
            <a:pPr marL="432000" indent="-324000">
              <a:spcAft>
                <a:spcPts val="1148"/>
              </a:spcAft>
              <a:buClr>
                <a:srgbClr val="000000"/>
              </a:buClr>
              <a:buSzPct val="45000"/>
              <a:buFont typeface="Wingdings" charset="2"/>
              <a:buChar char=""/>
            </a:pPr>
            <a:r>
              <a:rPr b="0" lang="en-US" sz="2600" spc="-1" strike="noStrike">
                <a:latin typeface="Arial"/>
              </a:rPr>
              <a:t>A unique pointer is an object that owns another object and </a:t>
            </a:r>
            <a:r>
              <a:rPr b="0" lang="en-US" sz="2600" spc="-1" strike="noStrike">
                <a:latin typeface="Arial"/>
              </a:rPr>
              <a:t>manages that other object through a pointer. </a:t>
            </a:r>
            <a:endParaRPr b="0" lang="en-US" sz="2600" spc="-1" strike="noStrike">
              <a:latin typeface="Arial"/>
            </a:endParaRPr>
          </a:p>
          <a:p>
            <a:pPr marL="432000" indent="-324000">
              <a:spcAft>
                <a:spcPts val="1148"/>
              </a:spcAft>
              <a:buClr>
                <a:srgbClr val="000000"/>
              </a:buClr>
              <a:buSzPct val="45000"/>
              <a:buFont typeface="Wingdings" charset="2"/>
              <a:buChar char=""/>
            </a:pPr>
            <a:r>
              <a:rPr b="0" lang="en-US" sz="2600" spc="-1" strike="noStrike">
                <a:latin typeface="Arial"/>
              </a:rPr>
              <a:t>The unique pointer has exclusive ownership of the object it </a:t>
            </a:r>
            <a:r>
              <a:rPr b="0" lang="en-US" sz="2600" spc="-1" strike="noStrike">
                <a:latin typeface="Arial"/>
              </a:rPr>
              <a:t>points to. This means unique_ptr does not share its pointer </a:t>
            </a:r>
            <a:r>
              <a:rPr b="0" lang="en-US" sz="2600" spc="-1" strike="noStrike">
                <a:latin typeface="Arial"/>
              </a:rPr>
              <a:t>with any other unique_ptr. It cannot be copied to another </a:t>
            </a:r>
            <a:r>
              <a:rPr b="0" lang="en-US" sz="2600" spc="-1" strike="noStrike">
                <a:latin typeface="Arial"/>
              </a:rPr>
              <a:t>unique_ptr.</a:t>
            </a:r>
            <a:endParaRPr b="0" lang="en-US" sz="2600" spc="-1" strike="noStrike">
              <a:latin typeface="Arial"/>
            </a:endParaRPr>
          </a:p>
          <a:p>
            <a:pPr marL="432000" indent="-324000">
              <a:spcAft>
                <a:spcPts val="1148"/>
              </a:spcAft>
              <a:buClr>
                <a:srgbClr val="000000"/>
              </a:buClr>
              <a:buSzPct val="45000"/>
              <a:buFont typeface="Wingdings" charset="2"/>
              <a:buChar char=""/>
            </a:pPr>
            <a:r>
              <a:rPr b="0" lang="en-US" sz="2600" spc="-1" strike="noStrike">
                <a:latin typeface="Arial"/>
              </a:rPr>
              <a:t>Should use unique_ptr for all pointers unless you know </a:t>
            </a:r>
            <a:r>
              <a:rPr b="0" lang="en-US" sz="2600" spc="-1" strike="noStrike">
                <a:latin typeface="Arial"/>
              </a:rPr>
              <a:t>you want to share it, in which case you should use </a:t>
            </a:r>
            <a:r>
              <a:rPr b="0" lang="en-US" sz="2600" spc="-1" strike="noStrike">
                <a:latin typeface="Arial"/>
              </a:rPr>
              <a:t>shared_ptr . The reason is that unique_ptr has less </a:t>
            </a:r>
            <a:r>
              <a:rPr b="0" lang="en-US" sz="2600" spc="-1" strike="noStrike">
                <a:latin typeface="Arial"/>
              </a:rPr>
              <a:t>overhead since it doesn't count references.</a:t>
            </a:r>
            <a:endParaRPr b="0" lang="en-US" sz="2600" spc="-1" strike="noStrike">
              <a:latin typeface="Arial"/>
            </a:endParaRPr>
          </a:p>
          <a:p>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3" name="" descr=""/>
          <p:cNvPicPr/>
          <p:nvPr/>
        </p:nvPicPr>
        <p:blipFill>
          <a:blip r:embed="rId1"/>
          <a:stretch/>
        </p:blipFill>
        <p:spPr>
          <a:xfrm>
            <a:off x="0" y="91440"/>
            <a:ext cx="6404760" cy="554400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TextShape 1"/>
          <p:cNvSpPr txBox="1"/>
          <p:nvPr/>
        </p:nvSpPr>
        <p:spPr>
          <a:xfrm>
            <a:off x="504000" y="216000"/>
            <a:ext cx="7020000" cy="936000"/>
          </a:xfrm>
          <a:prstGeom prst="rect">
            <a:avLst/>
          </a:prstGeom>
          <a:noFill/>
          <a:ln>
            <a:noFill/>
          </a:ln>
        </p:spPr>
        <p:txBody>
          <a:bodyPr lIns="0" rIns="0" tIns="0" bIns="0" anchor="ctr">
            <a:noAutofit/>
          </a:bodyPr>
          <a:p>
            <a:r>
              <a:rPr b="0" lang="en-US" sz="3570" spc="-1" strike="noStrike">
                <a:solidFill>
                  <a:srgbClr val="ffffff"/>
                </a:solidFill>
                <a:latin typeface="Arial"/>
              </a:rPr>
              <a:t>Sharing Pointers- std::shared_ptr</a:t>
            </a:r>
            <a:endParaRPr b="0" lang="en-US" sz="3570" spc="-1" strike="noStrike">
              <a:solidFill>
                <a:srgbClr val="ffffff"/>
              </a:solidFill>
              <a:latin typeface="Arial"/>
            </a:endParaRPr>
          </a:p>
        </p:txBody>
      </p:sp>
      <p:sp>
        <p:nvSpPr>
          <p:cNvPr id="55" name="TextShape 2"/>
          <p:cNvSpPr txBox="1"/>
          <p:nvPr/>
        </p:nvSpPr>
        <p:spPr>
          <a:xfrm>
            <a:off x="504000" y="1404000"/>
            <a:ext cx="9072000" cy="3288240"/>
          </a:xfrm>
          <a:prstGeom prst="rect">
            <a:avLst/>
          </a:prstGeom>
          <a:noFill/>
          <a:ln>
            <a:noFill/>
          </a:ln>
        </p:spPr>
        <p:txBody>
          <a:bodyPr lIns="0" rIns="0" tIns="0" bIns="0">
            <a:normAutofit fontScale="64000"/>
          </a:bodyPr>
          <a:p>
            <a:pPr marL="432000" indent="-324000">
              <a:spcAft>
                <a:spcPts val="1148"/>
              </a:spcAft>
              <a:buClr>
                <a:srgbClr val="000000"/>
              </a:buClr>
              <a:buSzPct val="45000"/>
              <a:buFont typeface="Wingdings" charset="2"/>
              <a:buChar char=""/>
            </a:pPr>
            <a:r>
              <a:rPr b="0" lang="en-US" sz="2600" spc="-1" strike="noStrike">
                <a:latin typeface="Arial"/>
              </a:rPr>
              <a:t>In shared_ptr, more than one object can point to a single pointer at the same instance of time. A reference counter is maintained for denoting the object using the </a:t>
            </a:r>
            <a:r>
              <a:rPr b="0" i="1" lang="en-US" sz="2600" spc="-1" strike="noStrike">
                <a:latin typeface="Arial"/>
              </a:rPr>
              <a:t>use_count()</a:t>
            </a:r>
            <a:r>
              <a:rPr b="0" lang="en-US" sz="2600" spc="-1" strike="noStrike">
                <a:latin typeface="Arial"/>
              </a:rPr>
              <a:t> method.</a:t>
            </a:r>
            <a:endParaRPr b="0" lang="en-US" sz="2600" spc="-1" strike="noStrike">
              <a:latin typeface="Arial"/>
            </a:endParaRPr>
          </a:p>
          <a:p>
            <a:pPr marL="432000" indent="-324000">
              <a:spcAft>
                <a:spcPts val="1148"/>
              </a:spcAft>
              <a:buClr>
                <a:srgbClr val="000000"/>
              </a:buClr>
              <a:buSzPct val="45000"/>
              <a:buFont typeface="Wingdings" charset="2"/>
              <a:buChar char=""/>
            </a:pPr>
            <a:r>
              <a:rPr b="0" lang="en-US" sz="2600" spc="-1" strike="noStrike">
                <a:latin typeface="Arial"/>
              </a:rPr>
              <a:t>The shared pointer maintains a reference count which is incremented when another shared pointer points to the same object. So, when the reference count is equal to zero (i.e., no pointer points to this object), the object is destroyed.</a:t>
            </a:r>
            <a:endParaRPr b="0" lang="en-US" sz="2600" spc="-1" strike="noStrike">
              <a:latin typeface="Arial"/>
            </a:endParaRPr>
          </a:p>
          <a:p>
            <a:pPr marL="432000" indent="-324000">
              <a:spcAft>
                <a:spcPts val="1148"/>
              </a:spcAft>
              <a:buClr>
                <a:srgbClr val="000000"/>
              </a:buClr>
              <a:buSzPct val="45000"/>
              <a:buFont typeface="Wingdings" charset="2"/>
              <a:buChar char=""/>
            </a:pPr>
            <a:r>
              <a:rPr b="0" lang="en-US" sz="2600" spc="-1" strike="noStrike">
                <a:latin typeface="Arial"/>
              </a:rPr>
              <a:t>A shared_ptr can share ownership of an object while storing a pointer to another object. </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6" name="" descr=""/>
          <p:cNvPicPr/>
          <p:nvPr/>
        </p:nvPicPr>
        <p:blipFill>
          <a:blip r:embed="rId1"/>
          <a:stretch/>
        </p:blipFill>
        <p:spPr>
          <a:xfrm>
            <a:off x="1352880" y="1280160"/>
            <a:ext cx="4042080" cy="4114800"/>
          </a:xfrm>
          <a:prstGeom prst="rect">
            <a:avLst/>
          </a:prstGeom>
          <a:ln>
            <a:noFill/>
          </a:ln>
        </p:spPr>
      </p:pic>
      <p:sp>
        <p:nvSpPr>
          <p:cNvPr id="57" name="TextShape 1"/>
          <p:cNvSpPr txBox="1"/>
          <p:nvPr/>
        </p:nvSpPr>
        <p:spPr>
          <a:xfrm>
            <a:off x="504000" y="216000"/>
            <a:ext cx="7020000" cy="936000"/>
          </a:xfrm>
          <a:prstGeom prst="rect">
            <a:avLst/>
          </a:prstGeom>
          <a:noFill/>
          <a:ln>
            <a:noFill/>
          </a:ln>
        </p:spPr>
        <p:txBody>
          <a:bodyPr lIns="0" rIns="0" tIns="0" bIns="0" anchor="ctr">
            <a:noAutofit/>
          </a:bodyPr>
          <a:p>
            <a:r>
              <a:rPr b="0" lang="en-US" sz="3570" spc="-1" strike="noStrike">
                <a:solidFill>
                  <a:srgbClr val="ffffff"/>
                </a:solidFill>
                <a:latin typeface="Arial"/>
              </a:rPr>
              <a:t>Std::shared_ptr</a:t>
            </a:r>
            <a:endParaRPr b="0" lang="en-US" sz="357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1122</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2022-12-01T01:27:55Z</dcterms:created>
  <dc:creator/>
  <dc:description/>
  <dc:language>en-US</dc:language>
  <cp:lastModifiedBy/>
  <dcterms:modified xsi:type="dcterms:W3CDTF">2022-12-14T03:19:50Z</dcterms:modified>
  <cp:revision>51</cp:revision>
  <dc:subject/>
  <dc:title>Bright Blue</dc:title>
</cp:coreProperties>
</file>