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742" autoAdjust="0"/>
  </p:normalViewPr>
  <p:slideViewPr>
    <p:cSldViewPr snapToGrid="0" snapToObjects="1">
      <p:cViewPr varScale="1">
        <p:scale>
          <a:sx n="84" d="100"/>
          <a:sy n="84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07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77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4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52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9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1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9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3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9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6F93-B1EA-554D-9E22-3CACEA3DA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Untitled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26F2E-6BE0-5342-8051-9CA830786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568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6F93-B1EA-554D-9E22-3CACEA3DA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Untitled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26F2E-6BE0-5342-8051-9CA830786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618328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Untitled</vt:lpstr>
      <vt:lpstr>Untitled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(Student) - James Troy</cp:lastModifiedBy>
  <cp:revision>1</cp:revision>
  <dcterms:created xsi:type="dcterms:W3CDTF">2021-08-30T22:02:24Z</dcterms:created>
  <dcterms:modified xsi:type="dcterms:W3CDTF">2021-08-30T22:15:17Z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