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2" r:id="rId4"/>
    <p:sldId id="263" r:id="rId5"/>
    <p:sldId id="261" r:id="rId6"/>
    <p:sldId id="260" r:id="rId7"/>
    <p:sldId id="259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6ADF-3E22-42CC-8AF9-71CE0A99CC1E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84C7-3F00-4C29-9FD5-4D668F46211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6ADF-3E22-42CC-8AF9-71CE0A99CC1E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84C7-3F00-4C29-9FD5-4D668F462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6ADF-3E22-42CC-8AF9-71CE0A99CC1E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84C7-3F00-4C29-9FD5-4D668F462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6ADF-3E22-42CC-8AF9-71CE0A99CC1E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84C7-3F00-4C29-9FD5-4D668F462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6ADF-3E22-42CC-8AF9-71CE0A99CC1E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84C7-3F00-4C29-9FD5-4D668F46211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6ADF-3E22-42CC-8AF9-71CE0A99CC1E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84C7-3F00-4C29-9FD5-4D668F462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6ADF-3E22-42CC-8AF9-71CE0A99CC1E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84C7-3F00-4C29-9FD5-4D668F462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6ADF-3E22-42CC-8AF9-71CE0A99CC1E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84C7-3F00-4C29-9FD5-4D668F462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6ADF-3E22-42CC-8AF9-71CE0A99CC1E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84C7-3F00-4C29-9FD5-4D668F462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6ADF-3E22-42CC-8AF9-71CE0A99CC1E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84C7-3F00-4C29-9FD5-4D668F462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6ADF-3E22-42CC-8AF9-71CE0A99CC1E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A9184C7-3F00-4C29-9FD5-4D668F462112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4A6ADF-3E22-42CC-8AF9-71CE0A99CC1E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A9184C7-3F00-4C29-9FD5-4D668F462112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u="sng" dirty="0" smtClean="0">
                <a:effectLst/>
              </a:rPr>
              <a:t>Price </a:t>
            </a:r>
            <a:r>
              <a:rPr lang="en-GB" u="sng" dirty="0">
                <a:effectLst/>
              </a:rPr>
              <a:t>Prediction for Mobile Phones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feature extraction analysis to identify the most influential features.</a:t>
            </a:r>
            <a:endParaRPr lang="en-GB" dirty="0"/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037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		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In today's fiercely competitive mobile phone market, understanding the factors that drive pricing is crucial for businesses to stay ahead. </a:t>
            </a:r>
            <a:endParaRPr lang="en-GB" sz="2000" dirty="0" smtClean="0"/>
          </a:p>
          <a:p>
            <a:r>
              <a:rPr lang="en-GB" sz="2000" dirty="0" smtClean="0"/>
              <a:t>This </a:t>
            </a:r>
            <a:r>
              <a:rPr lang="en-GB" sz="2000" dirty="0"/>
              <a:t>project focuses on leveraging detailed information about mobile phone specifications to develop a predictive model for estimating mobile phone prices accurately. </a:t>
            </a:r>
            <a:endParaRPr lang="en-GB" sz="2000" dirty="0" smtClean="0"/>
          </a:p>
          <a:p>
            <a:r>
              <a:rPr lang="en-GB" sz="2000" dirty="0" smtClean="0"/>
              <a:t>The </a:t>
            </a:r>
            <a:r>
              <a:rPr lang="en-GB" sz="2000" dirty="0"/>
              <a:t>dataset encompasses a variety of features including model, </a:t>
            </a:r>
            <a:r>
              <a:rPr lang="en-GB" sz="2000" dirty="0" smtClean="0"/>
              <a:t>colour, </a:t>
            </a:r>
            <a:r>
              <a:rPr lang="en-GB" sz="2000" dirty="0"/>
              <a:t>memory, RAM, battery capacity, camera specifications, presence of AI lens, mobile height, and processor, with price being the primary target variable. </a:t>
            </a:r>
            <a:endParaRPr lang="en-GB" sz="2000" dirty="0" smtClean="0"/>
          </a:p>
          <a:p>
            <a:r>
              <a:rPr lang="en-GB" sz="2000" dirty="0" smtClean="0"/>
              <a:t>We aim to </a:t>
            </a:r>
            <a:r>
              <a:rPr lang="en-GB" sz="2000" dirty="0"/>
              <a:t>uncover the key determinants influencing mobile phone prices. Through this analysis, our objective is to provide valuable insights that can inform pricing strategies and enhance decision-making processes </a:t>
            </a:r>
            <a:r>
              <a:rPr lang="en-GB" sz="2000" dirty="0" smtClean="0"/>
              <a:t>in the </a:t>
            </a:r>
            <a:r>
              <a:rPr lang="en-GB" sz="2000" dirty="0"/>
              <a:t>dynamic landscape of the mobile phone industry.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3442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Dataset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Our dataset comprises comprehensive information about various mobile phones, providing insights into the factors influencing their prices in today's competitive market. The key features included in the dataset are:</a:t>
            </a:r>
          </a:p>
          <a:p>
            <a:r>
              <a:rPr lang="en-GB" sz="1800" b="1" dirty="0" smtClean="0"/>
              <a:t>Model(</a:t>
            </a:r>
            <a:r>
              <a:rPr lang="en-GB" sz="1800" dirty="0" smtClean="0"/>
              <a:t>specific model or brand), </a:t>
            </a:r>
            <a:r>
              <a:rPr lang="en-GB" sz="1800" b="1" dirty="0" smtClean="0"/>
              <a:t>Colour(</a:t>
            </a:r>
            <a:r>
              <a:rPr lang="en-GB" sz="1800" dirty="0" smtClean="0"/>
              <a:t>Indicates the colour variants), M</a:t>
            </a:r>
            <a:r>
              <a:rPr lang="en-GB" sz="1800" b="1" dirty="0" smtClean="0"/>
              <a:t>emory(</a:t>
            </a:r>
            <a:r>
              <a:rPr lang="en-GB" sz="1800" dirty="0" smtClean="0"/>
              <a:t> </a:t>
            </a:r>
            <a:r>
              <a:rPr lang="en-GB" sz="1800" dirty="0"/>
              <a:t>Denotes the storage </a:t>
            </a:r>
            <a:r>
              <a:rPr lang="en-GB" sz="1800" dirty="0" smtClean="0"/>
              <a:t>capacity)</a:t>
            </a:r>
            <a:r>
              <a:rPr lang="en-GB" sz="1800" b="1" dirty="0" smtClean="0"/>
              <a:t>RAM</a:t>
            </a:r>
            <a:r>
              <a:rPr lang="en-GB" sz="1800" dirty="0"/>
              <a:t>: Represents the Random Access Memory (RAM) capacity of the </a:t>
            </a:r>
            <a:r>
              <a:rPr lang="en-GB" sz="1800" dirty="0" smtClean="0"/>
              <a:t>device, </a:t>
            </a:r>
            <a:r>
              <a:rPr lang="en-GB" sz="1800" b="1" dirty="0" smtClean="0"/>
              <a:t>Battery Capacity</a:t>
            </a:r>
            <a:r>
              <a:rPr lang="en-GB" sz="1800" dirty="0" smtClean="0"/>
              <a:t>(battery capacity in </a:t>
            </a:r>
            <a:r>
              <a:rPr lang="en-GB" sz="1800" dirty="0" err="1" smtClean="0"/>
              <a:t>mAh</a:t>
            </a:r>
            <a:r>
              <a:rPr lang="en-GB" sz="1800" dirty="0"/>
              <a:t>).</a:t>
            </a:r>
          </a:p>
          <a:p>
            <a:r>
              <a:rPr lang="en-GB" sz="1800" b="1" dirty="0"/>
              <a:t>Camera Specifications</a:t>
            </a:r>
            <a:r>
              <a:rPr lang="en-GB" sz="1800" dirty="0"/>
              <a:t>: Includes details about the rear and front camera </a:t>
            </a:r>
            <a:r>
              <a:rPr lang="en-GB" sz="1800" dirty="0" smtClean="0"/>
              <a:t>specifications.</a:t>
            </a:r>
          </a:p>
          <a:p>
            <a:r>
              <a:rPr lang="en-GB" sz="1800" b="1" dirty="0" smtClean="0"/>
              <a:t>Presence </a:t>
            </a:r>
            <a:r>
              <a:rPr lang="en-GB" sz="1800" b="1" dirty="0"/>
              <a:t>of AI Lens</a:t>
            </a:r>
            <a:r>
              <a:rPr lang="en-GB" sz="1800" dirty="0"/>
              <a:t>: Indicates whether the mobile phone is equipped with an Artificial Intelligence (AI) lens for camera functionalities.</a:t>
            </a:r>
          </a:p>
          <a:p>
            <a:r>
              <a:rPr lang="en-GB" sz="1800" b="1" dirty="0"/>
              <a:t>Mobile Height</a:t>
            </a:r>
            <a:r>
              <a:rPr lang="en-GB" sz="1800" dirty="0"/>
              <a:t>: Represents the physical </a:t>
            </a:r>
            <a:r>
              <a:rPr lang="en-GB" sz="1800" dirty="0" smtClean="0"/>
              <a:t>height in millimetres </a:t>
            </a:r>
            <a:r>
              <a:rPr lang="en-GB" sz="1800" dirty="0"/>
              <a:t>(mm).</a:t>
            </a:r>
          </a:p>
          <a:p>
            <a:r>
              <a:rPr lang="en-GB" sz="1800" b="1" dirty="0"/>
              <a:t>Processor</a:t>
            </a:r>
            <a:r>
              <a:rPr lang="en-GB" sz="1800" dirty="0"/>
              <a:t>: Specifies the processor or chipset used in the mobile phone for processing tasks.</a:t>
            </a:r>
          </a:p>
          <a:p>
            <a:r>
              <a:rPr lang="en-GB" sz="1800" b="1" dirty="0"/>
              <a:t>Price</a:t>
            </a:r>
            <a:r>
              <a:rPr lang="en-GB" sz="1800" dirty="0"/>
              <a:t>: The target variable, representing the price of the mobile phone.</a:t>
            </a:r>
          </a:p>
        </p:txBody>
      </p:sp>
    </p:spTree>
    <p:extLst>
      <p:ext uri="{BB962C8B-B14F-4D97-AF65-F5344CB8AC3E}">
        <p14:creationId xmlns:p14="http://schemas.microsoft.com/office/powerpoint/2010/main" val="112277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Load and exploration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Load </a:t>
            </a:r>
            <a:r>
              <a:rPr lang="en-GB" sz="1600" dirty="0"/>
              <a:t>the dataset data = </a:t>
            </a:r>
            <a:r>
              <a:rPr lang="en-GB" sz="1600" dirty="0" smtClean="0"/>
              <a:t>Load the data using read.csv commend.</a:t>
            </a:r>
          </a:p>
          <a:p>
            <a:pPr marL="0" indent="0">
              <a:buNone/>
            </a:pPr>
            <a:endParaRPr lang="en-GB" sz="1600" dirty="0" smtClean="0"/>
          </a:p>
          <a:p>
            <a:r>
              <a:rPr lang="en-GB" sz="1600" dirty="0" smtClean="0"/>
              <a:t>Data </a:t>
            </a:r>
            <a:r>
              <a:rPr lang="en-GB" sz="1600" dirty="0"/>
              <a:t>Exploration </a:t>
            </a:r>
            <a:r>
              <a:rPr lang="en-GB" sz="1600" dirty="0" smtClean="0"/>
              <a:t>:  We use the below commend.</a:t>
            </a:r>
          </a:p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    print(</a:t>
            </a:r>
            <a:r>
              <a:rPr lang="en-GB" sz="1600" dirty="0" err="1" smtClean="0"/>
              <a:t>data.head</a:t>
            </a:r>
            <a:r>
              <a:rPr lang="en-GB" sz="1600" dirty="0"/>
              <a:t>()) </a:t>
            </a:r>
            <a:endParaRPr lang="en-GB" sz="1600" dirty="0" smtClean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        print(data.info</a:t>
            </a:r>
            <a:r>
              <a:rPr lang="en-GB" sz="1600" dirty="0"/>
              <a:t>()) </a:t>
            </a:r>
            <a:r>
              <a:rPr lang="en-GB" sz="1600" dirty="0"/>
              <a:t>	</a:t>
            </a:r>
            <a:r>
              <a:rPr lang="en-GB" sz="1600" dirty="0" smtClean="0"/>
              <a:t>			print(</a:t>
            </a:r>
            <a:r>
              <a:rPr lang="en-GB" sz="1600" dirty="0" err="1" smtClean="0"/>
              <a:t>data.describe</a:t>
            </a:r>
            <a:r>
              <a:rPr lang="en-GB" sz="1600" dirty="0"/>
              <a:t>())</a:t>
            </a:r>
            <a:endParaRPr lang="en-GB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852936"/>
            <a:ext cx="5112568" cy="1036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37112"/>
            <a:ext cx="2520280" cy="2236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361106"/>
            <a:ext cx="4464496" cy="231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46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Data </a:t>
            </a:r>
            <a:r>
              <a:rPr lang="en-GB" dirty="0" smtClean="0"/>
              <a:t>Pre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86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577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15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9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</TotalTime>
  <Words>327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Price Prediction for Mobile Phones</vt:lpstr>
      <vt:lpstr>  Introduction</vt:lpstr>
      <vt:lpstr>Dataset overview</vt:lpstr>
      <vt:lpstr>Load and exploration the data</vt:lpstr>
      <vt:lpstr>Data Pre processing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Price Prediction for Mobile Phones</dc:title>
  <dc:creator>Smeer Arya</dc:creator>
  <cp:lastModifiedBy>Smeer Arya</cp:lastModifiedBy>
  <cp:revision>6</cp:revision>
  <dcterms:created xsi:type="dcterms:W3CDTF">2024-03-10T13:00:54Z</dcterms:created>
  <dcterms:modified xsi:type="dcterms:W3CDTF">2024-03-10T13:49:21Z</dcterms:modified>
</cp:coreProperties>
</file>