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4" r:id="rId4"/>
    <p:sldId id="257" r:id="rId5"/>
    <p:sldId id="259" r:id="rId6"/>
    <p:sldId id="261" r:id="rId7"/>
    <p:sldId id="260" r:id="rId8"/>
    <p:sldId id="263" r:id="rId9"/>
    <p:sldId id="262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00C2B2-BDF2-477F-BA37-85B1E8451E22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1BC616B-9717-422A-940D-54F5317AF0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Next hike project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Data wrangling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Data </a:t>
            </a:r>
            <a:r>
              <a:rPr lang="en-GB" dirty="0"/>
              <a:t>acquisition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duplicate Value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96952"/>
            <a:ext cx="67770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2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 outliers</a:t>
            </a:r>
            <a:endParaRPr lang="en-GB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24100"/>
            <a:ext cx="5976664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86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Visualization outlier using boxplot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24100"/>
            <a:ext cx="6408712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22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Identify outliers using z-scores</a:t>
            </a:r>
            <a:endParaRPr lang="en-GB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78126"/>
            <a:ext cx="7043787" cy="339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05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two data set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18" y="2639812"/>
            <a:ext cx="5925377" cy="287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18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After merge two dataset show new value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3818"/>
            <a:ext cx="6777037" cy="331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29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two data set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5760640" cy="14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5616624" cy="19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2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Locate Datatype and null value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9" y="2276872"/>
            <a:ext cx="268851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82434"/>
            <a:ext cx="4433738" cy="175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77072"/>
            <a:ext cx="4032448" cy="18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6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Locate mean, median, value count and unique value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24100"/>
            <a:ext cx="6768752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7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Showing only numeric value and convert object to float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24100"/>
            <a:ext cx="6336704" cy="26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6624736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77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Drop unnecessary columns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in Dataset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84076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Read dataset 3, shape and sort the value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24100"/>
            <a:ext cx="655272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122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</TotalTime>
  <Words>72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Next hike project 1</vt:lpstr>
      <vt:lpstr>Merge two data set</vt:lpstr>
      <vt:lpstr>After merge two dataset show new value</vt:lpstr>
      <vt:lpstr>Load two data set</vt:lpstr>
      <vt:lpstr>Locate Datatype and null value</vt:lpstr>
      <vt:lpstr>Locate mean, median, value count and unique value</vt:lpstr>
      <vt:lpstr>Showing only numeric value and convert object to float</vt:lpstr>
      <vt:lpstr>Drop unnecessary columns in Dataset</vt:lpstr>
      <vt:lpstr>Read dataset 3, shape and sort the value</vt:lpstr>
      <vt:lpstr>Check duplicate Value</vt:lpstr>
      <vt:lpstr>Find outliers</vt:lpstr>
      <vt:lpstr>Visualization outlier using boxplot</vt:lpstr>
      <vt:lpstr>Identify outliers using z-scores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 project 1</dc:title>
  <dc:creator>Smeer Arya</dc:creator>
  <cp:lastModifiedBy>Smeer Arya</cp:lastModifiedBy>
  <cp:revision>13</cp:revision>
  <dcterms:created xsi:type="dcterms:W3CDTF">2023-12-21T15:09:53Z</dcterms:created>
  <dcterms:modified xsi:type="dcterms:W3CDTF">2023-12-23T07:45:56Z</dcterms:modified>
</cp:coreProperties>
</file>