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CCC3D-ACEB-4D2B-AC58-A8B4788D02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BC7FF44-A091-4F71-A5A6-C1EBF10D3137}" type="datetimeFigureOut">
              <a:rPr lang="en-GB" smtClean="0"/>
              <a:t>29/01/2024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Web Scraping and Data Extraction with Python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Automating Data Retrieval from Python.org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329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aseline="30000" dirty="0" smtClean="0"/>
              <a:t>Code for convert HTML page into text file</a:t>
            </a:r>
            <a:endParaRPr lang="en-GB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utomate </a:t>
            </a:r>
            <a:r>
              <a:rPr lang="en-GB" dirty="0"/>
              <a:t>the process of fetching the HTML content from Python.org, a common initial step in web scraping. </a:t>
            </a:r>
            <a:r>
              <a:rPr lang="en-GB" dirty="0" smtClean="0"/>
              <a:t>By </a:t>
            </a:r>
            <a:r>
              <a:rPr lang="en-GB" dirty="0"/>
              <a:t>saving the HTML content to a text </a:t>
            </a:r>
            <a:r>
              <a:rPr lang="en-GB" dirty="0" smtClean="0"/>
              <a:t>file.</a:t>
            </a:r>
          </a:p>
          <a:p>
            <a:r>
              <a:rPr lang="en-GB" dirty="0" smtClean="0"/>
              <a:t>This </a:t>
            </a:r>
            <a:r>
              <a:rPr lang="en-GB" dirty="0"/>
              <a:t>code serves as a foundational step in web scraping projects, enabling developers to explore and understand the structure of a website's HTML content before diving into more specific data extraction tasks.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9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for convert into txt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code for </a:t>
            </a:r>
            <a:r>
              <a:rPr lang="en-GB" dirty="0"/>
              <a:t>making a request, checking status, parsing with </a:t>
            </a:r>
            <a:r>
              <a:rPr lang="en-GB" dirty="0" err="1"/>
              <a:t>BeautifulSoup</a:t>
            </a:r>
            <a:r>
              <a:rPr lang="en-GB" dirty="0"/>
              <a:t>, and saving data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Make the request with request: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Check the request successful then parse the HTML </a:t>
            </a:r>
            <a:r>
              <a:rPr lang="en-GB" dirty="0" err="1" smtClean="0"/>
              <a:t>contect</a:t>
            </a:r>
            <a:r>
              <a:rPr lang="en-GB" dirty="0" smtClean="0"/>
              <a:t> with </a:t>
            </a:r>
            <a:r>
              <a:rPr lang="en-GB" dirty="0" err="1" smtClean="0"/>
              <a:t>beautifulsoup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1" y="2513899"/>
            <a:ext cx="5688632" cy="47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3573016"/>
            <a:ext cx="6051774" cy="5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" y="5157192"/>
            <a:ext cx="5544616" cy="112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83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Save data into txt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code we can convert the HTML code into text file.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After run the code file save into to text file.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2" y="2388631"/>
            <a:ext cx="7947678" cy="142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" y="4725144"/>
            <a:ext cx="800422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3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aims to retrieve the HTML content of the Python.org website, which is a fundamental step in web scraping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 code serves as a foundational step in web scraping by retrieving and saving the HTML content of the Python.org website for further analysis and potential data extraction.</a:t>
            </a:r>
          </a:p>
          <a:p>
            <a:endParaRPr lang="en-GB" dirty="0" smtClean="0"/>
          </a:p>
          <a:p>
            <a:r>
              <a:rPr lang="en-GB" dirty="0" smtClean="0"/>
              <a:t>File creation purpose is that the code ensures the creation of a text file to store the HTML content. The file is opened in write mode ('w'), allowing the code to write the extracted data into the file. 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49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</TotalTime>
  <Words>249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Web Scraping and Data Extraction with Python</vt:lpstr>
      <vt:lpstr>Code for convert HTML page into text file</vt:lpstr>
      <vt:lpstr>Code for convert into txt file</vt:lpstr>
      <vt:lpstr>Save data into txt file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Data Extraction with Python</dc:title>
  <dc:creator>Smeer Arya</dc:creator>
  <cp:lastModifiedBy>Smeer Arya</cp:lastModifiedBy>
  <cp:revision>5</cp:revision>
  <dcterms:created xsi:type="dcterms:W3CDTF">2024-01-29T06:45:11Z</dcterms:created>
  <dcterms:modified xsi:type="dcterms:W3CDTF">2024-01-29T07:06:27Z</dcterms:modified>
</cp:coreProperties>
</file>