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DAAE-49E6-4E8D-8FD7-F2A25611A0EE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A2A844-F3E7-4094-8BF3-A3801FD27AF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DAAE-49E6-4E8D-8FD7-F2A25611A0EE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A844-F3E7-4094-8BF3-A3801FD27A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DAAE-49E6-4E8D-8FD7-F2A25611A0EE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A844-F3E7-4094-8BF3-A3801FD27A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DAAE-49E6-4E8D-8FD7-F2A25611A0EE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A844-F3E7-4094-8BF3-A3801FD27A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DAAE-49E6-4E8D-8FD7-F2A25611A0EE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A844-F3E7-4094-8BF3-A3801FD27AF8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DAAE-49E6-4E8D-8FD7-F2A25611A0EE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A844-F3E7-4094-8BF3-A3801FD27A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DAAE-49E6-4E8D-8FD7-F2A25611A0EE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A844-F3E7-4094-8BF3-A3801FD27A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DAAE-49E6-4E8D-8FD7-F2A25611A0EE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A844-F3E7-4094-8BF3-A3801FD27A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DAAE-49E6-4E8D-8FD7-F2A25611A0EE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A844-F3E7-4094-8BF3-A3801FD27A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DAAE-49E6-4E8D-8FD7-F2A25611A0EE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A844-F3E7-4094-8BF3-A3801FD27AF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DAAE-49E6-4E8D-8FD7-F2A25611A0EE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A844-F3E7-4094-8BF3-A3801FD27AF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FB0DAAE-49E6-4E8D-8FD7-F2A25611A0EE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6A2A844-F3E7-4094-8BF3-A3801FD27AF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Extracting Latest Python Articles from Python.org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Scraping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142174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scraping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scraping, web harvesting, or web data extraction is data scraping used for extracting data from websites. </a:t>
            </a:r>
            <a:endParaRPr lang="en-GB" dirty="0" smtClean="0"/>
          </a:p>
          <a:p>
            <a:r>
              <a:rPr lang="en-GB" dirty="0" smtClean="0"/>
              <a:t>Web </a:t>
            </a:r>
            <a:r>
              <a:rPr lang="en-GB" dirty="0"/>
              <a:t>scraping software may directly access the World Wide Web using the Hypertext Transfer Protocol or a web browser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can use web scraping for several reason like </a:t>
            </a:r>
            <a:r>
              <a:rPr lang="en-GB" b="1" dirty="0" smtClean="0"/>
              <a:t>Data </a:t>
            </a:r>
            <a:r>
              <a:rPr lang="en-GB" b="1" dirty="0"/>
              <a:t>Collection and </a:t>
            </a:r>
            <a:r>
              <a:rPr lang="en-GB" b="1" dirty="0" smtClean="0"/>
              <a:t>Aggregation, Market Research, Financial Analysis etc.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0777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Why we use web scraping?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aseline="30000" dirty="0" smtClean="0"/>
              <a:t>We are using web scraping for getting latest news from </a:t>
            </a:r>
            <a:r>
              <a:rPr lang="en-GB" sz="2800" baseline="30000" dirty="0" smtClean="0">
                <a:hlinkClick r:id="rId2"/>
              </a:rPr>
              <a:t>https://www.python.org/</a:t>
            </a:r>
            <a:r>
              <a:rPr lang="en-GB" sz="2800" baseline="30000" dirty="0" smtClean="0"/>
              <a:t>.</a:t>
            </a:r>
          </a:p>
          <a:p>
            <a:r>
              <a:rPr lang="en-GB" sz="2800" baseline="30000" dirty="0"/>
              <a:t>In this code we are using </a:t>
            </a:r>
            <a:r>
              <a:rPr lang="en-GB" sz="2800" baseline="30000" dirty="0" smtClean="0"/>
              <a:t>function </a:t>
            </a:r>
            <a:r>
              <a:rPr lang="en-GB" sz="2800" baseline="30000" dirty="0"/>
              <a:t>fetching the latest Python </a:t>
            </a:r>
            <a:r>
              <a:rPr lang="en-GB" sz="2800" baseline="30000" dirty="0" smtClean="0"/>
              <a:t>articles.</a:t>
            </a:r>
          </a:p>
          <a:p>
            <a:r>
              <a:rPr lang="en-GB" sz="2800" baseline="30000" dirty="0" smtClean="0"/>
              <a:t>We can web scraping with </a:t>
            </a:r>
            <a:r>
              <a:rPr lang="en-GB" sz="2800" baseline="30000" dirty="0"/>
              <a:t>the </a:t>
            </a:r>
            <a:r>
              <a:rPr lang="en-GB" sz="2800" baseline="30000" dirty="0" smtClean="0"/>
              <a:t>“</a:t>
            </a:r>
            <a:r>
              <a:rPr lang="en-GB" sz="2800" baseline="30000" dirty="0" err="1" smtClean="0"/>
              <a:t>get_latest_python_articles</a:t>
            </a:r>
            <a:r>
              <a:rPr lang="en-GB" sz="2800" baseline="30000" dirty="0" smtClean="0"/>
              <a:t>” function</a:t>
            </a:r>
            <a:r>
              <a:rPr lang="en-GB" sz="2800" baseline="30000" dirty="0"/>
              <a:t>, URL, and </a:t>
            </a:r>
            <a:r>
              <a:rPr lang="en-GB" sz="2800" baseline="30000" dirty="0" err="1" smtClean="0"/>
              <a:t>BeautifulSoup</a:t>
            </a:r>
            <a:r>
              <a:rPr lang="en-GB" sz="2800" baseline="30000" dirty="0" smtClean="0"/>
              <a:t>, request </a:t>
            </a:r>
            <a:r>
              <a:rPr lang="en-GB" sz="2800" baseline="30000" dirty="0"/>
              <a:t>usage.</a:t>
            </a:r>
            <a:endParaRPr lang="en-GB" sz="2800" baseline="30000" dirty="0" smtClean="0"/>
          </a:p>
          <a:p>
            <a:pPr marL="114300" indent="0">
              <a:buNone/>
            </a:pPr>
            <a:endParaRPr lang="en-GB" sz="2800" baseline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11" y="3717032"/>
            <a:ext cx="619268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14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library and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</a:t>
            </a:r>
            <a:r>
              <a:rPr lang="en-GB" dirty="0"/>
              <a:t>Scraping with </a:t>
            </a:r>
            <a:r>
              <a:rPr lang="en-GB" dirty="0" err="1"/>
              <a:t>BeautifulSoup</a:t>
            </a:r>
            <a:r>
              <a:rPr lang="en-GB" dirty="0"/>
              <a:t>: </a:t>
            </a:r>
          </a:p>
          <a:p>
            <a:r>
              <a:rPr lang="en-GB" dirty="0"/>
              <a:t>Making a GET request to the specified URL using the </a:t>
            </a:r>
            <a:r>
              <a:rPr lang="en-GB" b="1" dirty="0"/>
              <a:t>requests</a:t>
            </a:r>
            <a:r>
              <a:rPr lang="en-GB" dirty="0"/>
              <a:t> library.</a:t>
            </a:r>
          </a:p>
          <a:p>
            <a:r>
              <a:rPr lang="en-GB" dirty="0"/>
              <a:t>Creating a </a:t>
            </a:r>
            <a:r>
              <a:rPr lang="en-GB" dirty="0" err="1"/>
              <a:t>BeautifulSoup</a:t>
            </a:r>
            <a:r>
              <a:rPr lang="en-GB" dirty="0"/>
              <a:t> object to parse the HTML content obtained from the GET request. “</a:t>
            </a:r>
            <a:r>
              <a:rPr lang="en-GB" b="1" dirty="0"/>
              <a:t>soup = </a:t>
            </a:r>
            <a:r>
              <a:rPr lang="en-GB" b="1" dirty="0" err="1"/>
              <a:t>BeautifulSoup</a:t>
            </a:r>
            <a:r>
              <a:rPr lang="en-GB" b="1" dirty="0"/>
              <a:t>(</a:t>
            </a:r>
            <a:r>
              <a:rPr lang="en-GB" b="1" dirty="0" err="1"/>
              <a:t>response.text</a:t>
            </a:r>
            <a:r>
              <a:rPr lang="en-GB" b="1" dirty="0"/>
              <a:t>, '</a:t>
            </a:r>
            <a:r>
              <a:rPr lang="en-GB" b="1" dirty="0" err="1"/>
              <a:t>html.parser</a:t>
            </a:r>
            <a:r>
              <a:rPr lang="en-GB" b="1" dirty="0"/>
              <a:t>')”</a:t>
            </a:r>
          </a:p>
          <a:p>
            <a:r>
              <a:rPr lang="en-GB" dirty="0"/>
              <a:t>Executing the code in the “__main__” block, calling the “</a:t>
            </a:r>
            <a:r>
              <a:rPr lang="en-GB" dirty="0" err="1"/>
              <a:t>get_latest_python_articles</a:t>
            </a:r>
            <a:r>
              <a:rPr lang="en-GB" dirty="0"/>
              <a:t>” function, and displaying the retrieved articles.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39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are run the code showing the latest article in python.org. 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573016"/>
            <a:ext cx="7488832" cy="258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66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work the </a:t>
            </a:r>
            <a:r>
              <a:rPr lang="en-GB" dirty="0" err="1" smtClean="0"/>
              <a:t>beautifulsoup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We are requesting with </a:t>
            </a:r>
            <a:r>
              <a:rPr lang="en-GB" b="1" dirty="0" smtClean="0"/>
              <a:t>request </a:t>
            </a:r>
            <a:r>
              <a:rPr lang="en-GB" dirty="0"/>
              <a:t>for making HTTP requests and </a:t>
            </a:r>
            <a:r>
              <a:rPr lang="en-GB" b="1" dirty="0" err="1"/>
              <a:t>BeautifulSoup</a:t>
            </a:r>
            <a:r>
              <a:rPr lang="en-GB" b="1" dirty="0"/>
              <a:t> </a:t>
            </a:r>
            <a:r>
              <a:rPr lang="en-GB" b="1" dirty="0" smtClean="0"/>
              <a:t>(BS4) </a:t>
            </a:r>
            <a:r>
              <a:rPr lang="en-GB" dirty="0" smtClean="0"/>
              <a:t>for </a:t>
            </a:r>
            <a:r>
              <a:rPr lang="en-GB" dirty="0"/>
              <a:t>web scraping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Making the </a:t>
            </a:r>
            <a:r>
              <a:rPr lang="en-GB" dirty="0"/>
              <a:t>request with </a:t>
            </a:r>
            <a:r>
              <a:rPr lang="en-GB" b="1" dirty="0"/>
              <a:t>response = </a:t>
            </a:r>
            <a:r>
              <a:rPr lang="en-GB" b="1" dirty="0" err="1"/>
              <a:t>requests.get</a:t>
            </a:r>
            <a:r>
              <a:rPr lang="en-GB" b="1" dirty="0"/>
              <a:t>(</a:t>
            </a:r>
            <a:r>
              <a:rPr lang="en-GB" b="1" dirty="0" err="1"/>
              <a:t>url</a:t>
            </a:r>
            <a:r>
              <a:rPr lang="en-GB" b="1" dirty="0" smtClean="0"/>
              <a:t>).</a:t>
            </a:r>
          </a:p>
          <a:p>
            <a:r>
              <a:rPr lang="en-GB" dirty="0" smtClean="0"/>
              <a:t>Checking the status code with “</a:t>
            </a:r>
            <a:r>
              <a:rPr lang="en-GB" b="1" dirty="0"/>
              <a:t>if </a:t>
            </a:r>
            <a:r>
              <a:rPr lang="en-GB" b="1" dirty="0" err="1"/>
              <a:t>response.status_code</a:t>
            </a:r>
            <a:r>
              <a:rPr lang="en-GB" b="1" dirty="0"/>
              <a:t> == </a:t>
            </a:r>
            <a:r>
              <a:rPr lang="en-GB" b="1" dirty="0" smtClean="0"/>
              <a:t>200”</a:t>
            </a:r>
          </a:p>
          <a:p>
            <a:r>
              <a:rPr lang="en-GB" dirty="0"/>
              <a:t>If the request is successful, the HTML content is parsed using </a:t>
            </a:r>
            <a:r>
              <a:rPr lang="en-GB" dirty="0"/>
              <a:t>soup = </a:t>
            </a:r>
            <a:r>
              <a:rPr lang="en-GB" dirty="0" err="1"/>
              <a:t>BeautifulSoup</a:t>
            </a:r>
            <a:r>
              <a:rPr lang="en-GB" dirty="0"/>
              <a:t>(</a:t>
            </a:r>
            <a:r>
              <a:rPr lang="en-GB" dirty="0" err="1"/>
              <a:t>response.text</a:t>
            </a:r>
            <a:r>
              <a:rPr lang="en-GB" dirty="0"/>
              <a:t>, '</a:t>
            </a:r>
            <a:r>
              <a:rPr lang="en-GB" dirty="0" err="1"/>
              <a:t>html.parser</a:t>
            </a:r>
            <a:r>
              <a:rPr lang="en-GB" dirty="0" smtClean="0"/>
              <a:t>')</a:t>
            </a:r>
          </a:p>
          <a:p>
            <a:r>
              <a:rPr lang="en-GB" dirty="0"/>
              <a:t>In the </a:t>
            </a:r>
            <a:r>
              <a:rPr lang="en-GB" dirty="0"/>
              <a:t>__main__</a:t>
            </a:r>
            <a:r>
              <a:rPr lang="en-GB" dirty="0"/>
              <a:t> block</a:t>
            </a:r>
            <a:r>
              <a:rPr lang="en-GB" dirty="0" smtClean="0"/>
              <a:t>: The </a:t>
            </a:r>
            <a:r>
              <a:rPr lang="en-GB" dirty="0" err="1"/>
              <a:t>get_latest_python_articles</a:t>
            </a:r>
            <a:r>
              <a:rPr lang="en-GB" dirty="0"/>
              <a:t> function is called, and the retrieved articles are stored in the </a:t>
            </a:r>
            <a:r>
              <a:rPr lang="en-GB" dirty="0" smtClean="0"/>
              <a:t>python articles </a:t>
            </a:r>
            <a:r>
              <a:rPr lang="en-GB" dirty="0"/>
              <a:t>variable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2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code serves the purpose of automating the retrieval of the latest Python articles from the Python.org website, providing a quick overview of the recent updates in the Python community.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34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37</TotalTime>
  <Words>325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Web Scraping with Python</vt:lpstr>
      <vt:lpstr>Web scraping</vt:lpstr>
      <vt:lpstr>Why we use web scraping?</vt:lpstr>
      <vt:lpstr>Using library and code</vt:lpstr>
      <vt:lpstr>output</vt:lpstr>
      <vt:lpstr>How to work the beautifulsoup?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Python</dc:title>
  <dc:creator>Smeer Arya</dc:creator>
  <cp:lastModifiedBy>Smeer Arya</cp:lastModifiedBy>
  <cp:revision>4</cp:revision>
  <dcterms:created xsi:type="dcterms:W3CDTF">2024-01-29T05:58:11Z</dcterms:created>
  <dcterms:modified xsi:type="dcterms:W3CDTF">2024-01-29T06:35:24Z</dcterms:modified>
</cp:coreProperties>
</file>