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02D9-A1F2-4FF6-A3B1-E142B734DAF8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FA40-A2DB-411F-BEF3-7312F0A3261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02D9-A1F2-4FF6-A3B1-E142B734DAF8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FA40-A2DB-411F-BEF3-7312F0A326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02D9-A1F2-4FF6-A3B1-E142B734DAF8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FA40-A2DB-411F-BEF3-7312F0A326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02D9-A1F2-4FF6-A3B1-E142B734DAF8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FA40-A2DB-411F-BEF3-7312F0A326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02D9-A1F2-4FF6-A3B1-E142B734DAF8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FA40-A2DB-411F-BEF3-7312F0A3261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02D9-A1F2-4FF6-A3B1-E142B734DAF8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FA40-A2DB-411F-BEF3-7312F0A326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02D9-A1F2-4FF6-A3B1-E142B734DAF8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FA40-A2DB-411F-BEF3-7312F0A3261A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02D9-A1F2-4FF6-A3B1-E142B734DAF8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FA40-A2DB-411F-BEF3-7312F0A326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02D9-A1F2-4FF6-A3B1-E142B734DAF8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FA40-A2DB-411F-BEF3-7312F0A326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02D9-A1F2-4FF6-A3B1-E142B734DAF8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FA40-A2DB-411F-BEF3-7312F0A3261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02D9-A1F2-4FF6-A3B1-E142B734DAF8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FA40-A2DB-411F-BEF3-7312F0A326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D1B02D9-A1F2-4FF6-A3B1-E142B734DAF8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F50FA40-A2DB-411F-BEF3-7312F0A3261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aseline="30000" dirty="0" err="1"/>
              <a:t>Analyzing</a:t>
            </a:r>
            <a:r>
              <a:rPr lang="en-GB" baseline="30000" dirty="0"/>
              <a:t> Word Frequencies in Python.org HTML</a:t>
            </a:r>
            <a:endParaRPr lang="en-GB" baseline="30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Processing Text Data from "python_website_data.txt"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95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aseline="30000" dirty="0"/>
              <a:t>The purpose of the code is to </a:t>
            </a:r>
            <a:r>
              <a:rPr lang="en-GB" baseline="30000" dirty="0" err="1"/>
              <a:t>analyze</a:t>
            </a:r>
            <a:r>
              <a:rPr lang="en-GB" baseline="30000" dirty="0"/>
              <a:t> the word frequencies in the HTML content of the Python.org website</a:t>
            </a:r>
            <a:endParaRPr lang="en-GB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code contributes to understanding the textual characteristics of the HTML content, revealing insights that can inform content-related decisions and facilitate more advanced analyses</a:t>
            </a:r>
            <a:r>
              <a:rPr lang="en-GB" dirty="0" smtClean="0"/>
              <a:t>.</a:t>
            </a:r>
          </a:p>
          <a:p>
            <a:r>
              <a:rPr lang="en-GB" dirty="0"/>
              <a:t>The code reads the HTML content from the text </a:t>
            </a:r>
            <a:r>
              <a:rPr lang="en-GB" dirty="0" smtClean="0"/>
              <a:t>file.</a:t>
            </a:r>
          </a:p>
          <a:p>
            <a:r>
              <a:rPr lang="en-GB" dirty="0"/>
              <a:t>Punctuation is removed from the text, and all text is converted to lowercase. This is done to ensure uniformity and improve the accuracy of word frequency analysis</a:t>
            </a:r>
            <a:r>
              <a:rPr lang="en-GB" dirty="0" smtClean="0"/>
              <a:t>.</a:t>
            </a:r>
          </a:p>
          <a:p>
            <a:r>
              <a:rPr lang="en-GB" dirty="0"/>
              <a:t>The cleaned text is then split into individual words</a:t>
            </a:r>
            <a:r>
              <a:rPr lang="en-GB" dirty="0" smtClean="0"/>
              <a:t>.</a:t>
            </a:r>
          </a:p>
          <a:p>
            <a:r>
              <a:rPr lang="en-GB" dirty="0" err="1"/>
              <a:t>Analyzing</a:t>
            </a:r>
            <a:r>
              <a:rPr lang="en-GB" dirty="0"/>
              <a:t> word frequencies provides insights into the distribution of words, highlighting common terms and potential keywords present in the content.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75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Code </a:t>
            </a:r>
            <a:r>
              <a:rPr lang="en-GB" b="1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 using the library and import the counter and string.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 Read the text file.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Remove the punctuation and split the word for accuracy.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7"/>
            <a:ext cx="5832648" cy="7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5832648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25144"/>
            <a:ext cx="5832648" cy="1668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57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Calculate the word frequency and display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Calculate the word frequency with the counter and display.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Display the word with the continuity.</a:t>
            </a:r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24" y="2352858"/>
            <a:ext cx="7632848" cy="141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21088"/>
            <a:ext cx="1728192" cy="231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17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work the code?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Check the below how to work the code for check the word frequency with the continuity.</a:t>
            </a:r>
          </a:p>
          <a:p>
            <a:r>
              <a:rPr lang="en-GB" dirty="0" smtClean="0"/>
              <a:t>Import </a:t>
            </a:r>
            <a:r>
              <a:rPr lang="en-GB" dirty="0"/>
              <a:t>statements (Counter from collections and string).</a:t>
            </a:r>
          </a:p>
          <a:p>
            <a:r>
              <a:rPr lang="en-GB" dirty="0"/>
              <a:t>Reading the content from the text file.</a:t>
            </a:r>
          </a:p>
          <a:p>
            <a:r>
              <a:rPr lang="en-GB" dirty="0"/>
              <a:t>Removing punctuation and converting text to lowercase.</a:t>
            </a:r>
          </a:p>
          <a:p>
            <a:r>
              <a:rPr lang="en-GB" dirty="0"/>
              <a:t>Splitting the text into words.</a:t>
            </a:r>
          </a:p>
          <a:p>
            <a:r>
              <a:rPr lang="en-GB" dirty="0"/>
              <a:t>Calculating word frequencies using Counter</a:t>
            </a:r>
            <a:r>
              <a:rPr lang="en-GB" dirty="0" smtClean="0"/>
              <a:t>.</a:t>
            </a:r>
          </a:p>
          <a:p>
            <a:r>
              <a:rPr lang="en-GB" dirty="0"/>
              <a:t>Read Text File → Clean Text → Split into Words → Calculate Word Frequencies → Display Word Frequencies.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524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                 Conclusion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T</a:t>
            </a:r>
            <a:r>
              <a:rPr lang="en-GB" b="1" dirty="0" smtClean="0"/>
              <a:t>he </a:t>
            </a:r>
            <a:r>
              <a:rPr lang="en-GB" b="1" dirty="0"/>
              <a:t>code facilitates a deeper understanding of the textual content by revealing patterns and trends in the distribution of words within the HTML content of the Python.org website</a:t>
            </a:r>
            <a:r>
              <a:rPr lang="en-GB" b="1" dirty="0" smtClean="0"/>
              <a:t>.</a:t>
            </a:r>
          </a:p>
          <a:p>
            <a:r>
              <a:rPr lang="en-GB" dirty="0"/>
              <a:t>The code reads the HTML </a:t>
            </a:r>
            <a:r>
              <a:rPr lang="en-GB" dirty="0" smtClean="0"/>
              <a:t>content </a:t>
            </a:r>
            <a:r>
              <a:rPr lang="en-GB" smtClean="0"/>
              <a:t>from the text </a:t>
            </a:r>
            <a:r>
              <a:rPr lang="en-GB" dirty="0"/>
              <a:t>file, 'python_website_data.txt</a:t>
            </a:r>
            <a:r>
              <a:rPr lang="en-GB" dirty="0" smtClean="0"/>
              <a:t>'.</a:t>
            </a:r>
          </a:p>
          <a:p>
            <a:r>
              <a:rPr lang="en-GB" dirty="0"/>
              <a:t>Punctuation is removed from the text, and all text is converted to lowercase. This ensures uniformity in word analysis</a:t>
            </a:r>
            <a:r>
              <a:rPr lang="en-GB" dirty="0" smtClean="0"/>
              <a:t>.</a:t>
            </a:r>
          </a:p>
          <a:p>
            <a:r>
              <a:rPr lang="en-GB" dirty="0"/>
              <a:t>The output of the code displays each word along with its frequency, providing insights into the distribution of terms within the HTML content.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00414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</TotalTime>
  <Words>354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Analyzing Word Frequencies in Python.org HTML</vt:lpstr>
      <vt:lpstr>The purpose of the code is to analyze the word frequencies in the HTML content of the Python.org website</vt:lpstr>
      <vt:lpstr>Code Overview</vt:lpstr>
      <vt:lpstr>Calculate the word frequency and display</vt:lpstr>
      <vt:lpstr>How to work the code?</vt:lpstr>
      <vt:lpstr>                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Word Frequencies in Python.org HTML</dc:title>
  <dc:creator>Smeer Arya</dc:creator>
  <cp:lastModifiedBy>Smeer Arya</cp:lastModifiedBy>
  <cp:revision>3</cp:revision>
  <dcterms:created xsi:type="dcterms:W3CDTF">2024-01-29T07:06:57Z</dcterms:created>
  <dcterms:modified xsi:type="dcterms:W3CDTF">2024-01-29T07:29:54Z</dcterms:modified>
</cp:coreProperties>
</file>