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373" r:id="rId2"/>
    <p:sldId id="391" r:id="rId3"/>
    <p:sldId id="402" r:id="rId4"/>
    <p:sldId id="397" r:id="rId5"/>
    <p:sldId id="403" r:id="rId6"/>
    <p:sldId id="395" r:id="rId7"/>
    <p:sldId id="394" r:id="rId8"/>
    <p:sldId id="399" r:id="rId9"/>
    <p:sldId id="404" r:id="rId10"/>
    <p:sldId id="396" r:id="rId11"/>
    <p:sldId id="398" r:id="rId12"/>
    <p:sldId id="400" r:id="rId13"/>
    <p:sldId id="393" r:id="rId14"/>
    <p:sldId id="392" r:id="rId15"/>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C800D76-3C72-4CB3-9FC9-AADDB526D820}">
          <p14:sldIdLst>
            <p14:sldId id="373"/>
            <p14:sldId id="391"/>
            <p14:sldId id="402"/>
            <p14:sldId id="397"/>
            <p14:sldId id="403"/>
            <p14:sldId id="395"/>
            <p14:sldId id="394"/>
            <p14:sldId id="399"/>
            <p14:sldId id="404"/>
            <p14:sldId id="396"/>
            <p14:sldId id="398"/>
            <p14:sldId id="400"/>
            <p14:sldId id="393"/>
            <p14:sldId id="392"/>
          </p14:sldIdLst>
        </p14:section>
        <p14:section name="Instructions" id="{5EC75C8C-8851-4EC1-83E3-ADCB0283ABBC}">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Newcombe" initials="KN" lastIdx="6" clrIdx="0">
    <p:extLst>
      <p:ext uri="{19B8F6BF-5375-455C-9EA6-DF929625EA0E}">
        <p15:presenceInfo xmlns:p15="http://schemas.microsoft.com/office/powerpoint/2012/main" userId="S-1-5-21-620321403-24207062-1845911597-9316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D1CC"/>
    <a:srgbClr val="999490"/>
    <a:srgbClr val="962A8B"/>
    <a:srgbClr val="C8AE73"/>
    <a:srgbClr val="FBB800"/>
    <a:srgbClr val="00539B"/>
    <a:srgbClr val="F01D27"/>
    <a:srgbClr val="D8C726"/>
    <a:srgbClr val="77BD43"/>
    <a:srgbClr val="F081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2" autoAdjust="0"/>
    <p:restoredTop sz="95578" autoAdjust="0"/>
  </p:normalViewPr>
  <p:slideViewPr>
    <p:cSldViewPr showGuides="1">
      <p:cViewPr varScale="1">
        <p:scale>
          <a:sx n="122" d="100"/>
          <a:sy n="122" d="100"/>
        </p:scale>
        <p:origin x="248" y="200"/>
      </p:cViewPr>
      <p:guideLst/>
    </p:cSldViewPr>
  </p:slideViewPr>
  <p:notesTextViewPr>
    <p:cViewPr>
      <p:scale>
        <a:sx n="3" d="2"/>
        <a:sy n="3" d="2"/>
      </p:scale>
      <p:origin x="0" y="0"/>
    </p:cViewPr>
  </p:notesTextViewPr>
  <p:sorterViewPr>
    <p:cViewPr>
      <p:scale>
        <a:sx n="100" d="100"/>
        <a:sy n="100" d="100"/>
      </p:scale>
      <p:origin x="0" y="0"/>
    </p:cViewPr>
  </p:sorterViewPr>
  <p:notesViewPr>
    <p:cSldViewPr showGuides="1">
      <p:cViewPr varScale="1">
        <p:scale>
          <a:sx n="84" d="100"/>
          <a:sy n="84" d="100"/>
        </p:scale>
        <p:origin x="3024"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412A36AD-C140-47B5-A0AA-2808AF1C1C9D}" type="datetimeFigureOut">
              <a:rPr lang="en-AU" smtClean="0"/>
              <a:t>5/6/2024</a:t>
            </a:fld>
            <a:endParaRPr lang="en-AU"/>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2763829E-EB69-4A98-9D54-8D6822520B27}" type="datetimeFigureOut">
              <a:rPr lang="en-AU" smtClean="0"/>
              <a:t>5/6/2024</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1</a:t>
            </a:fld>
            <a:endParaRPr lang="en-AU"/>
          </a:p>
        </p:txBody>
      </p:sp>
    </p:spTree>
    <p:extLst>
      <p:ext uri="{BB962C8B-B14F-4D97-AF65-F5344CB8AC3E}">
        <p14:creationId xmlns:p14="http://schemas.microsoft.com/office/powerpoint/2010/main" val="4022982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10</a:t>
            </a:fld>
            <a:endParaRPr lang="en-AU"/>
          </a:p>
        </p:txBody>
      </p:sp>
    </p:spTree>
    <p:extLst>
      <p:ext uri="{BB962C8B-B14F-4D97-AF65-F5344CB8AC3E}">
        <p14:creationId xmlns:p14="http://schemas.microsoft.com/office/powerpoint/2010/main" val="2697389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11</a:t>
            </a:fld>
            <a:endParaRPr lang="en-AU"/>
          </a:p>
        </p:txBody>
      </p:sp>
    </p:spTree>
    <p:extLst>
      <p:ext uri="{BB962C8B-B14F-4D97-AF65-F5344CB8AC3E}">
        <p14:creationId xmlns:p14="http://schemas.microsoft.com/office/powerpoint/2010/main" val="910560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12</a:t>
            </a:fld>
            <a:endParaRPr lang="en-AU"/>
          </a:p>
        </p:txBody>
      </p:sp>
    </p:spTree>
    <p:extLst>
      <p:ext uri="{BB962C8B-B14F-4D97-AF65-F5344CB8AC3E}">
        <p14:creationId xmlns:p14="http://schemas.microsoft.com/office/powerpoint/2010/main" val="1416037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13</a:t>
            </a:fld>
            <a:endParaRPr lang="en-AU"/>
          </a:p>
        </p:txBody>
      </p:sp>
    </p:spTree>
    <p:extLst>
      <p:ext uri="{BB962C8B-B14F-4D97-AF65-F5344CB8AC3E}">
        <p14:creationId xmlns:p14="http://schemas.microsoft.com/office/powerpoint/2010/main" val="1355756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2</a:t>
            </a:fld>
            <a:endParaRPr lang="en-AU"/>
          </a:p>
        </p:txBody>
      </p:sp>
    </p:spTree>
    <p:extLst>
      <p:ext uri="{BB962C8B-B14F-4D97-AF65-F5344CB8AC3E}">
        <p14:creationId xmlns:p14="http://schemas.microsoft.com/office/powerpoint/2010/main" val="872151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3</a:t>
            </a:fld>
            <a:endParaRPr lang="en-AU"/>
          </a:p>
        </p:txBody>
      </p:sp>
    </p:spTree>
    <p:extLst>
      <p:ext uri="{BB962C8B-B14F-4D97-AF65-F5344CB8AC3E}">
        <p14:creationId xmlns:p14="http://schemas.microsoft.com/office/powerpoint/2010/main" val="291380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4</a:t>
            </a:fld>
            <a:endParaRPr lang="en-AU"/>
          </a:p>
        </p:txBody>
      </p:sp>
    </p:spTree>
    <p:extLst>
      <p:ext uri="{BB962C8B-B14F-4D97-AF65-F5344CB8AC3E}">
        <p14:creationId xmlns:p14="http://schemas.microsoft.com/office/powerpoint/2010/main" val="997637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5</a:t>
            </a:fld>
            <a:endParaRPr lang="en-AU"/>
          </a:p>
        </p:txBody>
      </p:sp>
    </p:spTree>
    <p:extLst>
      <p:ext uri="{BB962C8B-B14F-4D97-AF65-F5344CB8AC3E}">
        <p14:creationId xmlns:p14="http://schemas.microsoft.com/office/powerpoint/2010/main" val="3038572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6</a:t>
            </a:fld>
            <a:endParaRPr lang="en-AU"/>
          </a:p>
        </p:txBody>
      </p:sp>
    </p:spTree>
    <p:extLst>
      <p:ext uri="{BB962C8B-B14F-4D97-AF65-F5344CB8AC3E}">
        <p14:creationId xmlns:p14="http://schemas.microsoft.com/office/powerpoint/2010/main" val="2285519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7</a:t>
            </a:fld>
            <a:endParaRPr lang="en-AU"/>
          </a:p>
        </p:txBody>
      </p:sp>
    </p:spTree>
    <p:extLst>
      <p:ext uri="{BB962C8B-B14F-4D97-AF65-F5344CB8AC3E}">
        <p14:creationId xmlns:p14="http://schemas.microsoft.com/office/powerpoint/2010/main" val="30581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8</a:t>
            </a:fld>
            <a:endParaRPr lang="en-AU"/>
          </a:p>
        </p:txBody>
      </p:sp>
    </p:spTree>
    <p:extLst>
      <p:ext uri="{BB962C8B-B14F-4D97-AF65-F5344CB8AC3E}">
        <p14:creationId xmlns:p14="http://schemas.microsoft.com/office/powerpoint/2010/main" val="521118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9</a:t>
            </a:fld>
            <a:endParaRPr lang="en-AU"/>
          </a:p>
        </p:txBody>
      </p:sp>
    </p:spTree>
    <p:extLst>
      <p:ext uri="{BB962C8B-B14F-4D97-AF65-F5344CB8AC3E}">
        <p14:creationId xmlns:p14="http://schemas.microsoft.com/office/powerpoint/2010/main" val="2941249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5BEF6F-6263-4F8D-8EB5-8791451073CD}"/>
              </a:ext>
            </a:extLst>
          </p:cNvPr>
          <p:cNvSpPr/>
          <p:nvPr userDrawn="1"/>
        </p:nvSpPr>
        <p:spPr bwMode="invGray">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5" name="Picture 4">
            <a:extLst>
              <a:ext uri="{FF2B5EF4-FFF2-40B4-BE49-F238E27FC236}">
                <a16:creationId xmlns:a16="http://schemas.microsoft.com/office/drawing/2014/main" id="{3F3E3223-6328-4488-8A5F-952E87A12E34}"/>
              </a:ext>
            </a:extLst>
          </p:cNvPr>
          <p:cNvPicPr>
            <a:picLocks noChangeAspect="1"/>
          </p:cNvPicPr>
          <p:nvPr userDrawn="1"/>
        </p:nvPicPr>
        <p:blipFill rotWithShape="1">
          <a:blip r:embed="rId2"/>
          <a:srcRect l="74412" t="80198" b="-1"/>
          <a:stretch/>
        </p:blipFill>
        <p:spPr bwMode="ltGray">
          <a:xfrm>
            <a:off x="9852228" y="5499893"/>
            <a:ext cx="2339772" cy="1358107"/>
          </a:xfrm>
          <a:prstGeom prst="rect">
            <a:avLst/>
          </a:prstGeom>
          <a:ln>
            <a:noFill/>
          </a:ln>
        </p:spPr>
      </p:pic>
      <p:sp>
        <p:nvSpPr>
          <p:cNvPr id="2" name="Title 1"/>
          <p:cNvSpPr>
            <a:spLocks noGrp="1"/>
          </p:cNvSpPr>
          <p:nvPr>
            <p:ph type="title" hasCustomPrompt="1"/>
          </p:nvPr>
        </p:nvSpPr>
        <p:spPr>
          <a:xfrm>
            <a:off x="695325" y="1160745"/>
            <a:ext cx="10738247" cy="1296144"/>
          </a:xfrm>
        </p:spPr>
        <p:txBody>
          <a:bodyPr anchor="b">
            <a:noAutofit/>
          </a:bodyPr>
          <a:lstStyle>
            <a:lvl1pPr>
              <a:lnSpc>
                <a:spcPts val="5040"/>
              </a:lnSpc>
              <a:defRPr sz="4200">
                <a:solidFill>
                  <a:schemeClr val="accent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298" y="2571294"/>
            <a:ext cx="10747200" cy="2675249"/>
          </a:xfrm>
          <a:prstGeom prst="rect">
            <a:avLst/>
          </a:prstGeom>
        </p:spPr>
        <p:txBody>
          <a:bodyPr>
            <a:normAutofit/>
          </a:bodyPr>
          <a:lstStyle>
            <a:lvl1pPr marL="0" indent="0">
              <a:lnSpc>
                <a:spcPts val="3240"/>
              </a:lnSpc>
              <a:buNone/>
              <a:defRPr sz="2700">
                <a:solidFill>
                  <a:schemeClr val="accent1"/>
                </a:solidFill>
              </a:defRPr>
            </a:lvl1pPr>
          </a:lstStyle>
          <a:p>
            <a:pPr lvl="0"/>
            <a:r>
              <a:rPr lang="en-US" dirty="0"/>
              <a:t>[Subtitle]</a:t>
            </a:r>
          </a:p>
        </p:txBody>
      </p:sp>
      <p:pic>
        <p:nvPicPr>
          <p:cNvPr id="9" name="Picture 8">
            <a:extLst>
              <a:ext uri="{FF2B5EF4-FFF2-40B4-BE49-F238E27FC236}">
                <a16:creationId xmlns:a16="http://schemas.microsoft.com/office/drawing/2014/main" id="{B3140420-5D32-4B9D-AAC5-EA821D594034}"/>
              </a:ext>
            </a:extLst>
          </p:cNvPr>
          <p:cNvPicPr>
            <a:picLocks noChangeAspect="1"/>
          </p:cNvPicPr>
          <p:nvPr userDrawn="1"/>
        </p:nvPicPr>
        <p:blipFill rotWithShape="1">
          <a:blip r:embed="rId2"/>
          <a:srcRect t="59270" r="70475" b="-1"/>
          <a:stretch/>
        </p:blipFill>
        <p:spPr bwMode="ltGray">
          <a:xfrm>
            <a:off x="1" y="4064704"/>
            <a:ext cx="2699772" cy="2793299"/>
          </a:xfrm>
          <a:prstGeom prst="rect">
            <a:avLst/>
          </a:prstGeom>
          <a:ln>
            <a:noFill/>
          </a:ln>
        </p:spPr>
      </p:pic>
      <p:pic>
        <p:nvPicPr>
          <p:cNvPr id="10" name="Picture 9">
            <a:extLst>
              <a:ext uri="{FF2B5EF4-FFF2-40B4-BE49-F238E27FC236}">
                <a16:creationId xmlns:a16="http://schemas.microsoft.com/office/drawing/2014/main" id="{1A1484F3-3D7B-466C-B621-2369AAE0DB10}"/>
              </a:ext>
            </a:extLst>
          </p:cNvPr>
          <p:cNvPicPr>
            <a:picLocks noChangeAspect="1"/>
          </p:cNvPicPr>
          <p:nvPr userDrawn="1"/>
        </p:nvPicPr>
        <p:blipFill>
          <a:blip r:embed="rId3"/>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6977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2 Graphs">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2F89E8-AEA0-41B7-97D7-227B19E804EC}"/>
              </a:ext>
            </a:extLst>
          </p:cNvPr>
          <p:cNvSpPr>
            <a:spLocks noGrp="1"/>
          </p:cNvSpPr>
          <p:nvPr>
            <p:ph type="body" sz="quarter" idx="13" hasCustomPrompt="1"/>
          </p:nvPr>
        </p:nvSpPr>
        <p:spPr>
          <a:xfrm>
            <a:off x="695326"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6" name="Content Placeholder 5">
            <a:extLst>
              <a:ext uri="{FF2B5EF4-FFF2-40B4-BE49-F238E27FC236}">
                <a16:creationId xmlns:a16="http://schemas.microsoft.com/office/drawing/2014/main" id="{5F93F161-17EB-4DA5-BE00-069D1277B92D}"/>
              </a:ext>
            </a:extLst>
          </p:cNvPr>
          <p:cNvSpPr>
            <a:spLocks noGrp="1"/>
          </p:cNvSpPr>
          <p:nvPr>
            <p:ph sz="quarter" idx="17"/>
          </p:nvPr>
        </p:nvSpPr>
        <p:spPr>
          <a:xfrm>
            <a:off x="695326"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5" name="Text Placeholder 6">
            <a:extLst>
              <a:ext uri="{FF2B5EF4-FFF2-40B4-BE49-F238E27FC236}">
                <a16:creationId xmlns:a16="http://schemas.microsoft.com/office/drawing/2014/main" id="{4324DF9C-3E8A-469C-8FC9-4938DAA32240}"/>
              </a:ext>
            </a:extLst>
          </p:cNvPr>
          <p:cNvSpPr>
            <a:spLocks noGrp="1"/>
          </p:cNvSpPr>
          <p:nvPr>
            <p:ph type="body" sz="quarter" idx="18" hasCustomPrompt="1"/>
          </p:nvPr>
        </p:nvSpPr>
        <p:spPr>
          <a:xfrm>
            <a:off x="6279511"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16" name="Content Placeholder 5">
            <a:extLst>
              <a:ext uri="{FF2B5EF4-FFF2-40B4-BE49-F238E27FC236}">
                <a16:creationId xmlns:a16="http://schemas.microsoft.com/office/drawing/2014/main" id="{A027F0FB-D735-4865-B5EA-A50B34F47CA8}"/>
              </a:ext>
            </a:extLst>
          </p:cNvPr>
          <p:cNvSpPr>
            <a:spLocks noGrp="1"/>
          </p:cNvSpPr>
          <p:nvPr>
            <p:ph sz="quarter" idx="19"/>
          </p:nvPr>
        </p:nvSpPr>
        <p:spPr>
          <a:xfrm>
            <a:off x="6279511"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CAE7F11A-C7DA-440F-83D7-3571E1FAF17A}"/>
              </a:ext>
            </a:extLst>
          </p:cNvPr>
          <p:cNvSpPr>
            <a:spLocks noGrp="1"/>
          </p:cNvSpPr>
          <p:nvPr>
            <p:ph type="body" sz="quarter" idx="14" hasCustomPrompt="1"/>
          </p:nvPr>
        </p:nvSpPr>
        <p:spPr>
          <a:xfrm>
            <a:off x="695327" y="1699200"/>
            <a:ext cx="10772776"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13" name="Text Placeholder 5">
            <a:extLst>
              <a:ext uri="{FF2B5EF4-FFF2-40B4-BE49-F238E27FC236}">
                <a16:creationId xmlns:a16="http://schemas.microsoft.com/office/drawing/2014/main" id="{97ABDCDB-C6CD-4C8C-A5E2-31920BCF53A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1F7154F-DE85-4B92-BE63-FC9C5B0FC149}"/>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7" name="Picture 16">
            <a:extLst>
              <a:ext uri="{FF2B5EF4-FFF2-40B4-BE49-F238E27FC236}">
                <a16:creationId xmlns:a16="http://schemas.microsoft.com/office/drawing/2014/main" id="{6C08FAE1-741A-4147-AD4A-766CC098B78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8" name="Title 7">
            <a:extLst>
              <a:ext uri="{FF2B5EF4-FFF2-40B4-BE49-F238E27FC236}">
                <a16:creationId xmlns:a16="http://schemas.microsoft.com/office/drawing/2014/main" id="{0701168E-769B-45DB-AFDD-B10DB12B4A9C}"/>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773B90A4-353C-48E3-A991-1B0A2B9809C7}"/>
              </a:ext>
            </a:extLst>
          </p:cNvPr>
          <p:cNvSpPr>
            <a:spLocks noGrp="1"/>
          </p:cNvSpPr>
          <p:nvPr>
            <p:ph type="dt" sz="half" idx="20"/>
          </p:nvPr>
        </p:nvSpPr>
        <p:spPr bwMode="white"/>
        <p:txBody>
          <a:bodyPr/>
          <a:lstStyle/>
          <a:p>
            <a:endParaRPr lang="en-AU" dirty="0"/>
          </a:p>
        </p:txBody>
      </p:sp>
      <p:sp>
        <p:nvSpPr>
          <p:cNvPr id="9" name="Footer Placeholder 8">
            <a:extLst>
              <a:ext uri="{FF2B5EF4-FFF2-40B4-BE49-F238E27FC236}">
                <a16:creationId xmlns:a16="http://schemas.microsoft.com/office/drawing/2014/main" id="{40E684A2-92A1-4743-93DB-A2D5AFCE792F}"/>
              </a:ext>
            </a:extLst>
          </p:cNvPr>
          <p:cNvSpPr>
            <a:spLocks noGrp="1"/>
          </p:cNvSpPr>
          <p:nvPr>
            <p:ph type="ftr" sz="quarter" idx="21"/>
          </p:nvPr>
        </p:nvSpPr>
        <p:spPr/>
        <p:txBody>
          <a:bodyPr/>
          <a:lstStyle/>
          <a:p>
            <a:r>
              <a:rPr lang="en-AU"/>
              <a:t>Brook Queree 48423384</a:t>
            </a:r>
            <a:endParaRPr lang="en-AU" dirty="0"/>
          </a:p>
        </p:txBody>
      </p:sp>
      <p:sp>
        <p:nvSpPr>
          <p:cNvPr id="10" name="Slide Number Placeholder 9">
            <a:extLst>
              <a:ext uri="{FF2B5EF4-FFF2-40B4-BE49-F238E27FC236}">
                <a16:creationId xmlns:a16="http://schemas.microsoft.com/office/drawing/2014/main" id="{3B228959-3C67-45BC-954A-A13981901278}"/>
              </a:ext>
            </a:extLst>
          </p:cNvPr>
          <p:cNvSpPr>
            <a:spLocks noGrp="1"/>
          </p:cNvSpPr>
          <p:nvPr>
            <p:ph type="sldNum" sz="quarter" idx="22"/>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02488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ayout Horizontal">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1700212"/>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6"/>
          <p:cNvSpPr>
            <a:spLocks noGrp="1"/>
          </p:cNvSpPr>
          <p:nvPr>
            <p:ph sz="quarter" idx="13"/>
          </p:nvPr>
        </p:nvSpPr>
        <p:spPr>
          <a:xfrm>
            <a:off x="695325" y="4149320"/>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B4204264-ED99-42CA-9AA0-998A63609F92}"/>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BF99E85-067E-4D25-84D4-D21BC7C23B71}"/>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78C68E48-49B8-418B-BA86-C6FED8002F94}"/>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4" name="Title 3">
            <a:extLst>
              <a:ext uri="{FF2B5EF4-FFF2-40B4-BE49-F238E27FC236}">
                <a16:creationId xmlns:a16="http://schemas.microsoft.com/office/drawing/2014/main" id="{F21DDE5F-D7FC-442F-B28B-E2BE20514547}"/>
              </a:ext>
            </a:extLst>
          </p:cNvPr>
          <p:cNvSpPr>
            <a:spLocks noGrp="1"/>
          </p:cNvSpPr>
          <p:nvPr>
            <p:ph type="title"/>
          </p:nvPr>
        </p:nvSpPr>
        <p:spPr/>
        <p:txBody>
          <a:bodyPr/>
          <a:lstStyle/>
          <a:p>
            <a:r>
              <a:rPr lang="en-US"/>
              <a:t>Click to edit Master title style</a:t>
            </a:r>
            <a:endParaRPr lang="en-AU"/>
          </a:p>
        </p:txBody>
      </p:sp>
      <p:sp>
        <p:nvSpPr>
          <p:cNvPr id="11" name="Date Placeholder 10">
            <a:extLst>
              <a:ext uri="{FF2B5EF4-FFF2-40B4-BE49-F238E27FC236}">
                <a16:creationId xmlns:a16="http://schemas.microsoft.com/office/drawing/2014/main" id="{6104F0F0-FDFF-43C7-9188-2DB30D5D1563}"/>
              </a:ext>
            </a:extLst>
          </p:cNvPr>
          <p:cNvSpPr>
            <a:spLocks noGrp="1"/>
          </p:cNvSpPr>
          <p:nvPr>
            <p:ph type="dt" sz="half" idx="18"/>
          </p:nvPr>
        </p:nvSpPr>
        <p:spPr bwMode="white"/>
        <p:txBody>
          <a:bodyPr/>
          <a:lstStyle/>
          <a:p>
            <a:endParaRPr lang="en-AU" dirty="0"/>
          </a:p>
        </p:txBody>
      </p:sp>
      <p:sp>
        <p:nvSpPr>
          <p:cNvPr id="13" name="Footer Placeholder 12">
            <a:extLst>
              <a:ext uri="{FF2B5EF4-FFF2-40B4-BE49-F238E27FC236}">
                <a16:creationId xmlns:a16="http://schemas.microsoft.com/office/drawing/2014/main" id="{23BF6C02-0CA6-49E2-A373-73DF26BA1D21}"/>
              </a:ext>
            </a:extLst>
          </p:cNvPr>
          <p:cNvSpPr>
            <a:spLocks noGrp="1"/>
          </p:cNvSpPr>
          <p:nvPr>
            <p:ph type="ftr" sz="quarter" idx="19"/>
          </p:nvPr>
        </p:nvSpPr>
        <p:spPr/>
        <p:txBody>
          <a:bodyPr/>
          <a:lstStyle/>
          <a:p>
            <a:r>
              <a:rPr lang="en-AU"/>
              <a:t>Brook Queree 48423384</a:t>
            </a:r>
            <a:endParaRPr lang="en-AU" dirty="0"/>
          </a:p>
        </p:txBody>
      </p:sp>
      <p:sp>
        <p:nvSpPr>
          <p:cNvPr id="14" name="Slide Number Placeholder 13">
            <a:extLst>
              <a:ext uri="{FF2B5EF4-FFF2-40B4-BE49-F238E27FC236}">
                <a16:creationId xmlns:a16="http://schemas.microsoft.com/office/drawing/2014/main" id="{D89DCE9D-2EC0-4E96-8676-B7755E0D22A7}"/>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8701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BFF82D3-6289-409B-A057-3D813BA14F7F}"/>
              </a:ext>
            </a:extLst>
          </p:cNvPr>
          <p:cNvSpPr>
            <a:spLocks noGrp="1"/>
          </p:cNvSpPr>
          <p:nvPr>
            <p:ph sz="quarter" idx="14"/>
          </p:nvPr>
        </p:nvSpPr>
        <p:spPr>
          <a:xfrm>
            <a:off x="695325" y="1700213"/>
            <a:ext cx="3384342" cy="4608512"/>
          </a:xfrm>
        </p:spPr>
        <p:txBody>
          <a:bodyPr/>
          <a:lstStyle>
            <a:lvl1pPr>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Content Placeholder 6">
            <a:extLst>
              <a:ext uri="{FF2B5EF4-FFF2-40B4-BE49-F238E27FC236}">
                <a16:creationId xmlns:a16="http://schemas.microsoft.com/office/drawing/2014/main" id="{3F6BB689-6536-431A-8821-1D05F11A490B}"/>
              </a:ext>
            </a:extLst>
          </p:cNvPr>
          <p:cNvSpPr>
            <a:spLocks noGrp="1"/>
          </p:cNvSpPr>
          <p:nvPr>
            <p:ph sz="quarter" idx="15"/>
          </p:nvPr>
        </p:nvSpPr>
        <p:spPr>
          <a:xfrm>
            <a:off x="440660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9" name="Content Placeholder 6">
            <a:extLst>
              <a:ext uri="{FF2B5EF4-FFF2-40B4-BE49-F238E27FC236}">
                <a16:creationId xmlns:a16="http://schemas.microsoft.com/office/drawing/2014/main" id="{DE3EE136-4551-4345-9B3F-12045A92B814}"/>
              </a:ext>
            </a:extLst>
          </p:cNvPr>
          <p:cNvSpPr>
            <a:spLocks noGrp="1"/>
          </p:cNvSpPr>
          <p:nvPr>
            <p:ph sz="quarter" idx="16"/>
          </p:nvPr>
        </p:nvSpPr>
        <p:spPr>
          <a:xfrm>
            <a:off x="811259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FA713AAF-B990-435A-8393-8A687098057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16E32DE4-D188-4655-B345-81AD0F7B8AEF}"/>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E9B9DCCA-7638-41AF-BB97-E7C1ADB94B43}"/>
              </a:ext>
            </a:extLst>
          </p:cNvPr>
          <p:cNvSpPr>
            <a:spLocks noGrp="1"/>
          </p:cNvSpPr>
          <p:nvPr>
            <p:ph type="dt" sz="half" idx="19"/>
          </p:nvPr>
        </p:nvSpPr>
        <p:spPr bwMode="white"/>
        <p:txBody>
          <a:bodyPr/>
          <a:lstStyle/>
          <a:p>
            <a:endParaRPr lang="en-AU" dirty="0"/>
          </a:p>
        </p:txBody>
      </p:sp>
      <p:sp>
        <p:nvSpPr>
          <p:cNvPr id="12" name="Footer Placeholder 11">
            <a:extLst>
              <a:ext uri="{FF2B5EF4-FFF2-40B4-BE49-F238E27FC236}">
                <a16:creationId xmlns:a16="http://schemas.microsoft.com/office/drawing/2014/main" id="{B6506DFC-3F02-4673-B3B1-41D5834D7551}"/>
              </a:ext>
            </a:extLst>
          </p:cNvPr>
          <p:cNvSpPr>
            <a:spLocks noGrp="1"/>
          </p:cNvSpPr>
          <p:nvPr>
            <p:ph type="ftr" sz="quarter" idx="20"/>
          </p:nvPr>
        </p:nvSpPr>
        <p:spPr/>
        <p:txBody>
          <a:bodyPr/>
          <a:lstStyle/>
          <a:p>
            <a:r>
              <a:rPr lang="en-AU"/>
              <a:t>Brook Queree 48423384</a:t>
            </a:r>
            <a:endParaRPr lang="en-AU" dirty="0"/>
          </a:p>
        </p:txBody>
      </p:sp>
      <p:sp>
        <p:nvSpPr>
          <p:cNvPr id="14" name="Slide Number Placeholder 13">
            <a:extLst>
              <a:ext uri="{FF2B5EF4-FFF2-40B4-BE49-F238E27FC236}">
                <a16:creationId xmlns:a16="http://schemas.microsoft.com/office/drawing/2014/main" id="{2F26CCD0-EFB3-4E19-A77F-85F3E0F33667}"/>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77075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Two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7049" y="1700213"/>
            <a:ext cx="7089626"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695325" y="1698659"/>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A819475F-5544-4974-AE9E-4B8F82C06AFF}"/>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FB7ADCB3-94A1-487D-85FB-8FFC9CDD03AB}"/>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4198469F-EA11-46C7-AAEC-1DCCFFCDF452}"/>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ECD0CC0B-EDBE-4119-B030-67B593429642}"/>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5DE031C-D81B-4218-94A1-8E617EC68AED}"/>
              </a:ext>
            </a:extLst>
          </p:cNvPr>
          <p:cNvSpPr>
            <a:spLocks noGrp="1"/>
          </p:cNvSpPr>
          <p:nvPr>
            <p:ph type="dt" sz="half" idx="16"/>
          </p:nvPr>
        </p:nvSpPr>
        <p:spPr bwMode="white"/>
        <p:txBody>
          <a:bodyPr/>
          <a:lstStyle/>
          <a:p>
            <a:endParaRPr lang="en-AU" dirty="0"/>
          </a:p>
        </p:txBody>
      </p:sp>
      <p:sp>
        <p:nvSpPr>
          <p:cNvPr id="11" name="Footer Placeholder 10">
            <a:extLst>
              <a:ext uri="{FF2B5EF4-FFF2-40B4-BE49-F238E27FC236}">
                <a16:creationId xmlns:a16="http://schemas.microsoft.com/office/drawing/2014/main" id="{78C5C398-3572-4EB0-8F84-1F6673C9A658}"/>
              </a:ext>
            </a:extLst>
          </p:cNvPr>
          <p:cNvSpPr>
            <a:spLocks noGrp="1"/>
          </p:cNvSpPr>
          <p:nvPr>
            <p:ph type="ftr" sz="quarter" idx="17"/>
          </p:nvPr>
        </p:nvSpPr>
        <p:spPr/>
        <p:txBody>
          <a:bodyPr/>
          <a:lstStyle/>
          <a:p>
            <a:r>
              <a:rPr lang="en-AU"/>
              <a:t>Brook Queree 48423384</a:t>
            </a:r>
            <a:endParaRPr lang="en-AU" dirty="0"/>
          </a:p>
        </p:txBody>
      </p:sp>
      <p:sp>
        <p:nvSpPr>
          <p:cNvPr id="13" name="Slide Number Placeholder 12">
            <a:extLst>
              <a:ext uri="{FF2B5EF4-FFF2-40B4-BE49-F238E27FC236}">
                <a16:creationId xmlns:a16="http://schemas.microsoft.com/office/drawing/2014/main" id="{D2D565BB-C9BB-4EEC-9693-6827A3D09DE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37848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Third One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6" y="1700213"/>
            <a:ext cx="7092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8112676" y="1700213"/>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99C00F56-0B94-47B9-B665-E10A225FC23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B4415799-71FD-449D-8349-3495B06EE871}"/>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BCDEB36B-7D7C-483E-8547-AC6A66877EC0}"/>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8739D336-33BA-494B-81D0-9D8B47FD05AB}"/>
              </a:ext>
            </a:extLst>
          </p:cNvPr>
          <p:cNvSpPr>
            <a:spLocks noGrp="1"/>
          </p:cNvSpPr>
          <p:nvPr>
            <p:ph type="title"/>
          </p:nvPr>
        </p:nvSpPr>
        <p:spPr/>
        <p:txBody>
          <a:bodyPr/>
          <a:lstStyle/>
          <a:p>
            <a:r>
              <a:rPr lang="en-US"/>
              <a:t>Click to edit Master title style</a:t>
            </a:r>
            <a:endParaRPr lang="en-AU" dirty="0"/>
          </a:p>
        </p:txBody>
      </p:sp>
      <p:sp>
        <p:nvSpPr>
          <p:cNvPr id="5" name="Date Placeholder 4">
            <a:extLst>
              <a:ext uri="{FF2B5EF4-FFF2-40B4-BE49-F238E27FC236}">
                <a16:creationId xmlns:a16="http://schemas.microsoft.com/office/drawing/2014/main" id="{96FEF3A4-7665-47FA-8B69-9A4F31C18B06}"/>
              </a:ext>
            </a:extLst>
          </p:cNvPr>
          <p:cNvSpPr>
            <a:spLocks noGrp="1"/>
          </p:cNvSpPr>
          <p:nvPr>
            <p:ph type="dt" sz="half" idx="16"/>
          </p:nvPr>
        </p:nvSpPr>
        <p:spPr bwMode="white"/>
        <p:txBody>
          <a:bodyPr/>
          <a:lstStyle/>
          <a:p>
            <a:endParaRPr lang="en-AU" dirty="0"/>
          </a:p>
        </p:txBody>
      </p:sp>
      <p:sp>
        <p:nvSpPr>
          <p:cNvPr id="8" name="Footer Placeholder 7">
            <a:extLst>
              <a:ext uri="{FF2B5EF4-FFF2-40B4-BE49-F238E27FC236}">
                <a16:creationId xmlns:a16="http://schemas.microsoft.com/office/drawing/2014/main" id="{55EE2261-AED3-448E-9AA6-9C9A5534417D}"/>
              </a:ext>
            </a:extLst>
          </p:cNvPr>
          <p:cNvSpPr>
            <a:spLocks noGrp="1"/>
          </p:cNvSpPr>
          <p:nvPr>
            <p:ph type="ftr" sz="quarter" idx="17"/>
          </p:nvPr>
        </p:nvSpPr>
        <p:spPr/>
        <p:txBody>
          <a:bodyPr/>
          <a:lstStyle/>
          <a:p>
            <a:r>
              <a:rPr lang="en-AU"/>
              <a:t>Brook Queree 48423384</a:t>
            </a:r>
            <a:endParaRPr lang="en-AU" dirty="0"/>
          </a:p>
        </p:txBody>
      </p:sp>
      <p:sp>
        <p:nvSpPr>
          <p:cNvPr id="12" name="Slide Number Placeholder 11">
            <a:extLst>
              <a:ext uri="{FF2B5EF4-FFF2-40B4-BE49-F238E27FC236}">
                <a16:creationId xmlns:a16="http://schemas.microsoft.com/office/drawing/2014/main" id="{7A92BB03-FEDF-43D9-957F-2410F5D597B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09038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Pullout">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624880"/>
            <a:ext cx="12191999" cy="6233119"/>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11" name="Text Placeholder 6">
            <a:extLst>
              <a:ext uri="{FF2B5EF4-FFF2-40B4-BE49-F238E27FC236}">
                <a16:creationId xmlns:a16="http://schemas.microsoft.com/office/drawing/2014/main" id="{F90B2496-E1DB-4D4C-859D-CC14426C6917}"/>
              </a:ext>
            </a:extLst>
          </p:cNvPr>
          <p:cNvSpPr>
            <a:spLocks noGrp="1"/>
          </p:cNvSpPr>
          <p:nvPr>
            <p:ph type="body" sz="quarter" idx="19" hasCustomPrompt="1"/>
          </p:nvPr>
        </p:nvSpPr>
        <p:spPr>
          <a:xfrm>
            <a:off x="695328" y="1052514"/>
            <a:ext cx="3384548" cy="5263410"/>
          </a:xfrm>
          <a:prstGeom prst="rect">
            <a:avLst/>
          </a:prstGeom>
          <a:solidFill>
            <a:schemeClr val="bg1"/>
          </a:solidFill>
        </p:spPr>
        <p:txBody>
          <a:bodyPr lIns="180000" tIns="1260000" rIns="180000" bIns="180000" anchor="t">
            <a:normAutofit/>
          </a:bodyPr>
          <a:lstStyle>
            <a:lvl1pPr marL="285750" indent="-285750" algn="l">
              <a:buClr>
                <a:schemeClr val="bg1"/>
              </a:buClr>
              <a:buFont typeface="Arial" panose="020B0604020202020204" pitchFamily="34" charset="0"/>
              <a:buChar char="•"/>
              <a:defRPr lang="en-AU" dirty="0"/>
            </a:lvl1pPr>
          </a:lstStyle>
          <a:p>
            <a:pPr lvl="0"/>
            <a:r>
              <a:rPr lang="en-AU" dirty="0"/>
              <a:t>[Enter text – You can change the colour of this placeholder under the ‘Shape fill’ menu. Change shape width/height as preferred]</a:t>
            </a:r>
          </a:p>
        </p:txBody>
      </p:sp>
      <p:sp>
        <p:nvSpPr>
          <p:cNvPr id="2" name="Title 1">
            <a:extLst>
              <a:ext uri="{FF2B5EF4-FFF2-40B4-BE49-F238E27FC236}">
                <a16:creationId xmlns:a16="http://schemas.microsoft.com/office/drawing/2014/main" id="{DFCB796C-2145-4E36-9CCD-4A6E104CD86A}"/>
              </a:ext>
            </a:extLst>
          </p:cNvPr>
          <p:cNvSpPr>
            <a:spLocks noGrp="1"/>
          </p:cNvSpPr>
          <p:nvPr>
            <p:ph type="title" hasCustomPrompt="1"/>
          </p:nvPr>
        </p:nvSpPr>
        <p:spPr>
          <a:xfrm>
            <a:off x="1127448" y="1340768"/>
            <a:ext cx="2592288" cy="876470"/>
          </a:xfrm>
        </p:spPr>
        <p:txBody>
          <a:bodyPr anchor="t">
            <a:normAutofit/>
          </a:bodyPr>
          <a:lstStyle>
            <a:lvl1pPr>
              <a:defRPr sz="2800"/>
            </a:lvl1pPr>
          </a:lstStyle>
          <a:p>
            <a:r>
              <a:rPr lang="en-US" dirty="0"/>
              <a:t>[Title]</a:t>
            </a:r>
            <a:endParaRPr lang="en-AU" dirty="0"/>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45D19A3-55E4-4A3E-B43F-B4D3EFBE1E1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1B58DF6-309B-4BE3-BBE4-1BA28FFD90EC}"/>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4" name="Date Placeholder 3">
            <a:extLst>
              <a:ext uri="{FF2B5EF4-FFF2-40B4-BE49-F238E27FC236}">
                <a16:creationId xmlns:a16="http://schemas.microsoft.com/office/drawing/2014/main" id="{FDC7D515-B4C3-44B8-9BAA-EEF692FA5A57}"/>
              </a:ext>
            </a:extLst>
          </p:cNvPr>
          <p:cNvSpPr>
            <a:spLocks noGrp="1"/>
          </p:cNvSpPr>
          <p:nvPr>
            <p:ph type="dt" sz="half" idx="20"/>
          </p:nvPr>
        </p:nvSpPr>
        <p:spPr bwMode="white"/>
        <p:txBody>
          <a:bodyPr/>
          <a:lstStyle/>
          <a:p>
            <a:endParaRPr lang="en-AU" dirty="0"/>
          </a:p>
        </p:txBody>
      </p:sp>
      <p:sp>
        <p:nvSpPr>
          <p:cNvPr id="7" name="Footer Placeholder 6">
            <a:extLst>
              <a:ext uri="{FF2B5EF4-FFF2-40B4-BE49-F238E27FC236}">
                <a16:creationId xmlns:a16="http://schemas.microsoft.com/office/drawing/2014/main" id="{3309B167-7472-4F88-89E8-DAE2E0483964}"/>
              </a:ext>
            </a:extLst>
          </p:cNvPr>
          <p:cNvSpPr>
            <a:spLocks noGrp="1"/>
          </p:cNvSpPr>
          <p:nvPr>
            <p:ph type="ftr" sz="quarter" idx="21"/>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47F249FB-FC55-456D-9BD4-C0130FDAB05E}"/>
              </a:ext>
            </a:extLst>
          </p:cNvPr>
          <p:cNvSpPr>
            <a:spLocks noGrp="1"/>
          </p:cNvSpPr>
          <p:nvPr>
            <p:ph type="sldNum" sz="quarter" idx="22"/>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9999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95327" y="1700213"/>
            <a:ext cx="10801349" cy="4249107"/>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4" name="Text Placeholder 3"/>
          <p:cNvSpPr>
            <a:spLocks noGrp="1"/>
          </p:cNvSpPr>
          <p:nvPr>
            <p:ph type="body" sz="half" idx="2" hasCustomPrompt="1"/>
          </p:nvPr>
        </p:nvSpPr>
        <p:spPr>
          <a:xfrm>
            <a:off x="695327" y="5949320"/>
            <a:ext cx="10801348" cy="360000"/>
          </a:xfrm>
          <a:prstGeom prst="rect">
            <a:avLst/>
          </a:prstGeo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61FA6F18-A6B9-4002-9AF5-5A621B0ECEA9}"/>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F6667976-37E5-419D-871B-FF7F3279A819}"/>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7" name="Title 6">
            <a:extLst>
              <a:ext uri="{FF2B5EF4-FFF2-40B4-BE49-F238E27FC236}">
                <a16:creationId xmlns:a16="http://schemas.microsoft.com/office/drawing/2014/main" id="{7328C3BB-E5DD-47D4-B3C1-7A89BC1FE841}"/>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FEBC86CC-8E6A-4F6A-BC10-D9D4BF0CE880}"/>
              </a:ext>
            </a:extLst>
          </p:cNvPr>
          <p:cNvSpPr>
            <a:spLocks noGrp="1"/>
          </p:cNvSpPr>
          <p:nvPr>
            <p:ph type="dt" sz="half" idx="16"/>
          </p:nvPr>
        </p:nvSpPr>
        <p:spPr bwMode="white"/>
        <p:txBody>
          <a:bodyPr/>
          <a:lstStyle/>
          <a:p>
            <a:endParaRPr lang="en-AU" dirty="0"/>
          </a:p>
        </p:txBody>
      </p:sp>
      <p:sp>
        <p:nvSpPr>
          <p:cNvPr id="8" name="Footer Placeholder 7">
            <a:extLst>
              <a:ext uri="{FF2B5EF4-FFF2-40B4-BE49-F238E27FC236}">
                <a16:creationId xmlns:a16="http://schemas.microsoft.com/office/drawing/2014/main" id="{36E1B5CB-C615-403B-B182-EBCD5DAC9E67}"/>
              </a:ext>
            </a:extLst>
          </p:cNvPr>
          <p:cNvSpPr>
            <a:spLocks noGrp="1"/>
          </p:cNvSpPr>
          <p:nvPr>
            <p:ph type="ftr" sz="quarter" idx="17"/>
          </p:nvPr>
        </p:nvSpPr>
        <p:spPr/>
        <p:txBody>
          <a:bodyPr/>
          <a:lstStyle/>
          <a:p>
            <a:r>
              <a:rPr lang="en-AU"/>
              <a:t>Brook Queree 48423384</a:t>
            </a:r>
            <a:endParaRPr lang="en-AU" dirty="0"/>
          </a:p>
        </p:txBody>
      </p:sp>
      <p:sp>
        <p:nvSpPr>
          <p:cNvPr id="12" name="Slide Number Placeholder 11">
            <a:extLst>
              <a:ext uri="{FF2B5EF4-FFF2-40B4-BE49-F238E27FC236}">
                <a16:creationId xmlns:a16="http://schemas.microsoft.com/office/drawing/2014/main" id="{FBA690D5-44C9-4D2D-925E-426FB8864D8D}"/>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400272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with Image Two Third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8" y="630979"/>
            <a:ext cx="7784951" cy="6234196"/>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8916" h="5593381">
                <a:moveTo>
                  <a:pt x="454" y="629"/>
                </a:moveTo>
                <a:lnTo>
                  <a:pt x="5198916" y="0"/>
                </a:lnTo>
                <a:lnTo>
                  <a:pt x="5198916" y="5587822"/>
                </a:lnTo>
                <a:lnTo>
                  <a:pt x="1718207" y="5593381"/>
                </a:lnTo>
                <a:cubicBezTo>
                  <a:pt x="689093" y="5283249"/>
                  <a:pt x="-8821" y="3998617"/>
                  <a:pt x="1791" y="3144946"/>
                </a:cubicBezTo>
                <a:cubicBezTo>
                  <a:pt x="3783" y="1941683"/>
                  <a:pt x="-1538" y="1203892"/>
                  <a:pt x="454" y="629"/>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Rectangle 8">
            <a:extLst>
              <a:ext uri="{FF2B5EF4-FFF2-40B4-BE49-F238E27FC236}">
                <a16:creationId xmlns:a16="http://schemas.microsoft.com/office/drawing/2014/main" id="{35F1548D-4CF2-410E-9EAF-5FFD92B8BD25}"/>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4FFD650-D01F-491D-B510-1C0C7A868A64}"/>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E6DFCBBC-8906-4BED-9DB4-F37D43569C83}"/>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
        <p:nvSpPr>
          <p:cNvPr id="7" name="Date Placeholder 6">
            <a:extLst>
              <a:ext uri="{FF2B5EF4-FFF2-40B4-BE49-F238E27FC236}">
                <a16:creationId xmlns:a16="http://schemas.microsoft.com/office/drawing/2014/main" id="{65FC9ED7-6517-494A-9E4C-6DF78B8356C4}"/>
              </a:ext>
            </a:extLst>
          </p:cNvPr>
          <p:cNvSpPr>
            <a:spLocks noGrp="1"/>
          </p:cNvSpPr>
          <p:nvPr>
            <p:ph type="dt" sz="half" idx="14"/>
          </p:nvPr>
        </p:nvSpPr>
        <p:spPr bwMode="white"/>
        <p:txBody>
          <a:bodyPr/>
          <a:lstStyle/>
          <a:p>
            <a:endParaRPr lang="en-AU" dirty="0"/>
          </a:p>
        </p:txBody>
      </p:sp>
      <p:sp>
        <p:nvSpPr>
          <p:cNvPr id="8" name="Footer Placeholder 7">
            <a:extLst>
              <a:ext uri="{FF2B5EF4-FFF2-40B4-BE49-F238E27FC236}">
                <a16:creationId xmlns:a16="http://schemas.microsoft.com/office/drawing/2014/main" id="{0DA6D18E-7831-44BE-9F27-A68CFE3B02CE}"/>
              </a:ext>
            </a:extLst>
          </p:cNvPr>
          <p:cNvSpPr>
            <a:spLocks noGrp="1"/>
          </p:cNvSpPr>
          <p:nvPr>
            <p:ph type="ftr" sz="quarter" idx="15"/>
          </p:nvPr>
        </p:nvSpPr>
        <p:spPr/>
        <p:txBody>
          <a:bodyPr/>
          <a:lstStyle/>
          <a:p>
            <a:r>
              <a:rPr lang="en-AU"/>
              <a:t>Brook Queree 48423384</a:t>
            </a:r>
            <a:endParaRPr lang="en-AU" dirty="0"/>
          </a:p>
        </p:txBody>
      </p:sp>
      <p:sp>
        <p:nvSpPr>
          <p:cNvPr id="11" name="Slide Number Placeholder 10">
            <a:extLst>
              <a:ext uri="{FF2B5EF4-FFF2-40B4-BE49-F238E27FC236}">
                <a16:creationId xmlns:a16="http://schemas.microsoft.com/office/drawing/2014/main" id="{CBA412D2-A7E4-4007-BC7B-41EB3D0B601C}"/>
              </a:ext>
            </a:extLst>
          </p:cNvPr>
          <p:cNvSpPr>
            <a:spLocks noGrp="1"/>
          </p:cNvSpPr>
          <p:nvPr>
            <p:ph type="sldNum" sz="quarter" idx="16"/>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805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Image Half">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099776" y="619522"/>
            <a:ext cx="6096132" cy="62383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1095" h="5597085">
                <a:moveTo>
                  <a:pt x="454" y="4333"/>
                </a:moveTo>
                <a:lnTo>
                  <a:pt x="4070582" y="0"/>
                </a:lnTo>
                <a:cubicBezTo>
                  <a:pt x="4072539" y="1865237"/>
                  <a:pt x="4068136" y="3729906"/>
                  <a:pt x="4070093" y="5595143"/>
                </a:cubicBezTo>
                <a:lnTo>
                  <a:pt x="1718207" y="5597085"/>
                </a:lnTo>
                <a:cubicBezTo>
                  <a:pt x="689093" y="5286953"/>
                  <a:pt x="-8821" y="4002321"/>
                  <a:pt x="1791" y="3148650"/>
                </a:cubicBezTo>
                <a:cubicBezTo>
                  <a:pt x="3783" y="1945387"/>
                  <a:pt x="-1538" y="1207596"/>
                  <a:pt x="454" y="433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520858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9ED1E0F1-AFFA-42EB-BA75-DA2D4500467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9BE6FC7D-C34E-46C7-8941-E28D2138AB4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3" name="Title 1">
            <a:extLst>
              <a:ext uri="{FF2B5EF4-FFF2-40B4-BE49-F238E27FC236}">
                <a16:creationId xmlns:a16="http://schemas.microsoft.com/office/drawing/2014/main" id="{080EDC1B-18C6-4124-ACB9-D441CF15FE5D}"/>
              </a:ext>
            </a:extLst>
          </p:cNvPr>
          <p:cNvSpPr>
            <a:spLocks noGrp="1"/>
          </p:cNvSpPr>
          <p:nvPr>
            <p:ph type="title"/>
          </p:nvPr>
        </p:nvSpPr>
        <p:spPr>
          <a:xfrm>
            <a:off x="695326" y="1052736"/>
            <a:ext cx="5208587" cy="468000"/>
          </a:xfrm>
        </p:spPr>
        <p:txBody>
          <a:bodyPr anchor="t"/>
          <a:lstStyle/>
          <a:p>
            <a:r>
              <a:rPr lang="en-US"/>
              <a:t>Click to edit Master title style</a:t>
            </a:r>
            <a:endParaRPr lang="en-AU" dirty="0"/>
          </a:p>
        </p:txBody>
      </p:sp>
      <p:sp>
        <p:nvSpPr>
          <p:cNvPr id="2" name="Date Placeholder 1">
            <a:extLst>
              <a:ext uri="{FF2B5EF4-FFF2-40B4-BE49-F238E27FC236}">
                <a16:creationId xmlns:a16="http://schemas.microsoft.com/office/drawing/2014/main" id="{97916337-F2DC-4078-961D-7B3BDA5209EB}"/>
              </a:ext>
            </a:extLst>
          </p:cNvPr>
          <p:cNvSpPr>
            <a:spLocks noGrp="1"/>
          </p:cNvSpPr>
          <p:nvPr>
            <p:ph type="dt" sz="half" idx="19"/>
          </p:nvPr>
        </p:nvSpPr>
        <p:spPr bwMode="white"/>
        <p:txBody>
          <a:bodyPr/>
          <a:lstStyle/>
          <a:p>
            <a:endParaRPr lang="en-AU" dirty="0"/>
          </a:p>
        </p:txBody>
      </p:sp>
      <p:sp>
        <p:nvSpPr>
          <p:cNvPr id="6" name="Footer Placeholder 5">
            <a:extLst>
              <a:ext uri="{FF2B5EF4-FFF2-40B4-BE49-F238E27FC236}">
                <a16:creationId xmlns:a16="http://schemas.microsoft.com/office/drawing/2014/main" id="{8734EC9E-80A6-4F00-A6C2-0211431E31A4}"/>
              </a:ext>
            </a:extLst>
          </p:cNvPr>
          <p:cNvSpPr>
            <a:spLocks noGrp="1"/>
          </p:cNvSpPr>
          <p:nvPr>
            <p:ph type="ftr" sz="quarter" idx="20"/>
          </p:nvPr>
        </p:nvSpPr>
        <p:spPr/>
        <p:txBody>
          <a:bodyPr/>
          <a:lstStyle/>
          <a:p>
            <a:r>
              <a:rPr lang="en-AU"/>
              <a:t>Brook Queree 48423384</a:t>
            </a:r>
            <a:endParaRPr lang="en-AU" dirty="0"/>
          </a:p>
        </p:txBody>
      </p:sp>
      <p:sp>
        <p:nvSpPr>
          <p:cNvPr id="7" name="Slide Number Placeholder 6">
            <a:extLst>
              <a:ext uri="{FF2B5EF4-FFF2-40B4-BE49-F238E27FC236}">
                <a16:creationId xmlns:a16="http://schemas.microsoft.com/office/drawing/2014/main" id="{EFD63467-2027-4D99-8858-F83AC8390523}"/>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8496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Image One Third">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27980" y="619866"/>
            <a:ext cx="4065161" cy="623997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4779" h="5598562">
                <a:moveTo>
                  <a:pt x="454" y="7751"/>
                </a:moveTo>
                <a:lnTo>
                  <a:pt x="2714233" y="0"/>
                </a:lnTo>
                <a:cubicBezTo>
                  <a:pt x="2716190" y="1865237"/>
                  <a:pt x="2712113" y="3733325"/>
                  <a:pt x="2714070" y="5598562"/>
                </a:cubicBezTo>
                <a:lnTo>
                  <a:pt x="1718207" y="5594806"/>
                </a:lnTo>
                <a:cubicBezTo>
                  <a:pt x="689093" y="5284674"/>
                  <a:pt x="-8821" y="4000042"/>
                  <a:pt x="1791" y="3146371"/>
                </a:cubicBezTo>
                <a:cubicBezTo>
                  <a:pt x="3783" y="1943108"/>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7089890" cy="4608515"/>
          </a:xfrm>
          <a:prstGeom prst="rect">
            <a:avLst/>
          </a:prstGeom>
        </p:spPr>
        <p:txBody>
          <a:bodyPr/>
          <a:lstStyle>
            <a:lvl1pPr>
              <a:lnSpc>
                <a:spcPct val="100000"/>
              </a:lnSpc>
              <a:defRPr lang="en-US" dirty="0" smtClean="0"/>
            </a:lvl1pPr>
            <a:lvl2pPr>
              <a:defRPr lang="en-US" dirty="0" smtClean="0"/>
            </a:lvl2pPr>
            <a:lvl3pPr>
              <a:defRPr lang="en-US" dirty="0" smtClean="0"/>
            </a:lvl3pPr>
            <a:lvl4pPr>
              <a:defRPr lang="en-US" dirty="0" smtClean="0"/>
            </a:lvl4pPr>
            <a:lvl5pPr>
              <a:spcAft>
                <a:spcPts val="600"/>
              </a:spcAft>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FE2A31D-86B6-46B8-BB44-FE4A0151AFEC}"/>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9DB1757-F26E-4E87-887C-D21CB8F0D41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322A0C3-D06A-4B53-BF2D-7247BE3F1E44}"/>
              </a:ext>
            </a:extLst>
          </p:cNvPr>
          <p:cNvSpPr>
            <a:spLocks noGrp="1"/>
          </p:cNvSpPr>
          <p:nvPr>
            <p:ph type="title"/>
          </p:nvPr>
        </p:nvSpPr>
        <p:spPr>
          <a:xfrm>
            <a:off x="695326" y="1052736"/>
            <a:ext cx="7089890" cy="469056"/>
          </a:xfrm>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A50D441B-BAF3-4DDF-A5CD-A8E786E8FAAC}"/>
              </a:ext>
            </a:extLst>
          </p:cNvPr>
          <p:cNvSpPr>
            <a:spLocks noGrp="1"/>
          </p:cNvSpPr>
          <p:nvPr>
            <p:ph type="dt" sz="half" idx="19"/>
          </p:nvPr>
        </p:nvSpPr>
        <p:spPr bwMode="white"/>
        <p:txBody>
          <a:bodyPr/>
          <a:lstStyle/>
          <a:p>
            <a:endParaRPr lang="en-AU" dirty="0"/>
          </a:p>
        </p:txBody>
      </p:sp>
      <p:sp>
        <p:nvSpPr>
          <p:cNvPr id="7" name="Footer Placeholder 6">
            <a:extLst>
              <a:ext uri="{FF2B5EF4-FFF2-40B4-BE49-F238E27FC236}">
                <a16:creationId xmlns:a16="http://schemas.microsoft.com/office/drawing/2014/main" id="{EEA16CAE-14B9-4A43-877B-E46EF044168C}"/>
              </a:ext>
            </a:extLst>
          </p:cNvPr>
          <p:cNvSpPr>
            <a:spLocks noGrp="1"/>
          </p:cNvSpPr>
          <p:nvPr>
            <p:ph type="ftr" sz="quarter" idx="20"/>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195BFC0C-3AAF-4677-B586-CD5CBF731F79}"/>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4313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299D2-DE60-4B62-A10B-375899206764}"/>
              </a:ext>
            </a:extLst>
          </p:cNvPr>
          <p:cNvSpPr/>
          <p:nvPr userDrawn="1"/>
        </p:nvSpPr>
        <p:spPr bwMode="invGray">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hasCustomPrompt="1"/>
          </p:nvPr>
        </p:nvSpPr>
        <p:spPr bwMode="white">
          <a:xfrm>
            <a:off x="695325" y="1143405"/>
            <a:ext cx="107382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bwMode="white">
          <a:xfrm>
            <a:off x="695298" y="2553954"/>
            <a:ext cx="10747200" cy="2675249"/>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8" name="Right Triangle 3">
            <a:extLst>
              <a:ext uri="{FF2B5EF4-FFF2-40B4-BE49-F238E27FC236}">
                <a16:creationId xmlns:a16="http://schemas.microsoft.com/office/drawing/2014/main" id="{E49831C3-1265-4B26-84DA-16A7EC28AF57}"/>
              </a:ext>
            </a:extLst>
          </p:cNvPr>
          <p:cNvSpPr/>
          <p:nvPr userDrawn="1"/>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570549AC-72A0-49C7-B98A-4959B5690850}"/>
              </a:ext>
            </a:extLst>
          </p:cNvPr>
          <p:cNvSpPr/>
          <p:nvPr userDrawn="1"/>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11" name="Picture 10">
            <a:extLst>
              <a:ext uri="{FF2B5EF4-FFF2-40B4-BE49-F238E27FC236}">
                <a16:creationId xmlns:a16="http://schemas.microsoft.com/office/drawing/2014/main" id="{DEDF6610-A984-4E2A-B1B8-C6D02948493B}"/>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75575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ith Image Two Thirds Alt">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9550" y="-3115"/>
            <a:ext cx="7782449" cy="6868289"/>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586635 h 6179387"/>
              <a:gd name="connsiteX1" fmla="*/ 5198916 w 5198916"/>
              <a:gd name="connsiteY1" fmla="*/ 0 h 6179387"/>
              <a:gd name="connsiteX2" fmla="*/ 5198916 w 5198916"/>
              <a:gd name="connsiteY2" fmla="*/ 6173828 h 6179387"/>
              <a:gd name="connsiteX3" fmla="*/ 1718207 w 5198916"/>
              <a:gd name="connsiteY3" fmla="*/ 6179387 h 6179387"/>
              <a:gd name="connsiteX4" fmla="*/ 1791 w 5198916"/>
              <a:gd name="connsiteY4" fmla="*/ 3730952 h 6179387"/>
              <a:gd name="connsiteX5" fmla="*/ 454 w 5198916"/>
              <a:gd name="connsiteY5" fmla="*/ 586635 h 6179387"/>
              <a:gd name="connsiteX0" fmla="*/ 8476 w 5197245"/>
              <a:gd name="connsiteY0" fmla="*/ 39696 h 6179387"/>
              <a:gd name="connsiteX1" fmla="*/ 5197245 w 5197245"/>
              <a:gd name="connsiteY1" fmla="*/ 0 h 6179387"/>
              <a:gd name="connsiteX2" fmla="*/ 5197245 w 5197245"/>
              <a:gd name="connsiteY2" fmla="*/ 6173828 h 6179387"/>
              <a:gd name="connsiteX3" fmla="*/ 1716536 w 5197245"/>
              <a:gd name="connsiteY3" fmla="*/ 6179387 h 6179387"/>
              <a:gd name="connsiteX4" fmla="*/ 120 w 5197245"/>
              <a:gd name="connsiteY4" fmla="*/ 3730952 h 6179387"/>
              <a:gd name="connsiteX5" fmla="*/ 8476 w 5197245"/>
              <a:gd name="connsiteY5" fmla="*/ 39696 h 6179387"/>
              <a:gd name="connsiteX0" fmla="*/ 8476 w 5197245"/>
              <a:gd name="connsiteY0" fmla="*/ 0 h 6139691"/>
              <a:gd name="connsiteX1" fmla="*/ 5146357 w 5197245"/>
              <a:gd name="connsiteY1" fmla="*/ 191044 h 6139691"/>
              <a:gd name="connsiteX2" fmla="*/ 5197245 w 5197245"/>
              <a:gd name="connsiteY2" fmla="*/ 6134132 h 6139691"/>
              <a:gd name="connsiteX3" fmla="*/ 1716536 w 5197245"/>
              <a:gd name="connsiteY3" fmla="*/ 6139691 h 6139691"/>
              <a:gd name="connsiteX4" fmla="*/ 120 w 5197245"/>
              <a:gd name="connsiteY4" fmla="*/ 3691256 h 6139691"/>
              <a:gd name="connsiteX5" fmla="*/ 8476 w 5197245"/>
              <a:gd name="connsiteY5" fmla="*/ 0 h 6139691"/>
              <a:gd name="connsiteX0" fmla="*/ 8476 w 5197245"/>
              <a:gd name="connsiteY0" fmla="*/ 22604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8476 w 5197245"/>
              <a:gd name="connsiteY5" fmla="*/ 22604 h 6162295"/>
              <a:gd name="connsiteX0" fmla="*/ 2115 w 5197245"/>
              <a:gd name="connsiteY0" fmla="*/ 5512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2115 w 5197245"/>
              <a:gd name="connsiteY5" fmla="*/ 5512 h 616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7245" h="6162295">
                <a:moveTo>
                  <a:pt x="2115" y="5512"/>
                </a:moveTo>
                <a:lnTo>
                  <a:pt x="5197245" y="0"/>
                </a:lnTo>
                <a:lnTo>
                  <a:pt x="5197245" y="6156736"/>
                </a:lnTo>
                <a:lnTo>
                  <a:pt x="1716536" y="6162295"/>
                </a:lnTo>
                <a:cubicBezTo>
                  <a:pt x="687422" y="5852163"/>
                  <a:pt x="-10492" y="4567531"/>
                  <a:pt x="120" y="3713860"/>
                </a:cubicBezTo>
                <a:cubicBezTo>
                  <a:pt x="2112" y="2510597"/>
                  <a:pt x="123" y="1208775"/>
                  <a:pt x="2115" y="5512"/>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Brook Queree 48423384</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a:xfrm>
            <a:off x="695325" y="151136"/>
            <a:ext cx="2376000" cy="241200"/>
          </a:xfrm>
          <a:prstGeom prst="rect">
            <a:avLst/>
          </a:prstGeom>
        </p:spPr>
        <p:txBody>
          <a:bodyPr/>
          <a:lstStyle/>
          <a:p>
            <a:pPr algn="l"/>
            <a:endParaRPr lang="en-AU" dirty="0"/>
          </a:p>
        </p:txBody>
      </p:sp>
      <p:sp>
        <p:nvSpPr>
          <p:cNvPr id="9" name="TextBox 8">
            <a:extLst>
              <a:ext uri="{FF2B5EF4-FFF2-40B4-BE49-F238E27FC236}">
                <a16:creationId xmlns:a16="http://schemas.microsoft.com/office/drawing/2014/main" id="{43322D7A-8171-44C9-AFA6-24E34B78763E}"/>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1" name="Title 1">
            <a:extLst>
              <a:ext uri="{FF2B5EF4-FFF2-40B4-BE49-F238E27FC236}">
                <a16:creationId xmlns:a16="http://schemas.microsoft.com/office/drawing/2014/main" id="{7F45073E-2992-405B-AB05-A3E6ADD2877C}"/>
              </a:ext>
            </a:extLst>
          </p:cNvPr>
          <p:cNvSpPr>
            <a:spLocks noGrp="1"/>
          </p:cNvSpPr>
          <p:nvPr>
            <p:ph type="title"/>
          </p:nvPr>
        </p:nvSpPr>
        <p:spPr>
          <a:xfrm>
            <a:off x="695326" y="1052736"/>
            <a:ext cx="3384549" cy="1008112"/>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142604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with Image Half Alt">
    <p:bg>
      <p:bgPr>
        <a:solidFill>
          <a:schemeClr val="accent1"/>
        </a:solidFill>
        <a:effectLst/>
      </p:bgPr>
    </p:bg>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102278" y="-2778"/>
            <a:ext cx="6093632" cy="68606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454 w 4070093"/>
              <a:gd name="connsiteY0" fmla="*/ 562667 h 6155419"/>
              <a:gd name="connsiteX1" fmla="*/ 4062101 w 4070093"/>
              <a:gd name="connsiteY1" fmla="*/ 0 h 6155419"/>
              <a:gd name="connsiteX2" fmla="*/ 4070093 w 4070093"/>
              <a:gd name="connsiteY2" fmla="*/ 6153477 h 6155419"/>
              <a:gd name="connsiteX3" fmla="*/ 1718207 w 4070093"/>
              <a:gd name="connsiteY3" fmla="*/ 6155419 h 6155419"/>
              <a:gd name="connsiteX4" fmla="*/ 1791 w 4070093"/>
              <a:gd name="connsiteY4" fmla="*/ 3706984 h 6155419"/>
              <a:gd name="connsiteX5" fmla="*/ 454 w 4070093"/>
              <a:gd name="connsiteY5" fmla="*/ 562667 h 6155419"/>
              <a:gd name="connsiteX0" fmla="*/ 7264 w 4068422"/>
              <a:gd name="connsiteY0" fmla="*/ 15728 h 6155419"/>
              <a:gd name="connsiteX1" fmla="*/ 4060430 w 4068422"/>
              <a:gd name="connsiteY1" fmla="*/ 0 h 6155419"/>
              <a:gd name="connsiteX2" fmla="*/ 4068422 w 4068422"/>
              <a:gd name="connsiteY2" fmla="*/ 6153477 h 6155419"/>
              <a:gd name="connsiteX3" fmla="*/ 1716536 w 4068422"/>
              <a:gd name="connsiteY3" fmla="*/ 6155419 h 6155419"/>
              <a:gd name="connsiteX4" fmla="*/ 120 w 4068422"/>
              <a:gd name="connsiteY4" fmla="*/ 3706984 h 6155419"/>
              <a:gd name="connsiteX5" fmla="*/ 7264 w 4068422"/>
              <a:gd name="connsiteY5" fmla="*/ 15728 h 6155419"/>
              <a:gd name="connsiteX0" fmla="*/ 7264 w 4069425"/>
              <a:gd name="connsiteY0" fmla="*/ 15728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7264 w 4069425"/>
              <a:gd name="connsiteY5" fmla="*/ 15728 h 6155419"/>
              <a:gd name="connsiteX0" fmla="*/ 3023 w 4069425"/>
              <a:gd name="connsiteY0" fmla="*/ 4334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3023 w 4069425"/>
              <a:gd name="connsiteY5" fmla="*/ 4334 h 61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425" h="6155419">
                <a:moveTo>
                  <a:pt x="3023" y="4334"/>
                </a:moveTo>
                <a:lnTo>
                  <a:pt x="4068912" y="0"/>
                </a:lnTo>
                <a:cubicBezTo>
                  <a:pt x="4070869" y="1865237"/>
                  <a:pt x="4066465" y="4288240"/>
                  <a:pt x="4068422" y="6153477"/>
                </a:cubicBezTo>
                <a:lnTo>
                  <a:pt x="1716536" y="6155419"/>
                </a:lnTo>
                <a:cubicBezTo>
                  <a:pt x="687422" y="5845287"/>
                  <a:pt x="-10492" y="4560655"/>
                  <a:pt x="120" y="3706984"/>
                </a:cubicBezTo>
                <a:cubicBezTo>
                  <a:pt x="2112" y="2503721"/>
                  <a:pt x="1031" y="1207597"/>
                  <a:pt x="3023" y="4334"/>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Brook Queree 48423384</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a:xfrm>
            <a:off x="695325" y="151136"/>
            <a:ext cx="2376000" cy="241200"/>
          </a:xfrm>
          <a:prstGeom prst="rect">
            <a:avLst/>
          </a:prstGeom>
        </p:spPr>
        <p:txBody>
          <a:bodyPr/>
          <a:lstStyle/>
          <a:p>
            <a:pPr algn="l"/>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D06BD81E-48A0-488B-B875-7D993A64CC4D}"/>
              </a:ext>
            </a:extLst>
          </p:cNvPr>
          <p:cNvSpPr>
            <a:spLocks noGrp="1"/>
          </p:cNvSpPr>
          <p:nvPr>
            <p:ph type="body" sz="quarter" idx="13"/>
          </p:nvPr>
        </p:nvSpPr>
        <p:spPr>
          <a:xfrm>
            <a:off x="695325" y="1700213"/>
            <a:ext cx="5208587"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TextBox 13">
            <a:extLst>
              <a:ext uri="{FF2B5EF4-FFF2-40B4-BE49-F238E27FC236}">
                <a16:creationId xmlns:a16="http://schemas.microsoft.com/office/drawing/2014/main" id="{54B152F0-B857-4837-AD26-E55058B68A12}"/>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3" name="Title 1">
            <a:extLst>
              <a:ext uri="{FF2B5EF4-FFF2-40B4-BE49-F238E27FC236}">
                <a16:creationId xmlns:a16="http://schemas.microsoft.com/office/drawing/2014/main" id="{407296C6-F9EC-4B3A-9119-76D6C67094A9}"/>
              </a:ext>
            </a:extLst>
          </p:cNvPr>
          <p:cNvSpPr>
            <a:spLocks noGrp="1"/>
          </p:cNvSpPr>
          <p:nvPr>
            <p:ph type="title"/>
          </p:nvPr>
        </p:nvSpPr>
        <p:spPr>
          <a:xfrm>
            <a:off x="695326" y="1052736"/>
            <a:ext cx="5208586" cy="468000"/>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333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with Image One Third Alt">
    <p:bg>
      <p:bgPr>
        <a:solidFill>
          <a:schemeClr val="accent1"/>
        </a:solidFill>
        <a:effectLst/>
      </p:bgPr>
    </p:bg>
    <p:spTree>
      <p:nvGrpSpPr>
        <p:cNvPr id="1" name=""/>
        <p:cNvGrpSpPr/>
        <p:nvPr/>
      </p:nvGrpSpPr>
      <p:grpSpPr>
        <a:xfrm>
          <a:off x="0" y="0"/>
          <a:ext cx="0" cy="0"/>
          <a:chOff x="0" y="0"/>
          <a:chExt cx="0" cy="0"/>
        </a:xfrm>
      </p:grpSpPr>
      <p:sp>
        <p:nvSpPr>
          <p:cNvPr id="13" name="Text Placeholder 16">
            <a:extLst>
              <a:ext uri="{FF2B5EF4-FFF2-40B4-BE49-F238E27FC236}">
                <a16:creationId xmlns:a16="http://schemas.microsoft.com/office/drawing/2014/main" id="{B4FA68DC-FEFE-4790-B4A5-75AF5CDBE1D5}"/>
              </a:ext>
            </a:extLst>
          </p:cNvPr>
          <p:cNvSpPr>
            <a:spLocks noGrp="1"/>
          </p:cNvSpPr>
          <p:nvPr>
            <p:ph type="body" sz="quarter" idx="22" hasCustomPrompt="1"/>
          </p:nvPr>
        </p:nvSpPr>
        <p:spPr bwMode="invGray">
          <a:xfrm>
            <a:off x="0" y="0"/>
            <a:ext cx="10704513" cy="6869113"/>
          </a:xfrm>
          <a:solidFill>
            <a:schemeClr val="accent1"/>
          </a:solidFill>
        </p:spPr>
        <p:txBody>
          <a:bodyPr>
            <a:normAutofit/>
          </a:bodyPr>
          <a:lstStyle>
            <a:lvl1pPr>
              <a:defRPr sz="100">
                <a:solidFill>
                  <a:schemeClr val="accent1"/>
                </a:solidFill>
              </a:defRPr>
            </a:lvl1pPr>
          </a:lstStyle>
          <a:p>
            <a:pPr lvl="0"/>
            <a:r>
              <a:rPr lang="en-AU" dirty="0"/>
              <a:t> </a:t>
            </a:r>
          </a:p>
        </p:txBody>
      </p:sp>
      <p:sp>
        <p:nvSpPr>
          <p:cNvPr id="15" name="TextBox 14">
            <a:extLst>
              <a:ext uri="{FF2B5EF4-FFF2-40B4-BE49-F238E27FC236}">
                <a16:creationId xmlns:a16="http://schemas.microsoft.com/office/drawing/2014/main" id="{52BEE3ED-5C13-4151-AFC4-04F14BD9ECA3}"/>
              </a:ext>
            </a:extLst>
          </p:cNvPr>
          <p:cNvSpPr txBox="1"/>
          <p:nvPr userDrawn="1"/>
        </p:nvSpPr>
        <p:spPr>
          <a:xfrm>
            <a:off x="1" y="-622612"/>
            <a:ext cx="7632171" cy="523220"/>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Clicking along the edge of purple container and change the shape fill colour.</a:t>
            </a:r>
          </a:p>
        </p:txBody>
      </p:sp>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08851" y="-8784"/>
            <a:ext cx="4083149" cy="686862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 name="connsiteX0" fmla="*/ 454 w 2714070"/>
              <a:gd name="connsiteY0" fmla="*/ 571782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571782 h 6162593"/>
              <a:gd name="connsiteX0" fmla="*/ 454 w 2714070"/>
              <a:gd name="connsiteY0" fmla="*/ 7751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7751 h 6162593"/>
              <a:gd name="connsiteX0" fmla="*/ 454 w 2720839"/>
              <a:gd name="connsiteY0" fmla="*/ 7751 h 6162593"/>
              <a:gd name="connsiteX1" fmla="*/ 2720594 w 2720839"/>
              <a:gd name="connsiteY1" fmla="*/ 0 h 6162593"/>
              <a:gd name="connsiteX2" fmla="*/ 2714070 w 2720839"/>
              <a:gd name="connsiteY2" fmla="*/ 6162593 h 6162593"/>
              <a:gd name="connsiteX3" fmla="*/ 1718207 w 2720839"/>
              <a:gd name="connsiteY3" fmla="*/ 6158837 h 6162593"/>
              <a:gd name="connsiteX4" fmla="*/ 1791 w 2720839"/>
              <a:gd name="connsiteY4" fmla="*/ 3710402 h 6162593"/>
              <a:gd name="connsiteX5" fmla="*/ 454 w 2720839"/>
              <a:gd name="connsiteY5" fmla="*/ 7751 h 6162593"/>
              <a:gd name="connsiteX0" fmla="*/ 454 w 2726792"/>
              <a:gd name="connsiteY0" fmla="*/ 7751 h 6162593"/>
              <a:gd name="connsiteX1" fmla="*/ 2720594 w 2726792"/>
              <a:gd name="connsiteY1" fmla="*/ 0 h 6162593"/>
              <a:gd name="connsiteX2" fmla="*/ 2726792 w 2726792"/>
              <a:gd name="connsiteY2" fmla="*/ 6162593 h 6162593"/>
              <a:gd name="connsiteX3" fmla="*/ 1718207 w 2726792"/>
              <a:gd name="connsiteY3" fmla="*/ 6158837 h 6162593"/>
              <a:gd name="connsiteX4" fmla="*/ 1791 w 2726792"/>
              <a:gd name="connsiteY4" fmla="*/ 3710402 h 6162593"/>
              <a:gd name="connsiteX5" fmla="*/ 454 w 2726792"/>
              <a:gd name="connsiteY5" fmla="*/ 7751 h 616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6792" h="6162593">
                <a:moveTo>
                  <a:pt x="454" y="7751"/>
                </a:moveTo>
                <a:lnTo>
                  <a:pt x="2720594" y="0"/>
                </a:lnTo>
                <a:cubicBezTo>
                  <a:pt x="2722551" y="1865237"/>
                  <a:pt x="2724835" y="4297356"/>
                  <a:pt x="2726792" y="6162593"/>
                </a:cubicBezTo>
                <a:lnTo>
                  <a:pt x="1718207" y="6158837"/>
                </a:lnTo>
                <a:cubicBezTo>
                  <a:pt x="689093" y="5848705"/>
                  <a:pt x="-8821" y="4564073"/>
                  <a:pt x="1791" y="3710402"/>
                </a:cubicBezTo>
                <a:cubicBezTo>
                  <a:pt x="3783" y="2507139"/>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bwMode="white">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468C9D50-7928-4CA0-BFA2-1AB0032BF14E}"/>
              </a:ext>
            </a:extLst>
          </p:cNvPr>
          <p:cNvSpPr>
            <a:spLocks noGrp="1"/>
          </p:cNvSpPr>
          <p:nvPr>
            <p:ph type="body" sz="quarter" idx="13"/>
          </p:nvPr>
        </p:nvSpPr>
        <p:spPr bwMode="white">
          <a:xfrm>
            <a:off x="695325" y="1700213"/>
            <a:ext cx="7089891"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Title 1">
            <a:extLst>
              <a:ext uri="{FF2B5EF4-FFF2-40B4-BE49-F238E27FC236}">
                <a16:creationId xmlns:a16="http://schemas.microsoft.com/office/drawing/2014/main" id="{2AF87536-1667-4319-A130-CF6578DB2C85}"/>
              </a:ext>
            </a:extLst>
          </p:cNvPr>
          <p:cNvSpPr>
            <a:spLocks noGrp="1"/>
          </p:cNvSpPr>
          <p:nvPr>
            <p:ph type="title"/>
          </p:nvPr>
        </p:nvSpPr>
        <p:spPr bwMode="white">
          <a:xfrm>
            <a:off x="695326" y="1052736"/>
            <a:ext cx="7096124" cy="469056"/>
          </a:xfrm>
        </p:spPr>
        <p:txBody>
          <a:bodyPr/>
          <a:lstStyle>
            <a:lvl1pPr>
              <a:defRPr>
                <a:solidFill>
                  <a:schemeClr val="bg1"/>
                </a:solidFill>
              </a:defRPr>
            </a:lvl1pPr>
          </a:lstStyle>
          <a:p>
            <a:r>
              <a:rPr lang="en-US" dirty="0"/>
              <a:t>Click to edit Master title style</a:t>
            </a:r>
            <a:endParaRPr lang="en-AU" dirty="0"/>
          </a:p>
        </p:txBody>
      </p:sp>
      <p:sp>
        <p:nvSpPr>
          <p:cNvPr id="6" name="Date Placeholder 5">
            <a:extLst>
              <a:ext uri="{FF2B5EF4-FFF2-40B4-BE49-F238E27FC236}">
                <a16:creationId xmlns:a16="http://schemas.microsoft.com/office/drawing/2014/main" id="{9AD53B17-CFA2-4153-BA9B-6F2B6C1F6005}"/>
              </a:ext>
            </a:extLst>
          </p:cNvPr>
          <p:cNvSpPr>
            <a:spLocks noGrp="1"/>
          </p:cNvSpPr>
          <p:nvPr>
            <p:ph type="dt" sz="half" idx="19"/>
          </p:nvPr>
        </p:nvSpPr>
        <p:spPr bwMode="white">
          <a:xfrm>
            <a:off x="695325" y="151136"/>
            <a:ext cx="2376000" cy="241200"/>
          </a:xfrm>
          <a:prstGeom prst="rect">
            <a:avLst/>
          </a:prstGeom>
        </p:spPr>
        <p:txBody>
          <a:bodyPr/>
          <a:lstStyle/>
          <a:p>
            <a:endParaRPr lang="en-AU" dirty="0"/>
          </a:p>
        </p:txBody>
      </p:sp>
      <p:sp>
        <p:nvSpPr>
          <p:cNvPr id="7" name="Footer Placeholder 6">
            <a:extLst>
              <a:ext uri="{FF2B5EF4-FFF2-40B4-BE49-F238E27FC236}">
                <a16:creationId xmlns:a16="http://schemas.microsoft.com/office/drawing/2014/main" id="{68508C9E-FE7C-44AA-84C7-0471A04346C4}"/>
              </a:ext>
            </a:extLst>
          </p:cNvPr>
          <p:cNvSpPr>
            <a:spLocks noGrp="1"/>
          </p:cNvSpPr>
          <p:nvPr>
            <p:ph type="ftr" sz="quarter" idx="20"/>
          </p:nvPr>
        </p:nvSpPr>
        <p:spPr bwMode="white"/>
        <p:txBody>
          <a:bodyPr/>
          <a:lstStyle>
            <a:lvl1pPr>
              <a:defRPr>
                <a:solidFill>
                  <a:schemeClr val="bg1"/>
                </a:solidFill>
              </a:defRPr>
            </a:lvl1pPr>
          </a:lstStyle>
          <a:p>
            <a:r>
              <a:rPr lang="en-AU"/>
              <a:t>Brook Queree 48423384</a:t>
            </a:r>
            <a:endParaRPr lang="en-AU" dirty="0"/>
          </a:p>
        </p:txBody>
      </p:sp>
      <p:sp>
        <p:nvSpPr>
          <p:cNvPr id="8" name="Slide Number Placeholder 7">
            <a:extLst>
              <a:ext uri="{FF2B5EF4-FFF2-40B4-BE49-F238E27FC236}">
                <a16:creationId xmlns:a16="http://schemas.microsoft.com/office/drawing/2014/main" id="{F52737AE-AB1C-425B-82B5-B5D4E1208032}"/>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777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with 4 Image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9"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2" name="Text Placeholder 5">
            <a:extLst>
              <a:ext uri="{FF2B5EF4-FFF2-40B4-BE49-F238E27FC236}">
                <a16:creationId xmlns:a16="http://schemas.microsoft.com/office/drawing/2014/main" id="{DA8ABAA8-126B-459D-B960-B85E22F49DF4}"/>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Picture Placeholder 9">
            <a:extLst>
              <a:ext uri="{FF2B5EF4-FFF2-40B4-BE49-F238E27FC236}">
                <a16:creationId xmlns:a16="http://schemas.microsoft.com/office/drawing/2014/main" id="{86B950FF-5CC1-4A3A-ABA9-ADF58494DD0A}"/>
              </a:ext>
            </a:extLst>
          </p:cNvPr>
          <p:cNvSpPr>
            <a:spLocks noGrp="1"/>
          </p:cNvSpPr>
          <p:nvPr>
            <p:ph type="pic" sz="quarter" idx="16" hasCustomPrompt="1"/>
          </p:nvPr>
        </p:nvSpPr>
        <p:spPr>
          <a:xfrm>
            <a:off x="4407049"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Picture Placeholder 9">
            <a:extLst>
              <a:ext uri="{FF2B5EF4-FFF2-40B4-BE49-F238E27FC236}">
                <a16:creationId xmlns:a16="http://schemas.microsoft.com/office/drawing/2014/main" id="{BA2B0415-0383-4B33-9E29-9ADFC2A05427}"/>
              </a:ext>
            </a:extLst>
          </p:cNvPr>
          <p:cNvSpPr>
            <a:spLocks noGrp="1"/>
          </p:cNvSpPr>
          <p:nvPr>
            <p:ph type="pic" sz="quarter" idx="17" hasCustomPrompt="1"/>
          </p:nvPr>
        </p:nvSpPr>
        <p:spPr>
          <a:xfrm>
            <a:off x="8304000"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3" name="Picture Placeholder 9">
            <a:extLst>
              <a:ext uri="{FF2B5EF4-FFF2-40B4-BE49-F238E27FC236}">
                <a16:creationId xmlns:a16="http://schemas.microsoft.com/office/drawing/2014/main" id="{4966C236-904D-498D-801E-8C4057C0A034}"/>
              </a:ext>
            </a:extLst>
          </p:cNvPr>
          <p:cNvSpPr>
            <a:spLocks noGrp="1"/>
          </p:cNvSpPr>
          <p:nvPr>
            <p:ph type="pic" sz="quarter" idx="18" hasCustomPrompt="1"/>
          </p:nvPr>
        </p:nvSpPr>
        <p:spPr>
          <a:xfrm>
            <a:off x="8304000"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4" name="Rectangle 13">
            <a:extLst>
              <a:ext uri="{FF2B5EF4-FFF2-40B4-BE49-F238E27FC236}">
                <a16:creationId xmlns:a16="http://schemas.microsoft.com/office/drawing/2014/main" id="{377D8A62-4A58-4C23-B0E5-AEF193611E4D}"/>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EDEB74D7-CB6B-47FE-A2A8-7AE5F1DED986}"/>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5" name="Title 1">
            <a:extLst>
              <a:ext uri="{FF2B5EF4-FFF2-40B4-BE49-F238E27FC236}">
                <a16:creationId xmlns:a16="http://schemas.microsoft.com/office/drawing/2014/main" id="{E061BA70-9BEA-4AF5-8B24-03EBB3F28710}"/>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
        <p:nvSpPr>
          <p:cNvPr id="2" name="Date Placeholder 1">
            <a:extLst>
              <a:ext uri="{FF2B5EF4-FFF2-40B4-BE49-F238E27FC236}">
                <a16:creationId xmlns:a16="http://schemas.microsoft.com/office/drawing/2014/main" id="{C0CA8BB8-1B5E-4246-8A55-FAB9C1E84DFA}"/>
              </a:ext>
            </a:extLst>
          </p:cNvPr>
          <p:cNvSpPr>
            <a:spLocks noGrp="1"/>
          </p:cNvSpPr>
          <p:nvPr>
            <p:ph type="dt" sz="half" idx="19"/>
          </p:nvPr>
        </p:nvSpPr>
        <p:spPr bwMode="white"/>
        <p:txBody>
          <a:bodyPr/>
          <a:lstStyle/>
          <a:p>
            <a:endParaRPr lang="en-AU" dirty="0"/>
          </a:p>
        </p:txBody>
      </p:sp>
      <p:sp>
        <p:nvSpPr>
          <p:cNvPr id="7" name="Footer Placeholder 6">
            <a:extLst>
              <a:ext uri="{FF2B5EF4-FFF2-40B4-BE49-F238E27FC236}">
                <a16:creationId xmlns:a16="http://schemas.microsoft.com/office/drawing/2014/main" id="{AF4FF51F-8DC8-4E19-BB72-27E7B862578F}"/>
              </a:ext>
            </a:extLst>
          </p:cNvPr>
          <p:cNvSpPr>
            <a:spLocks noGrp="1"/>
          </p:cNvSpPr>
          <p:nvPr>
            <p:ph type="ftr" sz="quarter" idx="20"/>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21CA045B-79DD-4F1E-A5D5-56CC7F67455E}"/>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37384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Text &amp; Image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6953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1" name="Picture Placeholder 8">
            <a:extLst>
              <a:ext uri="{FF2B5EF4-FFF2-40B4-BE49-F238E27FC236}">
                <a16:creationId xmlns:a16="http://schemas.microsoft.com/office/drawing/2014/main" id="{C59B66CF-A807-44F1-A681-793122F8A033}"/>
              </a:ext>
            </a:extLst>
          </p:cNvPr>
          <p:cNvSpPr>
            <a:spLocks noGrp="1"/>
          </p:cNvSpPr>
          <p:nvPr>
            <p:ph type="pic" sz="quarter" idx="16" hasCustomPrompt="1"/>
          </p:nvPr>
        </p:nvSpPr>
        <p:spPr>
          <a:xfrm>
            <a:off x="44096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3" name="Picture Placeholder 8">
            <a:extLst>
              <a:ext uri="{FF2B5EF4-FFF2-40B4-BE49-F238E27FC236}">
                <a16:creationId xmlns:a16="http://schemas.microsoft.com/office/drawing/2014/main" id="{6B4B4A83-90AC-42EA-83C2-FA8462468851}"/>
              </a:ext>
            </a:extLst>
          </p:cNvPr>
          <p:cNvSpPr>
            <a:spLocks noGrp="1"/>
          </p:cNvSpPr>
          <p:nvPr>
            <p:ph type="pic" sz="quarter" idx="18" hasCustomPrompt="1"/>
          </p:nvPr>
        </p:nvSpPr>
        <p:spPr>
          <a:xfrm>
            <a:off x="8112676" y="3446253"/>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p:nvPr>
        </p:nvSpPr>
        <p:spPr>
          <a:xfrm>
            <a:off x="695325"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a:t>Edit Master text styles</a:t>
            </a:r>
          </a:p>
          <a:p>
            <a:pPr lvl="1"/>
            <a:r>
              <a:rPr lang="en-US"/>
              <a:t>Second level</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440962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17" name="Text Placeholder 14">
            <a:extLst>
              <a:ext uri="{FF2B5EF4-FFF2-40B4-BE49-F238E27FC236}">
                <a16:creationId xmlns:a16="http://schemas.microsoft.com/office/drawing/2014/main" id="{564335FC-BD53-4794-8DA5-8FFBAE1F28B6}"/>
              </a:ext>
            </a:extLst>
          </p:cNvPr>
          <p:cNvSpPr>
            <a:spLocks noGrp="1"/>
          </p:cNvSpPr>
          <p:nvPr>
            <p:ph type="body" sz="quarter" idx="21"/>
          </p:nvPr>
        </p:nvSpPr>
        <p:spPr>
          <a:xfrm>
            <a:off x="811267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Rectangle 13">
            <a:extLst>
              <a:ext uri="{FF2B5EF4-FFF2-40B4-BE49-F238E27FC236}">
                <a16:creationId xmlns:a16="http://schemas.microsoft.com/office/drawing/2014/main" id="{2DC1E423-DB93-432A-8BB7-4B2613DBF942}"/>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7E590DBB-90A7-43BF-BDD1-CF1C6212FAF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C882AF12-58DE-43D7-9E95-F90A1203C4FE}"/>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8AC1DC6-F03F-4189-B5B9-2FF38EB9C0E6}"/>
              </a:ext>
            </a:extLst>
          </p:cNvPr>
          <p:cNvSpPr>
            <a:spLocks noGrp="1"/>
          </p:cNvSpPr>
          <p:nvPr>
            <p:ph type="dt" sz="half" idx="22"/>
          </p:nvPr>
        </p:nvSpPr>
        <p:spPr bwMode="white"/>
        <p:txBody>
          <a:bodyPr/>
          <a:lstStyle/>
          <a:p>
            <a:endParaRPr lang="en-AU" dirty="0"/>
          </a:p>
        </p:txBody>
      </p:sp>
      <p:sp>
        <p:nvSpPr>
          <p:cNvPr id="7" name="Footer Placeholder 6">
            <a:extLst>
              <a:ext uri="{FF2B5EF4-FFF2-40B4-BE49-F238E27FC236}">
                <a16:creationId xmlns:a16="http://schemas.microsoft.com/office/drawing/2014/main" id="{B91E1143-CBAC-4E3D-95E2-1F1E3980ADDC}"/>
              </a:ext>
            </a:extLst>
          </p:cNvPr>
          <p:cNvSpPr>
            <a:spLocks noGrp="1"/>
          </p:cNvSpPr>
          <p:nvPr>
            <p:ph type="ftr" sz="quarter" idx="23"/>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24035F6F-B1C5-4CB7-9CF1-E5C49956EAC7}"/>
              </a:ext>
            </a:extLst>
          </p:cNvPr>
          <p:cNvSpPr>
            <a:spLocks noGrp="1"/>
          </p:cNvSpPr>
          <p:nvPr>
            <p:ph type="sldNum" sz="quarter" idx="24"/>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60255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s &amp; Tex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1691720"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719668"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719668"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Picture Placeholder 8">
            <a:extLst>
              <a:ext uri="{FF2B5EF4-FFF2-40B4-BE49-F238E27FC236}">
                <a16:creationId xmlns:a16="http://schemas.microsoft.com/office/drawing/2014/main" id="{49164FB8-D4B8-4D90-B308-464FB278E97B}"/>
              </a:ext>
            </a:extLst>
          </p:cNvPr>
          <p:cNvSpPr>
            <a:spLocks noGrp="1"/>
          </p:cNvSpPr>
          <p:nvPr>
            <p:ph type="pic" sz="quarter" idx="23" hasCustomPrompt="1"/>
          </p:nvPr>
        </p:nvSpPr>
        <p:spPr>
          <a:xfrm>
            <a:off x="5376051"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8" name="Text Placeholder 14">
            <a:extLst>
              <a:ext uri="{FF2B5EF4-FFF2-40B4-BE49-F238E27FC236}">
                <a16:creationId xmlns:a16="http://schemas.microsoft.com/office/drawing/2014/main" id="{B01E9CDC-2523-40AE-AF29-5A44EBFD8919}"/>
              </a:ext>
            </a:extLst>
          </p:cNvPr>
          <p:cNvSpPr>
            <a:spLocks noGrp="1"/>
          </p:cNvSpPr>
          <p:nvPr>
            <p:ph type="body" sz="quarter" idx="24" hasCustomPrompt="1"/>
          </p:nvPr>
        </p:nvSpPr>
        <p:spPr>
          <a:xfrm>
            <a:off x="4403999"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9" name="Text Placeholder 14">
            <a:extLst>
              <a:ext uri="{FF2B5EF4-FFF2-40B4-BE49-F238E27FC236}">
                <a16:creationId xmlns:a16="http://schemas.microsoft.com/office/drawing/2014/main" id="{4ADAC2D7-6D0E-46B8-9F7A-B4DB99B8900F}"/>
              </a:ext>
            </a:extLst>
          </p:cNvPr>
          <p:cNvSpPr>
            <a:spLocks noGrp="1"/>
          </p:cNvSpPr>
          <p:nvPr>
            <p:ph type="body" sz="quarter" idx="25"/>
          </p:nvPr>
        </p:nvSpPr>
        <p:spPr>
          <a:xfrm>
            <a:off x="4403999"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1" name="Picture Placeholder 8">
            <a:extLst>
              <a:ext uri="{FF2B5EF4-FFF2-40B4-BE49-F238E27FC236}">
                <a16:creationId xmlns:a16="http://schemas.microsoft.com/office/drawing/2014/main" id="{EFE4D8B1-EBB1-4B03-B440-81D22A8A0339}"/>
              </a:ext>
            </a:extLst>
          </p:cNvPr>
          <p:cNvSpPr>
            <a:spLocks noGrp="1"/>
          </p:cNvSpPr>
          <p:nvPr>
            <p:ph type="pic" sz="quarter" idx="26" hasCustomPrompt="1"/>
          </p:nvPr>
        </p:nvSpPr>
        <p:spPr>
          <a:xfrm>
            <a:off x="9063158" y="1700907"/>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2" name="Text Placeholder 14">
            <a:extLst>
              <a:ext uri="{FF2B5EF4-FFF2-40B4-BE49-F238E27FC236}">
                <a16:creationId xmlns:a16="http://schemas.microsoft.com/office/drawing/2014/main" id="{9FADD90A-0B64-4F90-9B57-FE13E0FCA228}"/>
              </a:ext>
            </a:extLst>
          </p:cNvPr>
          <p:cNvSpPr>
            <a:spLocks noGrp="1"/>
          </p:cNvSpPr>
          <p:nvPr>
            <p:ph type="body" sz="quarter" idx="27" hasCustomPrompt="1"/>
          </p:nvPr>
        </p:nvSpPr>
        <p:spPr>
          <a:xfrm>
            <a:off x="8091106" y="2997051"/>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3" name="Text Placeholder 14">
            <a:extLst>
              <a:ext uri="{FF2B5EF4-FFF2-40B4-BE49-F238E27FC236}">
                <a16:creationId xmlns:a16="http://schemas.microsoft.com/office/drawing/2014/main" id="{ABE4C7F0-C749-4520-AA04-DB6CA99155AA}"/>
              </a:ext>
            </a:extLst>
          </p:cNvPr>
          <p:cNvSpPr>
            <a:spLocks noGrp="1"/>
          </p:cNvSpPr>
          <p:nvPr>
            <p:ph type="body" sz="quarter" idx="28"/>
          </p:nvPr>
        </p:nvSpPr>
        <p:spPr>
          <a:xfrm>
            <a:off x="8091106" y="3271189"/>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4" name="Picture Placeholder 8">
            <a:extLst>
              <a:ext uri="{FF2B5EF4-FFF2-40B4-BE49-F238E27FC236}">
                <a16:creationId xmlns:a16="http://schemas.microsoft.com/office/drawing/2014/main" id="{10240862-4D4B-4BB9-8F4B-AA856CD17F50}"/>
              </a:ext>
            </a:extLst>
          </p:cNvPr>
          <p:cNvSpPr>
            <a:spLocks noGrp="1"/>
          </p:cNvSpPr>
          <p:nvPr>
            <p:ph type="pic" sz="quarter" idx="29" hasCustomPrompt="1"/>
          </p:nvPr>
        </p:nvSpPr>
        <p:spPr>
          <a:xfrm>
            <a:off x="1691720"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5" name="Text Placeholder 14">
            <a:extLst>
              <a:ext uri="{FF2B5EF4-FFF2-40B4-BE49-F238E27FC236}">
                <a16:creationId xmlns:a16="http://schemas.microsoft.com/office/drawing/2014/main" id="{58449337-35B4-44F8-8D00-F0C15EFB9CE5}"/>
              </a:ext>
            </a:extLst>
          </p:cNvPr>
          <p:cNvSpPr>
            <a:spLocks noGrp="1"/>
          </p:cNvSpPr>
          <p:nvPr>
            <p:ph type="body" sz="quarter" idx="30" hasCustomPrompt="1"/>
          </p:nvPr>
        </p:nvSpPr>
        <p:spPr>
          <a:xfrm>
            <a:off x="719668"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6" name="Text Placeholder 14">
            <a:extLst>
              <a:ext uri="{FF2B5EF4-FFF2-40B4-BE49-F238E27FC236}">
                <a16:creationId xmlns:a16="http://schemas.microsoft.com/office/drawing/2014/main" id="{2477189D-83D5-4749-BD7C-CADC0D1471D9}"/>
              </a:ext>
            </a:extLst>
          </p:cNvPr>
          <p:cNvSpPr>
            <a:spLocks noGrp="1"/>
          </p:cNvSpPr>
          <p:nvPr>
            <p:ph type="body" sz="quarter" idx="31"/>
          </p:nvPr>
        </p:nvSpPr>
        <p:spPr>
          <a:xfrm>
            <a:off x="719668"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7" name="Picture Placeholder 8">
            <a:extLst>
              <a:ext uri="{FF2B5EF4-FFF2-40B4-BE49-F238E27FC236}">
                <a16:creationId xmlns:a16="http://schemas.microsoft.com/office/drawing/2014/main" id="{6618C35F-5F01-46A6-BF04-0CA9BDBAAB65}"/>
              </a:ext>
            </a:extLst>
          </p:cNvPr>
          <p:cNvSpPr>
            <a:spLocks noGrp="1"/>
          </p:cNvSpPr>
          <p:nvPr>
            <p:ph type="pic" sz="quarter" idx="32" hasCustomPrompt="1"/>
          </p:nvPr>
        </p:nvSpPr>
        <p:spPr>
          <a:xfrm>
            <a:off x="5376051"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8" name="Text Placeholder 14">
            <a:extLst>
              <a:ext uri="{FF2B5EF4-FFF2-40B4-BE49-F238E27FC236}">
                <a16:creationId xmlns:a16="http://schemas.microsoft.com/office/drawing/2014/main" id="{B63A3128-4CA8-48D5-B82E-7EDA918D7F39}"/>
              </a:ext>
            </a:extLst>
          </p:cNvPr>
          <p:cNvSpPr>
            <a:spLocks noGrp="1"/>
          </p:cNvSpPr>
          <p:nvPr>
            <p:ph type="body" sz="quarter" idx="33" hasCustomPrompt="1"/>
          </p:nvPr>
        </p:nvSpPr>
        <p:spPr>
          <a:xfrm>
            <a:off x="4403999"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9" name="Text Placeholder 14">
            <a:extLst>
              <a:ext uri="{FF2B5EF4-FFF2-40B4-BE49-F238E27FC236}">
                <a16:creationId xmlns:a16="http://schemas.microsoft.com/office/drawing/2014/main" id="{AB7F5300-022A-4183-A132-AA8EB6534A61}"/>
              </a:ext>
            </a:extLst>
          </p:cNvPr>
          <p:cNvSpPr>
            <a:spLocks noGrp="1"/>
          </p:cNvSpPr>
          <p:nvPr>
            <p:ph type="body" sz="quarter" idx="34"/>
          </p:nvPr>
        </p:nvSpPr>
        <p:spPr>
          <a:xfrm>
            <a:off x="4403999"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0" name="Picture Placeholder 8">
            <a:extLst>
              <a:ext uri="{FF2B5EF4-FFF2-40B4-BE49-F238E27FC236}">
                <a16:creationId xmlns:a16="http://schemas.microsoft.com/office/drawing/2014/main" id="{CE2DF1AF-9EAD-40B3-B73C-07649220BF03}"/>
              </a:ext>
            </a:extLst>
          </p:cNvPr>
          <p:cNvSpPr>
            <a:spLocks noGrp="1"/>
          </p:cNvSpPr>
          <p:nvPr>
            <p:ph type="pic" sz="quarter" idx="35" hasCustomPrompt="1"/>
          </p:nvPr>
        </p:nvSpPr>
        <p:spPr>
          <a:xfrm>
            <a:off x="9063158" y="4077341"/>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31" name="Text Placeholder 14">
            <a:extLst>
              <a:ext uri="{FF2B5EF4-FFF2-40B4-BE49-F238E27FC236}">
                <a16:creationId xmlns:a16="http://schemas.microsoft.com/office/drawing/2014/main" id="{40CD5A08-CA4F-41B8-A1B0-488A6EC44817}"/>
              </a:ext>
            </a:extLst>
          </p:cNvPr>
          <p:cNvSpPr>
            <a:spLocks noGrp="1"/>
          </p:cNvSpPr>
          <p:nvPr>
            <p:ph type="body" sz="quarter" idx="36" hasCustomPrompt="1"/>
          </p:nvPr>
        </p:nvSpPr>
        <p:spPr>
          <a:xfrm>
            <a:off x="8091106" y="5373485"/>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2" name="Text Placeholder 14">
            <a:extLst>
              <a:ext uri="{FF2B5EF4-FFF2-40B4-BE49-F238E27FC236}">
                <a16:creationId xmlns:a16="http://schemas.microsoft.com/office/drawing/2014/main" id="{B722C2B9-2C83-4877-A90D-0CA01537B08C}"/>
              </a:ext>
            </a:extLst>
          </p:cNvPr>
          <p:cNvSpPr>
            <a:spLocks noGrp="1"/>
          </p:cNvSpPr>
          <p:nvPr>
            <p:ph type="body" sz="quarter" idx="37"/>
          </p:nvPr>
        </p:nvSpPr>
        <p:spPr>
          <a:xfrm>
            <a:off x="8091106" y="5647623"/>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3" name="Rectangle 32">
            <a:extLst>
              <a:ext uri="{FF2B5EF4-FFF2-40B4-BE49-F238E27FC236}">
                <a16:creationId xmlns:a16="http://schemas.microsoft.com/office/drawing/2014/main" id="{6FF019EB-FA99-486B-BA02-92BE7601299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35" name="Picture 34">
            <a:extLst>
              <a:ext uri="{FF2B5EF4-FFF2-40B4-BE49-F238E27FC236}">
                <a16:creationId xmlns:a16="http://schemas.microsoft.com/office/drawing/2014/main" id="{F1882F53-3639-4FFE-AFD1-5428267B6B9D}"/>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D2A4C4A-3642-4CE3-8FB6-AFE5A9CA81FA}"/>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38C7AECD-2D0A-4301-9CB8-B765D71F0B6B}"/>
              </a:ext>
            </a:extLst>
          </p:cNvPr>
          <p:cNvSpPr>
            <a:spLocks noGrp="1"/>
          </p:cNvSpPr>
          <p:nvPr>
            <p:ph type="dt" sz="half" idx="38"/>
          </p:nvPr>
        </p:nvSpPr>
        <p:spPr bwMode="white"/>
        <p:txBody>
          <a:bodyPr/>
          <a:lstStyle/>
          <a:p>
            <a:endParaRPr lang="en-AU" dirty="0"/>
          </a:p>
        </p:txBody>
      </p:sp>
      <p:sp>
        <p:nvSpPr>
          <p:cNvPr id="7" name="Footer Placeholder 6">
            <a:extLst>
              <a:ext uri="{FF2B5EF4-FFF2-40B4-BE49-F238E27FC236}">
                <a16:creationId xmlns:a16="http://schemas.microsoft.com/office/drawing/2014/main" id="{5E82035B-DC9A-432B-8519-2243ECF2A4F3}"/>
              </a:ext>
            </a:extLst>
          </p:cNvPr>
          <p:cNvSpPr>
            <a:spLocks noGrp="1"/>
          </p:cNvSpPr>
          <p:nvPr>
            <p:ph type="ftr" sz="quarter" idx="39"/>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A8EC4C1B-640F-47AB-A0DF-816F2F8FB16E}"/>
              </a:ext>
            </a:extLst>
          </p:cNvPr>
          <p:cNvSpPr>
            <a:spLocks noGrp="1"/>
          </p:cNvSpPr>
          <p:nvPr>
            <p:ph type="sldNum" sz="quarter" idx="4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6955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der">
    <p:spTree>
      <p:nvGrpSpPr>
        <p:cNvPr id="1" name=""/>
        <p:cNvGrpSpPr/>
        <p:nvPr/>
      </p:nvGrpSpPr>
      <p:grpSpPr>
        <a:xfrm>
          <a:off x="0" y="0"/>
          <a:ext cx="0" cy="0"/>
          <a:chOff x="0" y="0"/>
          <a:chExt cx="0" cy="0"/>
        </a:xfrm>
      </p:grpSpPr>
      <p:sp>
        <p:nvSpPr>
          <p:cNvPr id="34" name="Text Placeholder 14">
            <a:extLst>
              <a:ext uri="{FF2B5EF4-FFF2-40B4-BE49-F238E27FC236}">
                <a16:creationId xmlns:a16="http://schemas.microsoft.com/office/drawing/2014/main" id="{C9748A61-6439-491A-9457-33A20862D25C}"/>
              </a:ext>
            </a:extLst>
          </p:cNvPr>
          <p:cNvSpPr>
            <a:spLocks noGrp="1"/>
          </p:cNvSpPr>
          <p:nvPr>
            <p:ph type="body" sz="quarter" idx="29" hasCustomPrompt="1"/>
          </p:nvPr>
        </p:nvSpPr>
        <p:spPr>
          <a:xfrm>
            <a:off x="1079170" y="1917008"/>
            <a:ext cx="1584308" cy="1584000"/>
          </a:xfrm>
          <a:prstGeom prst="rect">
            <a:avLst/>
          </a:prstGeom>
          <a:solidFill>
            <a:schemeClr val="accent1"/>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69532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69532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36" name="Text Placeholder 14">
            <a:extLst>
              <a:ext uri="{FF2B5EF4-FFF2-40B4-BE49-F238E27FC236}">
                <a16:creationId xmlns:a16="http://schemas.microsoft.com/office/drawing/2014/main" id="{C17937B0-FDCD-421A-9652-36A59CE227A1}"/>
              </a:ext>
            </a:extLst>
          </p:cNvPr>
          <p:cNvSpPr>
            <a:spLocks noGrp="1"/>
          </p:cNvSpPr>
          <p:nvPr>
            <p:ph type="body" sz="quarter" idx="30" hasCustomPrompt="1"/>
          </p:nvPr>
        </p:nvSpPr>
        <p:spPr>
          <a:xfrm>
            <a:off x="3932120" y="1917008"/>
            <a:ext cx="1584308" cy="1584000"/>
          </a:xfrm>
          <a:prstGeom prst="rect">
            <a:avLst/>
          </a:prstGeom>
          <a:solidFill>
            <a:srgbClr val="962A8B"/>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37" name="Text Placeholder 14">
            <a:extLst>
              <a:ext uri="{FF2B5EF4-FFF2-40B4-BE49-F238E27FC236}">
                <a16:creationId xmlns:a16="http://schemas.microsoft.com/office/drawing/2014/main" id="{7AB4A338-5CDA-4742-A7F5-F49D6BE9AD4F}"/>
              </a:ext>
            </a:extLst>
          </p:cNvPr>
          <p:cNvSpPr>
            <a:spLocks noGrp="1"/>
          </p:cNvSpPr>
          <p:nvPr>
            <p:ph type="body" sz="quarter" idx="31" hasCustomPrompt="1"/>
          </p:nvPr>
        </p:nvSpPr>
        <p:spPr>
          <a:xfrm>
            <a:off x="354827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8" name="Text Placeholder 14">
            <a:extLst>
              <a:ext uri="{FF2B5EF4-FFF2-40B4-BE49-F238E27FC236}">
                <a16:creationId xmlns:a16="http://schemas.microsoft.com/office/drawing/2014/main" id="{9452123C-C6A2-4D45-AF62-5B6E775B6C90}"/>
              </a:ext>
            </a:extLst>
          </p:cNvPr>
          <p:cNvSpPr>
            <a:spLocks noGrp="1"/>
          </p:cNvSpPr>
          <p:nvPr>
            <p:ph type="body" sz="quarter" idx="32"/>
          </p:nvPr>
        </p:nvSpPr>
        <p:spPr>
          <a:xfrm>
            <a:off x="354827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9" name="Text Placeholder 14">
            <a:extLst>
              <a:ext uri="{FF2B5EF4-FFF2-40B4-BE49-F238E27FC236}">
                <a16:creationId xmlns:a16="http://schemas.microsoft.com/office/drawing/2014/main" id="{3DCBEBCB-7877-4BC1-BA6D-4E809F947A5F}"/>
              </a:ext>
            </a:extLst>
          </p:cNvPr>
          <p:cNvSpPr>
            <a:spLocks noGrp="1"/>
          </p:cNvSpPr>
          <p:nvPr>
            <p:ph type="body" sz="quarter" idx="33" hasCustomPrompt="1"/>
          </p:nvPr>
        </p:nvSpPr>
        <p:spPr>
          <a:xfrm>
            <a:off x="6686160" y="1917008"/>
            <a:ext cx="1584308" cy="1584000"/>
          </a:xfrm>
          <a:prstGeom prst="rect">
            <a:avLst/>
          </a:prstGeom>
          <a:solidFill>
            <a:srgbClr val="999490"/>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0" name="Text Placeholder 14">
            <a:extLst>
              <a:ext uri="{FF2B5EF4-FFF2-40B4-BE49-F238E27FC236}">
                <a16:creationId xmlns:a16="http://schemas.microsoft.com/office/drawing/2014/main" id="{2FE7559D-9529-40D4-8025-F2B8ED38A995}"/>
              </a:ext>
            </a:extLst>
          </p:cNvPr>
          <p:cNvSpPr>
            <a:spLocks noGrp="1"/>
          </p:cNvSpPr>
          <p:nvPr>
            <p:ph type="body" sz="quarter" idx="34" hasCustomPrompt="1"/>
          </p:nvPr>
        </p:nvSpPr>
        <p:spPr>
          <a:xfrm>
            <a:off x="630231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1" name="Text Placeholder 14">
            <a:extLst>
              <a:ext uri="{FF2B5EF4-FFF2-40B4-BE49-F238E27FC236}">
                <a16:creationId xmlns:a16="http://schemas.microsoft.com/office/drawing/2014/main" id="{2382D6B5-B43B-46F1-B879-42FA4CCBD202}"/>
              </a:ext>
            </a:extLst>
          </p:cNvPr>
          <p:cNvSpPr>
            <a:spLocks noGrp="1"/>
          </p:cNvSpPr>
          <p:nvPr>
            <p:ph type="body" sz="quarter" idx="35"/>
          </p:nvPr>
        </p:nvSpPr>
        <p:spPr>
          <a:xfrm>
            <a:off x="630231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2" name="Text Placeholder 14">
            <a:extLst>
              <a:ext uri="{FF2B5EF4-FFF2-40B4-BE49-F238E27FC236}">
                <a16:creationId xmlns:a16="http://schemas.microsoft.com/office/drawing/2014/main" id="{791F1A27-3497-4ECD-AAAC-804B3DF8F9FB}"/>
              </a:ext>
            </a:extLst>
          </p:cNvPr>
          <p:cNvSpPr>
            <a:spLocks noGrp="1"/>
          </p:cNvSpPr>
          <p:nvPr>
            <p:ph type="body" sz="quarter" idx="36" hasCustomPrompt="1"/>
          </p:nvPr>
        </p:nvSpPr>
        <p:spPr>
          <a:xfrm>
            <a:off x="9514768" y="1917008"/>
            <a:ext cx="1584308" cy="1584000"/>
          </a:xfrm>
          <a:prstGeom prst="rect">
            <a:avLst/>
          </a:prstGeom>
          <a:solidFill>
            <a:srgbClr val="D7D1CC"/>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3" name="Text Placeholder 14">
            <a:extLst>
              <a:ext uri="{FF2B5EF4-FFF2-40B4-BE49-F238E27FC236}">
                <a16:creationId xmlns:a16="http://schemas.microsoft.com/office/drawing/2014/main" id="{E0498A31-1633-4E6B-8EAE-AF4FDE6233F0}"/>
              </a:ext>
            </a:extLst>
          </p:cNvPr>
          <p:cNvSpPr>
            <a:spLocks noGrp="1"/>
          </p:cNvSpPr>
          <p:nvPr>
            <p:ph type="body" sz="quarter" idx="37" hasCustomPrompt="1"/>
          </p:nvPr>
        </p:nvSpPr>
        <p:spPr>
          <a:xfrm>
            <a:off x="9130924"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4" name="Text Placeholder 14">
            <a:extLst>
              <a:ext uri="{FF2B5EF4-FFF2-40B4-BE49-F238E27FC236}">
                <a16:creationId xmlns:a16="http://schemas.microsoft.com/office/drawing/2014/main" id="{9A54FCE6-6684-449A-86E0-142437219426}"/>
              </a:ext>
            </a:extLst>
          </p:cNvPr>
          <p:cNvSpPr>
            <a:spLocks noGrp="1"/>
          </p:cNvSpPr>
          <p:nvPr>
            <p:ph type="body" sz="quarter" idx="38"/>
          </p:nvPr>
        </p:nvSpPr>
        <p:spPr>
          <a:xfrm>
            <a:off x="9130924"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5" name="Rectangle 44">
            <a:extLst>
              <a:ext uri="{FF2B5EF4-FFF2-40B4-BE49-F238E27FC236}">
                <a16:creationId xmlns:a16="http://schemas.microsoft.com/office/drawing/2014/main" id="{895140AB-DCE2-4DB2-81B5-60470D8E34C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21" name="Picture 20">
            <a:extLst>
              <a:ext uri="{FF2B5EF4-FFF2-40B4-BE49-F238E27FC236}">
                <a16:creationId xmlns:a16="http://schemas.microsoft.com/office/drawing/2014/main" id="{83BF142C-8B85-4BCA-8B54-67CC7F92FF4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FC67645D-435A-4DA4-9CBA-77E7F4B501FE}"/>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85E88FC7-59B6-4EA9-ABA6-E3BB2E23FF81}"/>
              </a:ext>
            </a:extLst>
          </p:cNvPr>
          <p:cNvSpPr>
            <a:spLocks noGrp="1"/>
          </p:cNvSpPr>
          <p:nvPr>
            <p:ph type="dt" sz="half" idx="39"/>
          </p:nvPr>
        </p:nvSpPr>
        <p:spPr bwMode="white"/>
        <p:txBody>
          <a:bodyPr/>
          <a:lstStyle/>
          <a:p>
            <a:endParaRPr lang="en-AU" dirty="0"/>
          </a:p>
        </p:txBody>
      </p:sp>
      <p:sp>
        <p:nvSpPr>
          <p:cNvPr id="7" name="Footer Placeholder 6">
            <a:extLst>
              <a:ext uri="{FF2B5EF4-FFF2-40B4-BE49-F238E27FC236}">
                <a16:creationId xmlns:a16="http://schemas.microsoft.com/office/drawing/2014/main" id="{D9CEE3C6-C898-476B-873B-DAEEB357A992}"/>
              </a:ext>
            </a:extLst>
          </p:cNvPr>
          <p:cNvSpPr>
            <a:spLocks noGrp="1"/>
          </p:cNvSpPr>
          <p:nvPr>
            <p:ph type="ftr" sz="quarter" idx="40"/>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4CEACAED-B859-46A5-951B-270C91500FC6}"/>
              </a:ext>
            </a:extLst>
          </p:cNvPr>
          <p:cNvSpPr>
            <a:spLocks noGrp="1"/>
          </p:cNvSpPr>
          <p:nvPr>
            <p:ph type="sldNum" sz="quarter" idx="4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3689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Dark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5"/>
          </a:xfrm>
          <a:prstGeom prst="rect">
            <a:avLst/>
          </a:prstGeom>
          <a:solidFill>
            <a:schemeClr val="accent1"/>
          </a:solidFill>
        </p:spPr>
        <p:txBody>
          <a:bodyPr anchor="ctr">
            <a:normAutofit/>
          </a:bodyPr>
          <a:lstStyle>
            <a:lvl1pPr algn="ctr">
              <a:defRPr sz="1800">
                <a:solidFill>
                  <a:schemeClr val="bg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17F97712-4CC3-452D-A157-BEE84E80571D}"/>
              </a:ext>
            </a:extLst>
          </p:cNvPr>
          <p:cNvSpPr>
            <a:spLocks noGrp="1"/>
          </p:cNvSpPr>
          <p:nvPr>
            <p:ph type="body" sz="quarter" idx="15"/>
          </p:nvPr>
        </p:nvSpPr>
        <p:spPr>
          <a:xfrm>
            <a:off x="695326" y="1700213"/>
            <a:ext cx="519780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F5F6752E-685A-46CF-8D29-A5D4E0013D21}"/>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DD1DFD8-8A09-48BC-87A4-4F57F6D6FE1B}"/>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976C9786-9794-4BE5-BBFE-4B339825F287}"/>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A9EE0658-31AB-4AA9-B241-6C41D88C9769}"/>
              </a:ext>
            </a:extLst>
          </p:cNvPr>
          <p:cNvSpPr>
            <a:spLocks noGrp="1"/>
          </p:cNvSpPr>
          <p:nvPr>
            <p:ph type="title" hasCustomPrompt="1"/>
          </p:nvPr>
        </p:nvSpPr>
        <p:spPr/>
        <p:txBody>
          <a:bodyPr/>
          <a:lstStyle/>
          <a:p>
            <a:r>
              <a:rPr lang="en-US" dirty="0"/>
              <a:t>to edit Master title style</a:t>
            </a:r>
            <a:endParaRPr lang="en-AU" dirty="0"/>
          </a:p>
        </p:txBody>
      </p:sp>
      <p:sp>
        <p:nvSpPr>
          <p:cNvPr id="6" name="Date Placeholder 5">
            <a:extLst>
              <a:ext uri="{FF2B5EF4-FFF2-40B4-BE49-F238E27FC236}">
                <a16:creationId xmlns:a16="http://schemas.microsoft.com/office/drawing/2014/main" id="{69AFECAB-12EA-4AAC-BBB9-72070BF5947B}"/>
              </a:ext>
            </a:extLst>
          </p:cNvPr>
          <p:cNvSpPr>
            <a:spLocks noGrp="1"/>
          </p:cNvSpPr>
          <p:nvPr>
            <p:ph type="dt" sz="half" idx="18"/>
          </p:nvPr>
        </p:nvSpPr>
        <p:spPr bwMode="white"/>
        <p:txBody>
          <a:bodyPr/>
          <a:lstStyle/>
          <a:p>
            <a:endParaRPr lang="en-AU" dirty="0"/>
          </a:p>
        </p:txBody>
      </p:sp>
      <p:sp>
        <p:nvSpPr>
          <p:cNvPr id="8" name="Footer Placeholder 7">
            <a:extLst>
              <a:ext uri="{FF2B5EF4-FFF2-40B4-BE49-F238E27FC236}">
                <a16:creationId xmlns:a16="http://schemas.microsoft.com/office/drawing/2014/main" id="{BDEE6526-1DB9-4ECD-86C1-1BB926D7D9FA}"/>
              </a:ext>
            </a:extLst>
          </p:cNvPr>
          <p:cNvSpPr>
            <a:spLocks noGrp="1"/>
          </p:cNvSpPr>
          <p:nvPr>
            <p:ph type="ftr" sz="quarter" idx="19"/>
          </p:nvPr>
        </p:nvSpPr>
        <p:spPr/>
        <p:txBody>
          <a:bodyPr/>
          <a:lstStyle/>
          <a:p>
            <a:r>
              <a:rPr lang="en-AU"/>
              <a:t>Brook Queree 48423384</a:t>
            </a:r>
            <a:endParaRPr lang="en-AU" dirty="0"/>
          </a:p>
        </p:txBody>
      </p:sp>
      <p:sp>
        <p:nvSpPr>
          <p:cNvPr id="12" name="Slide Number Placeholder 11">
            <a:extLst>
              <a:ext uri="{FF2B5EF4-FFF2-40B4-BE49-F238E27FC236}">
                <a16:creationId xmlns:a16="http://schemas.microsoft.com/office/drawing/2014/main" id="{B640CA88-D0CE-4C3C-BA4A-CB5E62584F1F}"/>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90246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with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2"/>
            <a:ext cx="5400673" cy="4608513"/>
          </a:xfrm>
          <a:prstGeom prst="rect">
            <a:avLst/>
          </a:prstGeom>
          <a:solidFill>
            <a:srgbClr val="962A8B"/>
          </a:solidFill>
        </p:spPr>
        <p:txBody>
          <a:bodyPr anchor="ctr">
            <a:normAutofit/>
          </a:bodyPr>
          <a:lstStyle>
            <a:lvl1pPr algn="ctr">
              <a:defRPr sz="1800">
                <a:solidFill>
                  <a:schemeClr val="bg1"/>
                </a:solidFill>
              </a:defRPr>
            </a:lvl1pPr>
          </a:lstStyle>
          <a:p>
            <a:pPr lvl="0"/>
            <a:r>
              <a:rPr lang="en-US"/>
              <a:t>Edit Master text styles</a:t>
            </a:r>
          </a:p>
        </p:txBody>
      </p:sp>
      <p:sp>
        <p:nvSpPr>
          <p:cNvPr id="8" name="Text Placeholder 5">
            <a:extLst>
              <a:ext uri="{FF2B5EF4-FFF2-40B4-BE49-F238E27FC236}">
                <a16:creationId xmlns:a16="http://schemas.microsoft.com/office/drawing/2014/main" id="{1500BB1C-3C6B-46AF-8AA4-A4BA72712C80}"/>
              </a:ext>
            </a:extLst>
          </p:cNvPr>
          <p:cNvSpPr>
            <a:spLocks noGrp="1"/>
          </p:cNvSpPr>
          <p:nvPr>
            <p:ph type="body" sz="quarter" idx="15"/>
          </p:nvPr>
        </p:nvSpPr>
        <p:spPr>
          <a:xfrm>
            <a:off x="694800" y="1700212"/>
            <a:ext cx="5209113" cy="4608516"/>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8574EA24-97F9-47A1-937E-B8E4F532769A}"/>
              </a:ext>
            </a:extLst>
          </p:cNvPr>
          <p:cNvSpPr>
            <a:spLocks noGrp="1"/>
          </p:cNvSpPr>
          <p:nvPr>
            <p:ph type="title"/>
          </p:nvPr>
        </p:nvSpPr>
        <p:spPr/>
        <p:txBody>
          <a:bodyPr/>
          <a:lstStyle/>
          <a:p>
            <a:r>
              <a:rPr lang="en-US"/>
              <a:t>Click to edit Master title style</a:t>
            </a:r>
            <a:endParaRPr lang="en-AU" dirty="0"/>
          </a:p>
        </p:txBody>
      </p:sp>
      <p:sp>
        <p:nvSpPr>
          <p:cNvPr id="13" name="Text Placeholder 5">
            <a:extLst>
              <a:ext uri="{FF2B5EF4-FFF2-40B4-BE49-F238E27FC236}">
                <a16:creationId xmlns:a16="http://schemas.microsoft.com/office/drawing/2014/main" id="{B11690AC-7C51-47ED-9DD6-4A98D2E79BBF}"/>
              </a:ext>
            </a:extLst>
          </p:cNvPr>
          <p:cNvSpPr>
            <a:spLocks noGrp="1"/>
          </p:cNvSpPr>
          <p:nvPr>
            <p:ph type="body" sz="quarter" idx="19"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F2CACF9F-55D3-4152-BDFF-84674C07B2B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3574170D-AC78-463A-B8E0-8E87954EAB8D}"/>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BEEBA455-94D3-4DB8-AAFA-811D610E138C}"/>
              </a:ext>
            </a:extLst>
          </p:cNvPr>
          <p:cNvSpPr>
            <a:spLocks noGrp="1"/>
          </p:cNvSpPr>
          <p:nvPr>
            <p:ph type="dt" sz="half" idx="20"/>
          </p:nvPr>
        </p:nvSpPr>
        <p:spPr bwMode="white"/>
        <p:txBody>
          <a:bodyPr/>
          <a:lstStyle/>
          <a:p>
            <a:endParaRPr lang="en-AU" dirty="0"/>
          </a:p>
        </p:txBody>
      </p:sp>
      <p:sp>
        <p:nvSpPr>
          <p:cNvPr id="3" name="Footer Placeholder 2">
            <a:extLst>
              <a:ext uri="{FF2B5EF4-FFF2-40B4-BE49-F238E27FC236}">
                <a16:creationId xmlns:a16="http://schemas.microsoft.com/office/drawing/2014/main" id="{F7DAA7FD-BD90-42A7-ADCE-A909D39619CD}"/>
              </a:ext>
            </a:extLst>
          </p:cNvPr>
          <p:cNvSpPr>
            <a:spLocks noGrp="1"/>
          </p:cNvSpPr>
          <p:nvPr>
            <p:ph type="ftr" sz="quarter" idx="21"/>
          </p:nvPr>
        </p:nvSpPr>
        <p:spPr/>
        <p:txBody>
          <a:bodyPr/>
          <a:lstStyle/>
          <a:p>
            <a:r>
              <a:rPr lang="en-AU"/>
              <a:t>Brook Queree 48423384</a:t>
            </a:r>
            <a:endParaRPr lang="en-AU" dirty="0"/>
          </a:p>
        </p:txBody>
      </p:sp>
      <p:sp>
        <p:nvSpPr>
          <p:cNvPr id="4" name="Slide Number Placeholder 3">
            <a:extLst>
              <a:ext uri="{FF2B5EF4-FFF2-40B4-BE49-F238E27FC236}">
                <a16:creationId xmlns:a16="http://schemas.microsoft.com/office/drawing/2014/main" id="{9E1DB814-0723-41E1-87CA-20F94C28B05E}"/>
              </a:ext>
            </a:extLst>
          </p:cNvPr>
          <p:cNvSpPr>
            <a:spLocks noGrp="1"/>
          </p:cNvSpPr>
          <p:nvPr>
            <p:ph type="sldNum" sz="quarter" idx="22"/>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98992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with Neutral 1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3" y="1700213"/>
            <a:ext cx="5400672" cy="4608515"/>
          </a:xfrm>
          <a:prstGeom prst="rect">
            <a:avLst/>
          </a:prstGeom>
          <a:solidFill>
            <a:srgbClr val="D7D1CC"/>
          </a:solidFill>
        </p:spPr>
        <p:txBody>
          <a:bodyPr anchor="ctr">
            <a:normAutofit/>
          </a:bodyPr>
          <a:lstStyle>
            <a:lvl1pPr algn="ctr">
              <a:defRPr sz="1800">
                <a:solidFill>
                  <a:schemeClr val="tx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643BCE34-49B7-4BA0-8263-6432C37E47F9}"/>
              </a:ext>
            </a:extLst>
          </p:cNvPr>
          <p:cNvSpPr>
            <a:spLocks noGrp="1"/>
          </p:cNvSpPr>
          <p:nvPr>
            <p:ph type="body" sz="quarter" idx="15"/>
          </p:nvPr>
        </p:nvSpPr>
        <p:spPr>
          <a:xfrm>
            <a:off x="694800" y="1700213"/>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5045A20B-3961-4824-8B5F-429563405594}"/>
              </a:ext>
            </a:extLst>
          </p:cNvPr>
          <p:cNvSpPr>
            <a:spLocks noGrp="1"/>
          </p:cNvSpPr>
          <p:nvPr>
            <p:ph type="title"/>
          </p:nvPr>
        </p:nvSpPr>
        <p:spPr/>
        <p:txBody>
          <a:bodyPr/>
          <a:lstStyle/>
          <a:p>
            <a:r>
              <a:rPr lang="en-US"/>
              <a:t>Click to edit Master title style</a:t>
            </a:r>
            <a:endParaRPr lang="en-AU" dirty="0"/>
          </a:p>
        </p:txBody>
      </p:sp>
      <p:sp>
        <p:nvSpPr>
          <p:cNvPr id="9" name="Text Placeholder 5">
            <a:extLst>
              <a:ext uri="{FF2B5EF4-FFF2-40B4-BE49-F238E27FC236}">
                <a16:creationId xmlns:a16="http://schemas.microsoft.com/office/drawing/2014/main" id="{DB36345A-6B2C-4967-909A-6BAA4D16DEDF}"/>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2DA7A291-5EAC-486D-928E-F46ED8B55AD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CD6EAF7D-7C9B-4789-AC1C-A7AF349D1D2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Date Placeholder 5">
            <a:extLst>
              <a:ext uri="{FF2B5EF4-FFF2-40B4-BE49-F238E27FC236}">
                <a16:creationId xmlns:a16="http://schemas.microsoft.com/office/drawing/2014/main" id="{B7E5C78F-E1DA-41DF-B969-597539E60F5D}"/>
              </a:ext>
            </a:extLst>
          </p:cNvPr>
          <p:cNvSpPr>
            <a:spLocks noGrp="1"/>
          </p:cNvSpPr>
          <p:nvPr>
            <p:ph type="dt" sz="half" idx="18"/>
          </p:nvPr>
        </p:nvSpPr>
        <p:spPr bwMode="white"/>
        <p:txBody>
          <a:bodyPr/>
          <a:lstStyle/>
          <a:p>
            <a:endParaRPr lang="en-AU" dirty="0"/>
          </a:p>
        </p:txBody>
      </p:sp>
      <p:sp>
        <p:nvSpPr>
          <p:cNvPr id="8" name="Footer Placeholder 7">
            <a:extLst>
              <a:ext uri="{FF2B5EF4-FFF2-40B4-BE49-F238E27FC236}">
                <a16:creationId xmlns:a16="http://schemas.microsoft.com/office/drawing/2014/main" id="{F8E8DCA5-91C8-4DF9-B37E-735B2EA5D36B}"/>
              </a:ext>
            </a:extLst>
          </p:cNvPr>
          <p:cNvSpPr>
            <a:spLocks noGrp="1"/>
          </p:cNvSpPr>
          <p:nvPr>
            <p:ph type="ftr" sz="quarter" idx="19"/>
          </p:nvPr>
        </p:nvSpPr>
        <p:spPr/>
        <p:txBody>
          <a:bodyPr/>
          <a:lstStyle/>
          <a:p>
            <a:r>
              <a:rPr lang="en-AU"/>
              <a:t>Brook Queree 48423384</a:t>
            </a:r>
            <a:endParaRPr lang="en-AU" dirty="0"/>
          </a:p>
        </p:txBody>
      </p:sp>
      <p:sp>
        <p:nvSpPr>
          <p:cNvPr id="12" name="Slide Number Placeholder 11">
            <a:extLst>
              <a:ext uri="{FF2B5EF4-FFF2-40B4-BE49-F238E27FC236}">
                <a16:creationId xmlns:a16="http://schemas.microsoft.com/office/drawing/2014/main" id="{BFFC83A9-C0D2-49A3-AC00-E1A4A64271B0}"/>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95759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3">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5" y="1143405"/>
            <a:ext cx="107286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306" y="2553954"/>
            <a:ext cx="10737592" cy="2675249"/>
          </a:xfrm>
          <a:prstGeom prst="rect">
            <a:avLst/>
          </a:prstGeom>
          <a:noFill/>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3" name="Rectangle 2">
            <a:extLst>
              <a:ext uri="{FF2B5EF4-FFF2-40B4-BE49-F238E27FC236}">
                <a16:creationId xmlns:a16="http://schemas.microsoft.com/office/drawing/2014/main" id="{19933EA7-FE92-4C6D-8733-61E671888999}"/>
              </a:ext>
            </a:extLst>
          </p:cNvPr>
          <p:cNvSpPr/>
          <p:nvPr userDrawn="1"/>
        </p:nvSpPr>
        <p:spPr bwMode="ltGray">
          <a:xfrm>
            <a:off x="2" y="0"/>
            <a:ext cx="12191999" cy="9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16" name="Picture 15">
            <a:extLst>
              <a:ext uri="{FF2B5EF4-FFF2-40B4-BE49-F238E27FC236}">
                <a16:creationId xmlns:a16="http://schemas.microsoft.com/office/drawing/2014/main" id="{D93FA41E-EFD5-45E8-BE8D-8CAB28F4BDD2}"/>
              </a:ext>
            </a:extLst>
          </p:cNvPr>
          <p:cNvPicPr>
            <a:picLocks noChangeAspect="1"/>
          </p:cNvPicPr>
          <p:nvPr userDrawn="1"/>
        </p:nvPicPr>
        <p:blipFill>
          <a:blip r:embed="rId3"/>
          <a:stretch>
            <a:fillRect/>
          </a:stretch>
        </p:blipFill>
        <p:spPr>
          <a:xfrm>
            <a:off x="704849" y="234886"/>
            <a:ext cx="2988000" cy="452585"/>
          </a:xfrm>
          <a:prstGeom prst="rect">
            <a:avLst/>
          </a:prstGeom>
        </p:spPr>
      </p:pic>
      <p:sp>
        <p:nvSpPr>
          <p:cNvPr id="5" name="TextBox 4">
            <a:extLst>
              <a:ext uri="{FF2B5EF4-FFF2-40B4-BE49-F238E27FC236}">
                <a16:creationId xmlns:a16="http://schemas.microsoft.com/office/drawing/2014/main" id="{FDDADB43-ED09-48C5-A41D-5E4BDF72C85E}"/>
              </a:ext>
            </a:extLst>
          </p:cNvPr>
          <p:cNvSpPr txBox="1"/>
          <p:nvPr userDrawn="1"/>
        </p:nvSpPr>
        <p:spPr>
          <a:xfrm>
            <a:off x="1" y="-1586050"/>
            <a:ext cx="7632171" cy="1384995"/>
          </a:xfrm>
          <a:prstGeom prst="rect">
            <a:avLst/>
          </a:prstGeom>
          <a:solidFill>
            <a:schemeClr val="accent1"/>
          </a:solidFill>
        </p:spPr>
        <p:txBody>
          <a:bodyPr wrap="square" rtlCol="0">
            <a:spAutoFit/>
          </a:bodyPr>
          <a:lstStyle/>
          <a:p>
            <a:r>
              <a:rPr lang="en-AU" sz="1400" dirty="0">
                <a:solidFill>
                  <a:schemeClr val="bg1"/>
                </a:solidFill>
              </a:rPr>
              <a:t>For this slide design, you can choose your own image </a:t>
            </a:r>
            <a:br>
              <a:rPr lang="en-AU" sz="1400" dirty="0">
                <a:solidFill>
                  <a:schemeClr val="bg1"/>
                </a:solidFill>
              </a:rPr>
            </a:br>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‘Picture’ is already selected</a:t>
            </a:r>
          </a:p>
          <a:p>
            <a:r>
              <a:rPr lang="en-US" sz="1400" dirty="0">
                <a:solidFill>
                  <a:schemeClr val="bg1"/>
                </a:solidFill>
              </a:rPr>
              <a:t>Go to the ‘File’ button and select another image</a:t>
            </a:r>
          </a:p>
          <a:p>
            <a:r>
              <a:rPr lang="en-US" sz="1400" dirty="0">
                <a:solidFill>
                  <a:schemeClr val="bg1"/>
                </a:solidFill>
              </a:rPr>
              <a:t>Change text </a:t>
            </a:r>
            <a:r>
              <a:rPr lang="en-US" sz="1400" dirty="0" err="1">
                <a:solidFill>
                  <a:schemeClr val="bg1"/>
                </a:solidFill>
              </a:rPr>
              <a:t>colour</a:t>
            </a:r>
            <a:r>
              <a:rPr lang="en-US" sz="1400" dirty="0">
                <a:solidFill>
                  <a:schemeClr val="bg1"/>
                </a:solidFill>
              </a:rPr>
              <a:t> as necessary to suit the image</a:t>
            </a:r>
            <a:endParaRPr lang="en-AU" sz="1400" dirty="0">
              <a:solidFill>
                <a:schemeClr val="bg1"/>
              </a:solidFill>
            </a:endParaRPr>
          </a:p>
        </p:txBody>
      </p:sp>
      <p:sp>
        <p:nvSpPr>
          <p:cNvPr id="11" name="Right Triangle 3">
            <a:extLst>
              <a:ext uri="{FF2B5EF4-FFF2-40B4-BE49-F238E27FC236}">
                <a16:creationId xmlns:a16="http://schemas.microsoft.com/office/drawing/2014/main" id="{5A5C0481-15B5-4619-B80D-C8C9ABD7F904}"/>
              </a:ext>
            </a:extLst>
          </p:cNvPr>
          <p:cNvSpPr/>
          <p:nvPr userDrawn="1"/>
        </p:nvSpPr>
        <p:spPr bwMode="invGray">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9" name="Graphic 1">
            <a:extLst>
              <a:ext uri="{FF2B5EF4-FFF2-40B4-BE49-F238E27FC236}">
                <a16:creationId xmlns:a16="http://schemas.microsoft.com/office/drawing/2014/main" id="{84EF10FC-E046-43D3-9897-04BE4FF5A176}"/>
              </a:ext>
            </a:extLst>
          </p:cNvPr>
          <p:cNvSpPr/>
          <p:nvPr userDrawn="1"/>
        </p:nvSpPr>
        <p:spPr bwMode="invGray">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296788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Neutral 2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2"/>
          </a:xfrm>
          <a:prstGeom prst="rect">
            <a:avLst/>
          </a:prstGeom>
          <a:solidFill>
            <a:srgbClr val="999490"/>
          </a:solidFill>
        </p:spPr>
        <p:txBody>
          <a:bodyPr anchor="ctr">
            <a:normAutofit/>
          </a:bodyPr>
          <a:lstStyle>
            <a:lvl1pPr algn="ctr">
              <a:defRPr sz="1800">
                <a:solidFill>
                  <a:schemeClr val="bg1"/>
                </a:solidFill>
              </a:defRPr>
            </a:lvl1pPr>
          </a:lstStyle>
          <a:p>
            <a:pPr lvl="0"/>
            <a:r>
              <a:rPr lang="en-US"/>
              <a:t>Edit Master text styles</a:t>
            </a:r>
          </a:p>
        </p:txBody>
      </p:sp>
      <p:sp>
        <p:nvSpPr>
          <p:cNvPr id="9" name="Text Placeholder 5">
            <a:extLst>
              <a:ext uri="{FF2B5EF4-FFF2-40B4-BE49-F238E27FC236}">
                <a16:creationId xmlns:a16="http://schemas.microsoft.com/office/drawing/2014/main" id="{00D8A284-12F0-43E7-820E-1E72AC40E17F}"/>
              </a:ext>
            </a:extLst>
          </p:cNvPr>
          <p:cNvSpPr>
            <a:spLocks noGrp="1"/>
          </p:cNvSpPr>
          <p:nvPr>
            <p:ph type="body" sz="quarter" idx="15"/>
          </p:nvPr>
        </p:nvSpPr>
        <p:spPr>
          <a:xfrm>
            <a:off x="694800" y="1700212"/>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F3255835-9B81-4FE6-A19A-BDEACE6D532E}"/>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FE5F36F7-9D4E-4EA5-882E-DEDD94B59C30}"/>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3000394-8C62-4535-AFCB-49065079CFAF}"/>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9739123-EB1E-4E5F-B70D-F7DEE2CEE7E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9C8F0C86-E17F-4FB6-93F4-7CD03DCBD834}"/>
              </a:ext>
            </a:extLst>
          </p:cNvPr>
          <p:cNvSpPr>
            <a:spLocks noGrp="1"/>
          </p:cNvSpPr>
          <p:nvPr>
            <p:ph type="dt" sz="half" idx="18"/>
          </p:nvPr>
        </p:nvSpPr>
        <p:spPr bwMode="white"/>
        <p:txBody>
          <a:bodyPr/>
          <a:lstStyle/>
          <a:p>
            <a:endParaRPr lang="en-AU" dirty="0"/>
          </a:p>
        </p:txBody>
      </p:sp>
      <p:sp>
        <p:nvSpPr>
          <p:cNvPr id="8" name="Footer Placeholder 7">
            <a:extLst>
              <a:ext uri="{FF2B5EF4-FFF2-40B4-BE49-F238E27FC236}">
                <a16:creationId xmlns:a16="http://schemas.microsoft.com/office/drawing/2014/main" id="{16DA6B27-3249-4E2E-BD52-822F0E96F786}"/>
              </a:ext>
            </a:extLst>
          </p:cNvPr>
          <p:cNvSpPr>
            <a:spLocks noGrp="1"/>
          </p:cNvSpPr>
          <p:nvPr>
            <p:ph type="ftr" sz="quarter" idx="19"/>
          </p:nvPr>
        </p:nvSpPr>
        <p:spPr/>
        <p:txBody>
          <a:bodyPr/>
          <a:lstStyle/>
          <a:p>
            <a:r>
              <a:rPr lang="en-AU"/>
              <a:t>Brook Queree 48423384</a:t>
            </a:r>
            <a:endParaRPr lang="en-AU" dirty="0"/>
          </a:p>
        </p:txBody>
      </p:sp>
      <p:sp>
        <p:nvSpPr>
          <p:cNvPr id="12" name="Slide Number Placeholder 11">
            <a:extLst>
              <a:ext uri="{FF2B5EF4-FFF2-40B4-BE49-F238E27FC236}">
                <a16:creationId xmlns:a16="http://schemas.microsoft.com/office/drawing/2014/main" id="{D28ACE60-DF21-472F-8FF6-A086BB2C1141}"/>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50285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Pullouts">
    <p:spTree>
      <p:nvGrpSpPr>
        <p:cNvPr id="1" name=""/>
        <p:cNvGrpSpPr/>
        <p:nvPr/>
      </p:nvGrpSpPr>
      <p:grpSpPr>
        <a:xfrm>
          <a:off x="0" y="0"/>
          <a:ext cx="0" cy="0"/>
          <a:chOff x="0" y="0"/>
          <a:chExt cx="0" cy="0"/>
        </a:xfrm>
      </p:grpSpPr>
      <p:sp>
        <p:nvSpPr>
          <p:cNvPr id="13" name="Text Placeholder 6">
            <a:extLst>
              <a:ext uri="{FF2B5EF4-FFF2-40B4-BE49-F238E27FC236}">
                <a16:creationId xmlns:a16="http://schemas.microsoft.com/office/drawing/2014/main" id="{EA75515C-08B2-490C-B8D9-273E0B4B793E}"/>
              </a:ext>
            </a:extLst>
          </p:cNvPr>
          <p:cNvSpPr>
            <a:spLocks noGrp="1"/>
          </p:cNvSpPr>
          <p:nvPr>
            <p:ph type="body" sz="quarter" idx="21" hasCustomPrompt="1"/>
          </p:nvPr>
        </p:nvSpPr>
        <p:spPr>
          <a:xfrm>
            <a:off x="8112127" y="1700213"/>
            <a:ext cx="3384548" cy="4615710"/>
          </a:xfrm>
          <a:prstGeom prst="rect">
            <a:avLst/>
          </a:prstGeom>
          <a:solidFill>
            <a:schemeClr val="accent1"/>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Text Placeholder 6">
            <a:extLst>
              <a:ext uri="{FF2B5EF4-FFF2-40B4-BE49-F238E27FC236}">
                <a16:creationId xmlns:a16="http://schemas.microsoft.com/office/drawing/2014/main" id="{5A8D97C9-2BD4-40D2-8A9C-5D0FDC041E5C}"/>
              </a:ext>
            </a:extLst>
          </p:cNvPr>
          <p:cNvSpPr>
            <a:spLocks noGrp="1"/>
          </p:cNvSpPr>
          <p:nvPr>
            <p:ph type="body" sz="quarter" idx="19" hasCustomPrompt="1"/>
          </p:nvPr>
        </p:nvSpPr>
        <p:spPr>
          <a:xfrm>
            <a:off x="695328" y="1700213"/>
            <a:ext cx="3384548" cy="4615710"/>
          </a:xfrm>
          <a:prstGeom prst="rect">
            <a:avLst/>
          </a:prstGeom>
          <a:solidFill>
            <a:srgbClr val="962A8B"/>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2" name="Text Placeholder 6">
            <a:extLst>
              <a:ext uri="{FF2B5EF4-FFF2-40B4-BE49-F238E27FC236}">
                <a16:creationId xmlns:a16="http://schemas.microsoft.com/office/drawing/2014/main" id="{2409A6CC-1C55-4870-8E22-205BA52568D4}"/>
              </a:ext>
            </a:extLst>
          </p:cNvPr>
          <p:cNvSpPr>
            <a:spLocks noGrp="1"/>
          </p:cNvSpPr>
          <p:nvPr>
            <p:ph type="body" sz="quarter" idx="20" hasCustomPrompt="1"/>
          </p:nvPr>
        </p:nvSpPr>
        <p:spPr>
          <a:xfrm>
            <a:off x="4387255" y="1692905"/>
            <a:ext cx="3384548" cy="4615710"/>
          </a:xfrm>
          <a:prstGeom prst="rect">
            <a:avLst/>
          </a:prstGeom>
          <a:solidFill>
            <a:srgbClr val="999490"/>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4" name="Rectangle 13">
            <a:extLst>
              <a:ext uri="{FF2B5EF4-FFF2-40B4-BE49-F238E27FC236}">
                <a16:creationId xmlns:a16="http://schemas.microsoft.com/office/drawing/2014/main" id="{1E1AC039-02E7-49D5-B557-F29BDF128A9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7AE48569-D32E-4698-B1DF-F6D3A1B423B0}"/>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0E118496-7854-4AD0-8A2D-922EA1AA164D}"/>
              </a:ext>
            </a:extLst>
          </p:cNvPr>
          <p:cNvSpPr>
            <a:spLocks noGrp="1"/>
          </p:cNvSpPr>
          <p:nvPr>
            <p:ph type="dt" sz="half" idx="22"/>
          </p:nvPr>
        </p:nvSpPr>
        <p:spPr bwMode="white"/>
        <p:txBody>
          <a:bodyPr/>
          <a:lstStyle/>
          <a:p>
            <a:endParaRPr lang="en-AU" dirty="0"/>
          </a:p>
        </p:txBody>
      </p:sp>
      <p:sp>
        <p:nvSpPr>
          <p:cNvPr id="7" name="Footer Placeholder 6">
            <a:extLst>
              <a:ext uri="{FF2B5EF4-FFF2-40B4-BE49-F238E27FC236}">
                <a16:creationId xmlns:a16="http://schemas.microsoft.com/office/drawing/2014/main" id="{CB490FF1-595C-4C0F-8493-0452D9413FEC}"/>
              </a:ext>
            </a:extLst>
          </p:cNvPr>
          <p:cNvSpPr>
            <a:spLocks noGrp="1"/>
          </p:cNvSpPr>
          <p:nvPr>
            <p:ph type="ftr" sz="quarter" idx="23"/>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991171E7-B6F7-4135-91FD-8404DE6A1A00}"/>
              </a:ext>
            </a:extLst>
          </p:cNvPr>
          <p:cNvSpPr>
            <a:spLocks noGrp="1"/>
          </p:cNvSpPr>
          <p:nvPr>
            <p:ph type="sldNum" sz="quarter" idx="24"/>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402823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ulti-layout 1">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06D0029-C709-49E4-ADBE-DE71FBF91E19}"/>
              </a:ext>
            </a:extLst>
          </p:cNvPr>
          <p:cNvSpPr>
            <a:spLocks noGrp="1"/>
          </p:cNvSpPr>
          <p:nvPr>
            <p:ph sz="quarter" idx="15"/>
          </p:nvPr>
        </p:nvSpPr>
        <p:spPr>
          <a:xfrm>
            <a:off x="694800" y="3593712"/>
            <a:ext cx="5198533" cy="2715015"/>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Content Placeholder 13">
            <a:extLst>
              <a:ext uri="{FF2B5EF4-FFF2-40B4-BE49-F238E27FC236}">
                <a16:creationId xmlns:a16="http://schemas.microsoft.com/office/drawing/2014/main" id="{842AA681-0A5C-4843-AFF7-8900ED2A6D68}"/>
              </a:ext>
            </a:extLst>
          </p:cNvPr>
          <p:cNvSpPr>
            <a:spLocks noGrp="1"/>
          </p:cNvSpPr>
          <p:nvPr>
            <p:ph sz="quarter" idx="16" hasCustomPrompt="1"/>
          </p:nvPr>
        </p:nvSpPr>
        <p:spPr>
          <a:xfrm>
            <a:off x="6288618" y="2024810"/>
            <a:ext cx="5198400" cy="2427894"/>
          </a:xfrm>
          <a:prstGeom prst="rect">
            <a:avLst/>
          </a:prstGeom>
        </p:spPr>
        <p:txBody>
          <a:bodyPr/>
          <a:lstStyle>
            <a:lvl1pPr>
              <a:defRPr/>
            </a:lvl1pPr>
          </a:lstStyle>
          <a:p>
            <a:pPr lvl="0"/>
            <a:r>
              <a:rPr lang="en-US" dirty="0"/>
              <a:t> </a:t>
            </a:r>
            <a:endParaRPr lang="en-AU" dirty="0"/>
          </a:p>
        </p:txBody>
      </p:sp>
      <p:sp>
        <p:nvSpPr>
          <p:cNvPr id="16" name="Content Placeholder 11">
            <a:extLst>
              <a:ext uri="{FF2B5EF4-FFF2-40B4-BE49-F238E27FC236}">
                <a16:creationId xmlns:a16="http://schemas.microsoft.com/office/drawing/2014/main" id="{C1A5F930-F83B-4616-AC17-D7231CE87421}"/>
              </a:ext>
            </a:extLst>
          </p:cNvPr>
          <p:cNvSpPr>
            <a:spLocks noGrp="1"/>
          </p:cNvSpPr>
          <p:nvPr>
            <p:ph sz="quarter" idx="17"/>
          </p:nvPr>
        </p:nvSpPr>
        <p:spPr>
          <a:xfrm>
            <a:off x="6288619" y="4602158"/>
            <a:ext cx="5198533" cy="1700191"/>
          </a:xfrm>
          <a:prstGeom prst="rect">
            <a:avLst/>
          </a:prstGeo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0ABFF14A-9BDE-42F0-AA14-E13CCFE3E4FE}"/>
              </a:ext>
            </a:extLst>
          </p:cNvPr>
          <p:cNvSpPr>
            <a:spLocks noGrp="1"/>
          </p:cNvSpPr>
          <p:nvPr>
            <p:ph type="body" sz="quarter" idx="18"/>
          </p:nvPr>
        </p:nvSpPr>
        <p:spPr>
          <a:xfrm>
            <a:off x="694800" y="1700808"/>
            <a:ext cx="5198532" cy="1743450"/>
          </a:xfrm>
          <a:prstGeom prst="rect">
            <a:avLst/>
          </a:prstGeom>
        </p:spPr>
        <p:txBody>
          <a:bodyPr/>
          <a:lstStyle/>
          <a:p>
            <a:pPr lvl="0"/>
            <a:r>
              <a:rPr lang="en-US"/>
              <a:t>Edit Master text styles</a:t>
            </a:r>
          </a:p>
        </p:txBody>
      </p:sp>
      <p:sp>
        <p:nvSpPr>
          <p:cNvPr id="13" name="Content Placeholder 11">
            <a:extLst>
              <a:ext uri="{FF2B5EF4-FFF2-40B4-BE49-F238E27FC236}">
                <a16:creationId xmlns:a16="http://schemas.microsoft.com/office/drawing/2014/main" id="{47FC4A52-417F-4863-97DD-E656EA43AC92}"/>
              </a:ext>
            </a:extLst>
          </p:cNvPr>
          <p:cNvSpPr>
            <a:spLocks noGrp="1"/>
          </p:cNvSpPr>
          <p:nvPr>
            <p:ph sz="quarter" idx="19" hasCustomPrompt="1"/>
          </p:nvPr>
        </p:nvSpPr>
        <p:spPr>
          <a:xfrm>
            <a:off x="6288619" y="1700809"/>
            <a:ext cx="5198533" cy="324000"/>
          </a:xfrm>
          <a:prstGeom prst="rect">
            <a:avLst/>
          </a:prstGeom>
        </p:spPr>
        <p:txBody>
          <a:bodyPr>
            <a:normAutofit/>
          </a:bodyPr>
          <a:lstStyle>
            <a:lvl5pPr>
              <a:defRPr lang="en-AU" sz="2000" b="1" dirty="0"/>
            </a:lvl5pPr>
          </a:lstStyle>
          <a:p>
            <a:pPr lvl="4"/>
            <a:r>
              <a:rPr lang="en-US" dirty="0"/>
              <a:t>Fifth level</a:t>
            </a:r>
            <a:endParaRPr lang="en-AU" dirty="0"/>
          </a:p>
        </p:txBody>
      </p:sp>
      <p:sp>
        <p:nvSpPr>
          <p:cNvPr id="7" name="Title 6">
            <a:extLst>
              <a:ext uri="{FF2B5EF4-FFF2-40B4-BE49-F238E27FC236}">
                <a16:creationId xmlns:a16="http://schemas.microsoft.com/office/drawing/2014/main" id="{5A696586-6988-4D6B-BE2D-2C0EDF447A61}"/>
              </a:ext>
            </a:extLst>
          </p:cNvPr>
          <p:cNvSpPr>
            <a:spLocks noGrp="1"/>
          </p:cNvSpPr>
          <p:nvPr>
            <p:ph type="title"/>
          </p:nvPr>
        </p:nvSpPr>
        <p:spPr/>
        <p:txBody>
          <a:bodyPr/>
          <a:lstStyle/>
          <a:p>
            <a:r>
              <a:rPr lang="en-US"/>
              <a:t>Click to edit Master title style</a:t>
            </a:r>
            <a:endParaRPr lang="en-AU" dirty="0"/>
          </a:p>
        </p:txBody>
      </p:sp>
      <p:sp>
        <p:nvSpPr>
          <p:cNvPr id="15" name="Text Placeholder 5">
            <a:extLst>
              <a:ext uri="{FF2B5EF4-FFF2-40B4-BE49-F238E27FC236}">
                <a16:creationId xmlns:a16="http://schemas.microsoft.com/office/drawing/2014/main" id="{14229EC4-696A-4791-8EB0-396DF61F7A28}"/>
              </a:ext>
            </a:extLst>
          </p:cNvPr>
          <p:cNvSpPr>
            <a:spLocks noGrp="1"/>
          </p:cNvSpPr>
          <p:nvPr>
            <p:ph type="body" sz="quarter" idx="23"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7" name="Rectangle 16">
            <a:extLst>
              <a:ext uri="{FF2B5EF4-FFF2-40B4-BE49-F238E27FC236}">
                <a16:creationId xmlns:a16="http://schemas.microsoft.com/office/drawing/2014/main" id="{FB3B4A2E-6294-4DC9-8779-3231A7E9B5C2}"/>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4BCAB502-16F2-4A19-97A1-C081D226597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5" name="Date Placeholder 4">
            <a:extLst>
              <a:ext uri="{FF2B5EF4-FFF2-40B4-BE49-F238E27FC236}">
                <a16:creationId xmlns:a16="http://schemas.microsoft.com/office/drawing/2014/main" id="{41F506F8-588F-4C50-8AA3-03099347931D}"/>
              </a:ext>
            </a:extLst>
          </p:cNvPr>
          <p:cNvSpPr>
            <a:spLocks noGrp="1"/>
          </p:cNvSpPr>
          <p:nvPr>
            <p:ph type="dt" sz="half" idx="24"/>
          </p:nvPr>
        </p:nvSpPr>
        <p:spPr bwMode="white"/>
        <p:txBody>
          <a:bodyPr/>
          <a:lstStyle/>
          <a:p>
            <a:endParaRPr lang="en-AU" dirty="0"/>
          </a:p>
        </p:txBody>
      </p:sp>
      <p:sp>
        <p:nvSpPr>
          <p:cNvPr id="8" name="Footer Placeholder 7">
            <a:extLst>
              <a:ext uri="{FF2B5EF4-FFF2-40B4-BE49-F238E27FC236}">
                <a16:creationId xmlns:a16="http://schemas.microsoft.com/office/drawing/2014/main" id="{CEC400A7-6A57-42A4-9CC7-26ED632D030D}"/>
              </a:ext>
            </a:extLst>
          </p:cNvPr>
          <p:cNvSpPr>
            <a:spLocks noGrp="1"/>
          </p:cNvSpPr>
          <p:nvPr>
            <p:ph type="ftr" sz="quarter" idx="25"/>
          </p:nvPr>
        </p:nvSpPr>
        <p:spPr/>
        <p:txBody>
          <a:bodyPr/>
          <a:lstStyle/>
          <a:p>
            <a:r>
              <a:rPr lang="en-AU"/>
              <a:t>Brook Queree 48423384</a:t>
            </a:r>
            <a:endParaRPr lang="en-AU" dirty="0"/>
          </a:p>
        </p:txBody>
      </p:sp>
      <p:sp>
        <p:nvSpPr>
          <p:cNvPr id="9" name="Slide Number Placeholder 8">
            <a:extLst>
              <a:ext uri="{FF2B5EF4-FFF2-40B4-BE49-F238E27FC236}">
                <a16:creationId xmlns:a16="http://schemas.microsoft.com/office/drawing/2014/main" id="{4BD824B6-391C-442D-8A27-0B268DB3667B}"/>
              </a:ext>
            </a:extLst>
          </p:cNvPr>
          <p:cNvSpPr>
            <a:spLocks noGrp="1"/>
          </p:cNvSpPr>
          <p:nvPr>
            <p:ph type="sldNum" sz="quarter" idx="26"/>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92118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ulti-layout 2">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1680838C-6DDD-4367-8C7B-8D49AA3A036A}"/>
              </a:ext>
            </a:extLst>
          </p:cNvPr>
          <p:cNvSpPr>
            <a:spLocks noGrp="1"/>
          </p:cNvSpPr>
          <p:nvPr>
            <p:ph sz="quarter" idx="19" hasCustomPrompt="1"/>
          </p:nvPr>
        </p:nvSpPr>
        <p:spPr>
          <a:xfrm>
            <a:off x="6286500" y="2677684"/>
            <a:ext cx="5219998" cy="1615411"/>
          </a:xfrm>
          <a:prstGeom prst="rect">
            <a:avLst/>
          </a:prstGeom>
        </p:spPr>
        <p:txBody>
          <a:bodyPr/>
          <a:lstStyle/>
          <a:p>
            <a:pPr lvl="0"/>
            <a:r>
              <a:rPr lang="en-AU" dirty="0"/>
              <a:t> </a:t>
            </a:r>
          </a:p>
        </p:txBody>
      </p:sp>
      <p:sp>
        <p:nvSpPr>
          <p:cNvPr id="20" name="Content Placeholder 18">
            <a:extLst>
              <a:ext uri="{FF2B5EF4-FFF2-40B4-BE49-F238E27FC236}">
                <a16:creationId xmlns:a16="http://schemas.microsoft.com/office/drawing/2014/main" id="{8C9CC71C-D628-4B8C-8AB1-D318B0D686CF}"/>
              </a:ext>
            </a:extLst>
          </p:cNvPr>
          <p:cNvSpPr>
            <a:spLocks noGrp="1"/>
          </p:cNvSpPr>
          <p:nvPr>
            <p:ph sz="quarter" idx="20" hasCustomPrompt="1"/>
          </p:nvPr>
        </p:nvSpPr>
        <p:spPr>
          <a:xfrm>
            <a:off x="6286500" y="4694142"/>
            <a:ext cx="5219996" cy="1615178"/>
          </a:xfrm>
          <a:prstGeom prst="rect">
            <a:avLst/>
          </a:prstGeom>
        </p:spPr>
        <p:txBody>
          <a:bodyPr/>
          <a:lstStyle>
            <a:lvl1pPr>
              <a:defRPr/>
            </a:lvl1pPr>
          </a:lstStyle>
          <a:p>
            <a:pPr lvl="0"/>
            <a:r>
              <a:rPr lang="en-US" dirty="0"/>
              <a:t> </a:t>
            </a:r>
            <a:endParaRPr lang="en-AU" dirty="0"/>
          </a:p>
        </p:txBody>
      </p:sp>
      <p:sp>
        <p:nvSpPr>
          <p:cNvPr id="12" name="Text Placeholder 5">
            <a:extLst>
              <a:ext uri="{FF2B5EF4-FFF2-40B4-BE49-F238E27FC236}">
                <a16:creationId xmlns:a16="http://schemas.microsoft.com/office/drawing/2014/main" id="{47EF0A71-527C-4177-BD73-0A32F4F3B7C2}"/>
              </a:ext>
            </a:extLst>
          </p:cNvPr>
          <p:cNvSpPr>
            <a:spLocks noGrp="1"/>
          </p:cNvSpPr>
          <p:nvPr>
            <p:ph type="body" sz="quarter" idx="25"/>
          </p:nvPr>
        </p:nvSpPr>
        <p:spPr>
          <a:xfrm>
            <a:off x="6286500" y="2279659"/>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14" name="Text Placeholder 5">
            <a:extLst>
              <a:ext uri="{FF2B5EF4-FFF2-40B4-BE49-F238E27FC236}">
                <a16:creationId xmlns:a16="http://schemas.microsoft.com/office/drawing/2014/main" id="{FFFB469D-AB37-445A-8C5C-9EDAC47CC608}"/>
              </a:ext>
            </a:extLst>
          </p:cNvPr>
          <p:cNvSpPr>
            <a:spLocks noGrp="1"/>
          </p:cNvSpPr>
          <p:nvPr>
            <p:ph type="body" sz="quarter" idx="26"/>
          </p:nvPr>
        </p:nvSpPr>
        <p:spPr>
          <a:xfrm>
            <a:off x="6286500" y="4401144"/>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9" name="Text Placeholder 8">
            <a:extLst>
              <a:ext uri="{FF2B5EF4-FFF2-40B4-BE49-F238E27FC236}">
                <a16:creationId xmlns:a16="http://schemas.microsoft.com/office/drawing/2014/main" id="{892F6810-4203-426A-BA3F-12E853FD972A}"/>
              </a:ext>
            </a:extLst>
          </p:cNvPr>
          <p:cNvSpPr>
            <a:spLocks noGrp="1"/>
          </p:cNvSpPr>
          <p:nvPr>
            <p:ph type="body" sz="quarter" idx="28"/>
          </p:nvPr>
        </p:nvSpPr>
        <p:spPr>
          <a:xfrm>
            <a:off x="694800" y="2279196"/>
            <a:ext cx="5183717" cy="2013899"/>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1" name="Text Placeholder 8">
            <a:extLst>
              <a:ext uri="{FF2B5EF4-FFF2-40B4-BE49-F238E27FC236}">
                <a16:creationId xmlns:a16="http://schemas.microsoft.com/office/drawing/2014/main" id="{5608E6E7-0CC5-4C1B-8095-7EA4A3FE80AB}"/>
              </a:ext>
            </a:extLst>
          </p:cNvPr>
          <p:cNvSpPr>
            <a:spLocks noGrp="1"/>
          </p:cNvSpPr>
          <p:nvPr>
            <p:ph type="body" sz="quarter" idx="29"/>
          </p:nvPr>
        </p:nvSpPr>
        <p:spPr>
          <a:xfrm>
            <a:off x="694800" y="4401144"/>
            <a:ext cx="5183717" cy="1908176"/>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6AE219F9-19D4-45A2-9D79-6847ED38E26C}"/>
              </a:ext>
            </a:extLst>
          </p:cNvPr>
          <p:cNvSpPr>
            <a:spLocks noGrp="1"/>
          </p:cNvSpPr>
          <p:nvPr>
            <p:ph type="title"/>
          </p:nvPr>
        </p:nvSpPr>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688F5021-D4C3-4888-A4D5-06E996CC213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5" name="Rectangle 14">
            <a:extLst>
              <a:ext uri="{FF2B5EF4-FFF2-40B4-BE49-F238E27FC236}">
                <a16:creationId xmlns:a16="http://schemas.microsoft.com/office/drawing/2014/main" id="{301F3FBD-B2FA-4ECC-94B3-AE0A46E7AD4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8" name="Picture 17">
            <a:extLst>
              <a:ext uri="{FF2B5EF4-FFF2-40B4-BE49-F238E27FC236}">
                <a16:creationId xmlns:a16="http://schemas.microsoft.com/office/drawing/2014/main" id="{B9D1DA3F-F774-45EB-B6E3-EB3EBFC56BF8}"/>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7" name="Text Placeholder 5">
            <a:extLst>
              <a:ext uri="{FF2B5EF4-FFF2-40B4-BE49-F238E27FC236}">
                <a16:creationId xmlns:a16="http://schemas.microsoft.com/office/drawing/2014/main" id="{59483DB6-35E8-41E9-930B-445C4EFE7A77}"/>
              </a:ext>
            </a:extLst>
          </p:cNvPr>
          <p:cNvSpPr>
            <a:spLocks noGrp="1"/>
          </p:cNvSpPr>
          <p:nvPr>
            <p:ph type="body" sz="quarter" idx="31"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2" name="Date Placeholder 1">
            <a:extLst>
              <a:ext uri="{FF2B5EF4-FFF2-40B4-BE49-F238E27FC236}">
                <a16:creationId xmlns:a16="http://schemas.microsoft.com/office/drawing/2014/main" id="{F89382FB-62F4-4C2A-91A5-943967894D42}"/>
              </a:ext>
            </a:extLst>
          </p:cNvPr>
          <p:cNvSpPr>
            <a:spLocks noGrp="1"/>
          </p:cNvSpPr>
          <p:nvPr>
            <p:ph type="dt" sz="half" idx="32"/>
          </p:nvPr>
        </p:nvSpPr>
        <p:spPr bwMode="white"/>
        <p:txBody>
          <a:bodyPr/>
          <a:lstStyle/>
          <a:p>
            <a:endParaRPr lang="en-AU" dirty="0"/>
          </a:p>
        </p:txBody>
      </p:sp>
      <p:sp>
        <p:nvSpPr>
          <p:cNvPr id="6" name="Footer Placeholder 5">
            <a:extLst>
              <a:ext uri="{FF2B5EF4-FFF2-40B4-BE49-F238E27FC236}">
                <a16:creationId xmlns:a16="http://schemas.microsoft.com/office/drawing/2014/main" id="{B90807C1-4AC5-41D4-9F66-2FFE2C9FCBEE}"/>
              </a:ext>
            </a:extLst>
          </p:cNvPr>
          <p:cNvSpPr>
            <a:spLocks noGrp="1"/>
          </p:cNvSpPr>
          <p:nvPr>
            <p:ph type="ftr" sz="quarter" idx="33"/>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BB1CA24C-277F-4699-AACD-0CE7FA333A21}"/>
              </a:ext>
            </a:extLst>
          </p:cNvPr>
          <p:cNvSpPr>
            <a:spLocks noGrp="1"/>
          </p:cNvSpPr>
          <p:nvPr>
            <p:ph type="sldNum" sz="quarter" idx="34"/>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60158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3A7132BB-77E6-4CDB-BD22-890A94E03075}"/>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547FA311-E5C8-49FB-A70D-B5D69EF896F4}"/>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1" name="Picture 10">
            <a:extLst>
              <a:ext uri="{FF2B5EF4-FFF2-40B4-BE49-F238E27FC236}">
                <a16:creationId xmlns:a16="http://schemas.microsoft.com/office/drawing/2014/main" id="{577DAC2F-25B2-40B2-B3C3-AEDF3893C15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3" name="Date Placeholder 2">
            <a:extLst>
              <a:ext uri="{FF2B5EF4-FFF2-40B4-BE49-F238E27FC236}">
                <a16:creationId xmlns:a16="http://schemas.microsoft.com/office/drawing/2014/main" id="{6D83B7EB-0921-47FC-BB02-41C5175DD7EB}"/>
              </a:ext>
            </a:extLst>
          </p:cNvPr>
          <p:cNvSpPr>
            <a:spLocks noGrp="1"/>
          </p:cNvSpPr>
          <p:nvPr>
            <p:ph type="dt" sz="half" idx="16"/>
          </p:nvPr>
        </p:nvSpPr>
        <p:spPr bwMode="white"/>
        <p:txBody>
          <a:bodyPr/>
          <a:lstStyle/>
          <a:p>
            <a:endParaRPr lang="en-AU" dirty="0"/>
          </a:p>
        </p:txBody>
      </p:sp>
      <p:sp>
        <p:nvSpPr>
          <p:cNvPr id="4" name="Footer Placeholder 3">
            <a:extLst>
              <a:ext uri="{FF2B5EF4-FFF2-40B4-BE49-F238E27FC236}">
                <a16:creationId xmlns:a16="http://schemas.microsoft.com/office/drawing/2014/main" id="{D307EFFC-A8F6-46B6-82DB-6FB3399678B7}"/>
              </a:ext>
            </a:extLst>
          </p:cNvPr>
          <p:cNvSpPr>
            <a:spLocks noGrp="1"/>
          </p:cNvSpPr>
          <p:nvPr>
            <p:ph type="ftr" sz="quarter" idx="17"/>
          </p:nvPr>
        </p:nvSpPr>
        <p:spPr/>
        <p:txBody>
          <a:bodyPr/>
          <a:lstStyle/>
          <a:p>
            <a:r>
              <a:rPr lang="en-AU"/>
              <a:t>Brook Queree 48423384</a:t>
            </a:r>
            <a:endParaRPr lang="en-AU" dirty="0"/>
          </a:p>
        </p:txBody>
      </p:sp>
      <p:sp>
        <p:nvSpPr>
          <p:cNvPr id="10" name="Slide Number Placeholder 9">
            <a:extLst>
              <a:ext uri="{FF2B5EF4-FFF2-40B4-BE49-F238E27FC236}">
                <a16:creationId xmlns:a16="http://schemas.microsoft.com/office/drawing/2014/main" id="{11037509-88E8-46BB-B6E5-FC65A58ADE60}"/>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98070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Brande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33EA7-FE92-4C6D-8733-61E671888999}"/>
              </a:ext>
            </a:extLst>
          </p:cNvPr>
          <p:cNvSpPr/>
          <p:nvPr userDrawn="1"/>
        </p:nvSpPr>
        <p:spPr bwMode="white">
          <a:xfrm>
            <a:off x="2" y="-27384"/>
            <a:ext cx="12191999"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4" name="Picture 3">
            <a:extLst>
              <a:ext uri="{FF2B5EF4-FFF2-40B4-BE49-F238E27FC236}">
                <a16:creationId xmlns:a16="http://schemas.microsoft.com/office/drawing/2014/main" id="{A4A50E81-A697-4D2A-9C73-3BBE321DFC06}"/>
              </a:ext>
            </a:extLst>
          </p:cNvPr>
          <p:cNvPicPr>
            <a:picLocks noChangeAspect="1"/>
          </p:cNvPicPr>
          <p:nvPr userDrawn="1"/>
        </p:nvPicPr>
        <p:blipFill rotWithShape="1">
          <a:blip r:embed="rId2"/>
          <a:srcRect r="42155"/>
          <a:stretch/>
        </p:blipFill>
        <p:spPr>
          <a:xfrm>
            <a:off x="10271272" y="152896"/>
            <a:ext cx="1237347" cy="324000"/>
          </a:xfrm>
          <a:prstGeom prst="rect">
            <a:avLst/>
          </a:prstGeom>
        </p:spPr>
      </p:pic>
    </p:spTree>
    <p:extLst>
      <p:ext uri="{BB962C8B-B14F-4D97-AF65-F5344CB8AC3E}">
        <p14:creationId xmlns:p14="http://schemas.microsoft.com/office/powerpoint/2010/main" val="23351393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DBD1DEA-6C0B-48CD-8886-623BD6330C76}"/>
              </a:ext>
            </a:extLst>
          </p:cNvPr>
          <p:cNvSpPr/>
          <p:nvPr userDrawn="1"/>
        </p:nvSpPr>
        <p:spPr bwMode="invGray">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p:nvPr>
        </p:nvSpPr>
        <p:spPr bwMode="white">
          <a:xfrm>
            <a:off x="694800" y="1082188"/>
            <a:ext cx="10744005" cy="720081"/>
          </a:xfrm>
        </p:spPr>
        <p:txBody>
          <a:bodyPr anchor="b">
            <a:noAutofit/>
          </a:bodyPr>
          <a:lstStyle>
            <a:lvl1pPr>
              <a:lnSpc>
                <a:spcPts val="5040"/>
              </a:lnSpc>
              <a:defRPr sz="4200">
                <a:solidFill>
                  <a:schemeClr val="bg1"/>
                </a:solidFill>
              </a:defRPr>
            </a:lvl1pPr>
          </a:lstStyle>
          <a:p>
            <a:r>
              <a:rPr lang="en-US" dirty="0"/>
              <a:t>Click to edit Master title style</a:t>
            </a:r>
            <a:endParaRPr lang="en-AU" dirty="0"/>
          </a:p>
        </p:txBody>
      </p:sp>
      <p:sp>
        <p:nvSpPr>
          <p:cNvPr id="7" name="Text Placeholder 6"/>
          <p:cNvSpPr>
            <a:spLocks noGrp="1"/>
          </p:cNvSpPr>
          <p:nvPr>
            <p:ph type="body" sz="quarter" idx="10" hasCustomPrompt="1"/>
          </p:nvPr>
        </p:nvSpPr>
        <p:spPr bwMode="white">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bg1"/>
                </a:solidFill>
              </a:defRPr>
            </a:lvl1pPr>
          </a:lstStyle>
          <a:p>
            <a:pPr lvl="0"/>
            <a:r>
              <a:rPr lang="en-US" dirty="0"/>
              <a:t>Click to edit </a:t>
            </a:r>
            <a:br>
              <a:rPr lang="en-US" dirty="0"/>
            </a:br>
            <a:r>
              <a:rPr lang="en-US" dirty="0"/>
              <a:t>Master text styles</a:t>
            </a:r>
          </a:p>
        </p:txBody>
      </p:sp>
      <p:sp>
        <p:nvSpPr>
          <p:cNvPr id="11" name="Text Placeholder 6">
            <a:extLst>
              <a:ext uri="{FF2B5EF4-FFF2-40B4-BE49-F238E27FC236}">
                <a16:creationId xmlns:a16="http://schemas.microsoft.com/office/drawing/2014/main" id="{0758AADB-42F9-44FF-A436-0031B6B2680A}"/>
              </a:ext>
            </a:extLst>
          </p:cNvPr>
          <p:cNvSpPr>
            <a:spLocks noGrp="1"/>
          </p:cNvSpPr>
          <p:nvPr>
            <p:ph type="body" sz="quarter" idx="11" hasCustomPrompt="1"/>
          </p:nvPr>
        </p:nvSpPr>
        <p:spPr bwMode="white">
          <a:xfrm>
            <a:off x="1087509" y="2852939"/>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5" name="Text Placeholder 6">
            <a:extLst>
              <a:ext uri="{FF2B5EF4-FFF2-40B4-BE49-F238E27FC236}">
                <a16:creationId xmlns:a16="http://schemas.microsoft.com/office/drawing/2014/main" id="{9EB3BAB6-8B24-4F70-BDDC-75B91A4FB1D5}"/>
              </a:ext>
            </a:extLst>
          </p:cNvPr>
          <p:cNvSpPr>
            <a:spLocks noGrp="1"/>
          </p:cNvSpPr>
          <p:nvPr>
            <p:ph type="body" sz="quarter" idx="12" hasCustomPrompt="1"/>
          </p:nvPr>
        </p:nvSpPr>
        <p:spPr bwMode="white">
          <a:xfrm>
            <a:off x="1087509" y="3125021"/>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20" name="Right Triangle 3">
            <a:extLst>
              <a:ext uri="{FF2B5EF4-FFF2-40B4-BE49-F238E27FC236}">
                <a16:creationId xmlns:a16="http://schemas.microsoft.com/office/drawing/2014/main" id="{98BF4DE5-D126-4077-BBC8-5F3A09BC0E5C}"/>
              </a:ext>
            </a:extLst>
          </p:cNvPr>
          <p:cNvSpPr/>
          <p:nvPr userDrawn="1"/>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3" name="Text Placeholder 6">
            <a:extLst>
              <a:ext uri="{FF2B5EF4-FFF2-40B4-BE49-F238E27FC236}">
                <a16:creationId xmlns:a16="http://schemas.microsoft.com/office/drawing/2014/main" id="{B8A2EB93-6CF0-469A-B44D-3B50AF0CEE6D}"/>
              </a:ext>
            </a:extLst>
          </p:cNvPr>
          <p:cNvSpPr>
            <a:spLocks noGrp="1"/>
          </p:cNvSpPr>
          <p:nvPr>
            <p:ph type="body" sz="quarter" idx="13" hasCustomPrompt="1"/>
          </p:nvPr>
        </p:nvSpPr>
        <p:spPr bwMode="white">
          <a:xfrm>
            <a:off x="1087509" y="3415094"/>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6" name="Text Placeholder 6">
            <a:extLst>
              <a:ext uri="{FF2B5EF4-FFF2-40B4-BE49-F238E27FC236}">
                <a16:creationId xmlns:a16="http://schemas.microsoft.com/office/drawing/2014/main" id="{81CEC2A5-BF8B-405F-BFB8-A7AC93A346C2}"/>
              </a:ext>
            </a:extLst>
          </p:cNvPr>
          <p:cNvSpPr>
            <a:spLocks noGrp="1"/>
          </p:cNvSpPr>
          <p:nvPr>
            <p:ph type="body" sz="quarter" idx="14" hasCustomPrompt="1"/>
          </p:nvPr>
        </p:nvSpPr>
        <p:spPr bwMode="white">
          <a:xfrm>
            <a:off x="1087509" y="3687176"/>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191147DD-03AA-4BA3-AFAA-F070EDBA94F2}"/>
              </a:ext>
            </a:extLst>
          </p:cNvPr>
          <p:cNvSpPr>
            <a:spLocks noGrp="1"/>
          </p:cNvSpPr>
          <p:nvPr>
            <p:ph type="body" sz="quarter" idx="15" hasCustomPrompt="1"/>
          </p:nvPr>
        </p:nvSpPr>
        <p:spPr bwMode="white">
          <a:xfrm>
            <a:off x="1087509" y="3957493"/>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9" name="Graphic 1">
            <a:extLst>
              <a:ext uri="{FF2B5EF4-FFF2-40B4-BE49-F238E27FC236}">
                <a16:creationId xmlns:a16="http://schemas.microsoft.com/office/drawing/2014/main" id="{6B4A31B5-8366-4D72-B33B-C4528CEC8D4B}"/>
              </a:ext>
            </a:extLst>
          </p:cNvPr>
          <p:cNvSpPr/>
          <p:nvPr userDrawn="1"/>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22" name="Picture 21">
            <a:extLst>
              <a:ext uri="{FF2B5EF4-FFF2-40B4-BE49-F238E27FC236}">
                <a16:creationId xmlns:a16="http://schemas.microsoft.com/office/drawing/2014/main" id="{B864D713-B046-4FE6-BDD7-EE4264F7C42D}"/>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05954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ank You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D9BE05-DABC-48CC-9999-1581840BE656}"/>
              </a:ext>
            </a:extLst>
          </p:cNvPr>
          <p:cNvSpPr/>
          <p:nvPr userDrawn="1"/>
        </p:nvSpPr>
        <p:spPr bwMode="invGray">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1" name="Text Placeholder 6">
            <a:extLst>
              <a:ext uri="{FF2B5EF4-FFF2-40B4-BE49-F238E27FC236}">
                <a16:creationId xmlns:a16="http://schemas.microsoft.com/office/drawing/2014/main" id="{F3CE2D37-876C-4C8F-A6C5-0AB063A0B4CD}"/>
              </a:ext>
            </a:extLst>
          </p:cNvPr>
          <p:cNvSpPr>
            <a:spLocks noGrp="1"/>
          </p:cNvSpPr>
          <p:nvPr>
            <p:ph type="body" sz="quarter" idx="13" hasCustomPrompt="1"/>
          </p:nvPr>
        </p:nvSpPr>
        <p:spPr>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tx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36F77BFB-AD63-495E-A4EA-EE2AFB4F9E57}"/>
              </a:ext>
            </a:extLst>
          </p:cNvPr>
          <p:cNvSpPr>
            <a:spLocks noGrp="1"/>
          </p:cNvSpPr>
          <p:nvPr>
            <p:ph type="body" sz="quarter" idx="11" hasCustomPrompt="1"/>
          </p:nvPr>
        </p:nvSpPr>
        <p:spPr>
          <a:xfrm>
            <a:off x="1087509" y="2852939"/>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9" name="Text Placeholder 6">
            <a:extLst>
              <a:ext uri="{FF2B5EF4-FFF2-40B4-BE49-F238E27FC236}">
                <a16:creationId xmlns:a16="http://schemas.microsoft.com/office/drawing/2014/main" id="{9A941B40-7380-40DF-ADBB-0A6ED4F172FB}"/>
              </a:ext>
            </a:extLst>
          </p:cNvPr>
          <p:cNvSpPr>
            <a:spLocks noGrp="1"/>
          </p:cNvSpPr>
          <p:nvPr>
            <p:ph type="body" sz="quarter" idx="12" hasCustomPrompt="1"/>
          </p:nvPr>
        </p:nvSpPr>
        <p:spPr>
          <a:xfrm>
            <a:off x="1087509" y="3125021"/>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0" name="Text Placeholder 6">
            <a:extLst>
              <a:ext uri="{FF2B5EF4-FFF2-40B4-BE49-F238E27FC236}">
                <a16:creationId xmlns:a16="http://schemas.microsoft.com/office/drawing/2014/main" id="{402E3968-432E-4834-8F0D-CD2BC42D2E0B}"/>
              </a:ext>
            </a:extLst>
          </p:cNvPr>
          <p:cNvSpPr>
            <a:spLocks noGrp="1"/>
          </p:cNvSpPr>
          <p:nvPr>
            <p:ph type="body" sz="quarter" idx="17" hasCustomPrompt="1"/>
          </p:nvPr>
        </p:nvSpPr>
        <p:spPr>
          <a:xfrm>
            <a:off x="1087509" y="3415094"/>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1" name="Text Placeholder 6">
            <a:extLst>
              <a:ext uri="{FF2B5EF4-FFF2-40B4-BE49-F238E27FC236}">
                <a16:creationId xmlns:a16="http://schemas.microsoft.com/office/drawing/2014/main" id="{F9F5A590-B6A3-42B3-8477-542088A3B03A}"/>
              </a:ext>
            </a:extLst>
          </p:cNvPr>
          <p:cNvSpPr>
            <a:spLocks noGrp="1"/>
          </p:cNvSpPr>
          <p:nvPr>
            <p:ph type="body" sz="quarter" idx="14" hasCustomPrompt="1"/>
          </p:nvPr>
        </p:nvSpPr>
        <p:spPr>
          <a:xfrm>
            <a:off x="1087509" y="3687176"/>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3" name="Text Placeholder 6">
            <a:extLst>
              <a:ext uri="{FF2B5EF4-FFF2-40B4-BE49-F238E27FC236}">
                <a16:creationId xmlns:a16="http://schemas.microsoft.com/office/drawing/2014/main" id="{C84FAE95-A058-4EFD-92C1-90CCC284BFCE}"/>
              </a:ext>
            </a:extLst>
          </p:cNvPr>
          <p:cNvSpPr>
            <a:spLocks noGrp="1"/>
          </p:cNvSpPr>
          <p:nvPr>
            <p:ph type="body" sz="quarter" idx="15" hasCustomPrompt="1"/>
          </p:nvPr>
        </p:nvSpPr>
        <p:spPr>
          <a:xfrm>
            <a:off x="1087509" y="3957493"/>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5" name="Title 1">
            <a:extLst>
              <a:ext uri="{FF2B5EF4-FFF2-40B4-BE49-F238E27FC236}">
                <a16:creationId xmlns:a16="http://schemas.microsoft.com/office/drawing/2014/main" id="{6E88B10E-2ED8-4B6E-92E8-70B077E3A39C}"/>
              </a:ext>
            </a:extLst>
          </p:cNvPr>
          <p:cNvSpPr>
            <a:spLocks noGrp="1"/>
          </p:cNvSpPr>
          <p:nvPr>
            <p:ph type="title"/>
          </p:nvPr>
        </p:nvSpPr>
        <p:spPr>
          <a:xfrm>
            <a:off x="694800" y="1082188"/>
            <a:ext cx="5209113" cy="720081"/>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16" name="Picture Placeholder 9">
            <a:extLst>
              <a:ext uri="{FF2B5EF4-FFF2-40B4-BE49-F238E27FC236}">
                <a16:creationId xmlns:a16="http://schemas.microsoft.com/office/drawing/2014/main" id="{3ECBBC4F-ECF3-4E50-963A-BDB169C5146A}"/>
              </a:ext>
            </a:extLst>
          </p:cNvPr>
          <p:cNvSpPr>
            <a:spLocks noGrp="1"/>
          </p:cNvSpPr>
          <p:nvPr>
            <p:ph type="pic" sz="quarter" idx="18" hasCustomPrompt="1"/>
          </p:nvPr>
        </p:nvSpPr>
        <p:spPr>
          <a:xfrm>
            <a:off x="6092454" y="923051"/>
            <a:ext cx="6101952" cy="5934795"/>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254 w 4075984"/>
              <a:gd name="connsiteY0" fmla="*/ 250455 h 5597085"/>
              <a:gd name="connsiteX1" fmla="*/ 4075471 w 4075984"/>
              <a:gd name="connsiteY1" fmla="*/ 0 h 5597085"/>
              <a:gd name="connsiteX2" fmla="*/ 4074982 w 4075984"/>
              <a:gd name="connsiteY2" fmla="*/ 5595143 h 5597085"/>
              <a:gd name="connsiteX3" fmla="*/ 1723096 w 4075984"/>
              <a:gd name="connsiteY3" fmla="*/ 5597085 h 5597085"/>
              <a:gd name="connsiteX4" fmla="*/ 6680 w 4075984"/>
              <a:gd name="connsiteY4" fmla="*/ 3148650 h 5597085"/>
              <a:gd name="connsiteX5" fmla="*/ 254 w 4075984"/>
              <a:gd name="connsiteY5" fmla="*/ 250455 h 5597085"/>
              <a:gd name="connsiteX0" fmla="*/ 254 w 4080827"/>
              <a:gd name="connsiteY0" fmla="*/ 29 h 5346659"/>
              <a:gd name="connsiteX1" fmla="*/ 4080560 w 4080827"/>
              <a:gd name="connsiteY1" fmla="*/ 50390 h 5346659"/>
              <a:gd name="connsiteX2" fmla="*/ 4074982 w 4080827"/>
              <a:gd name="connsiteY2" fmla="*/ 5344717 h 5346659"/>
              <a:gd name="connsiteX3" fmla="*/ 1723096 w 4080827"/>
              <a:gd name="connsiteY3" fmla="*/ 5346659 h 5346659"/>
              <a:gd name="connsiteX4" fmla="*/ 6680 w 4080827"/>
              <a:gd name="connsiteY4" fmla="*/ 2898224 h 5346659"/>
              <a:gd name="connsiteX5" fmla="*/ 254 w 4080827"/>
              <a:gd name="connsiteY5" fmla="*/ 29 h 5346659"/>
              <a:gd name="connsiteX0" fmla="*/ 254 w 4080827"/>
              <a:gd name="connsiteY0" fmla="*/ 0 h 5346630"/>
              <a:gd name="connsiteX1" fmla="*/ 4080560 w 4080827"/>
              <a:gd name="connsiteY1" fmla="*/ 16177 h 5346630"/>
              <a:gd name="connsiteX2" fmla="*/ 4074982 w 4080827"/>
              <a:gd name="connsiteY2" fmla="*/ 5344688 h 5346630"/>
              <a:gd name="connsiteX3" fmla="*/ 1723096 w 4080827"/>
              <a:gd name="connsiteY3" fmla="*/ 5346630 h 5346630"/>
              <a:gd name="connsiteX4" fmla="*/ 6680 w 4080827"/>
              <a:gd name="connsiteY4" fmla="*/ 2898195 h 5346630"/>
              <a:gd name="connsiteX5" fmla="*/ 254 w 4080827"/>
              <a:gd name="connsiteY5" fmla="*/ 0 h 5346630"/>
              <a:gd name="connsiteX0" fmla="*/ 254 w 4080827"/>
              <a:gd name="connsiteY0" fmla="*/ 0 h 5332957"/>
              <a:gd name="connsiteX1" fmla="*/ 4080560 w 4080827"/>
              <a:gd name="connsiteY1" fmla="*/ 2504 h 5332957"/>
              <a:gd name="connsiteX2" fmla="*/ 4074982 w 4080827"/>
              <a:gd name="connsiteY2" fmla="*/ 5331015 h 5332957"/>
              <a:gd name="connsiteX3" fmla="*/ 1723096 w 4080827"/>
              <a:gd name="connsiteY3" fmla="*/ 5332957 h 5332957"/>
              <a:gd name="connsiteX4" fmla="*/ 6680 w 4080827"/>
              <a:gd name="connsiteY4" fmla="*/ 2884522 h 5332957"/>
              <a:gd name="connsiteX5" fmla="*/ 254 w 4080827"/>
              <a:gd name="connsiteY5" fmla="*/ 0 h 5332957"/>
              <a:gd name="connsiteX0" fmla="*/ 254 w 4080827"/>
              <a:gd name="connsiteY0" fmla="*/ 8891 h 5330453"/>
              <a:gd name="connsiteX1" fmla="*/ 4080560 w 4080827"/>
              <a:gd name="connsiteY1" fmla="*/ 0 h 5330453"/>
              <a:gd name="connsiteX2" fmla="*/ 4074982 w 4080827"/>
              <a:gd name="connsiteY2" fmla="*/ 5328511 h 5330453"/>
              <a:gd name="connsiteX3" fmla="*/ 1723096 w 4080827"/>
              <a:gd name="connsiteY3" fmla="*/ 5330453 h 5330453"/>
              <a:gd name="connsiteX4" fmla="*/ 6680 w 4080827"/>
              <a:gd name="connsiteY4" fmla="*/ 2882018 h 5330453"/>
              <a:gd name="connsiteX5" fmla="*/ 254 w 4080827"/>
              <a:gd name="connsiteY5" fmla="*/ 8891 h 5330453"/>
              <a:gd name="connsiteX0" fmla="*/ 254 w 4080827"/>
              <a:gd name="connsiteY0" fmla="*/ 0 h 5321562"/>
              <a:gd name="connsiteX1" fmla="*/ 4080560 w 4080827"/>
              <a:gd name="connsiteY1" fmla="*/ 8201 h 5321562"/>
              <a:gd name="connsiteX2" fmla="*/ 4074982 w 4080827"/>
              <a:gd name="connsiteY2" fmla="*/ 5319620 h 5321562"/>
              <a:gd name="connsiteX3" fmla="*/ 1723096 w 4080827"/>
              <a:gd name="connsiteY3" fmla="*/ 5321562 h 5321562"/>
              <a:gd name="connsiteX4" fmla="*/ 6680 w 4080827"/>
              <a:gd name="connsiteY4" fmla="*/ 2873127 h 5321562"/>
              <a:gd name="connsiteX5" fmla="*/ 254 w 4080827"/>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2504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4982"/>
              <a:gd name="connsiteY0" fmla="*/ 0 h 5321562"/>
              <a:gd name="connsiteX1" fmla="*/ 4050875 w 4074982"/>
              <a:gd name="connsiteY1" fmla="*/ 207606 h 5321562"/>
              <a:gd name="connsiteX2" fmla="*/ 4074982 w 4074982"/>
              <a:gd name="connsiteY2" fmla="*/ 5319620 h 5321562"/>
              <a:gd name="connsiteX3" fmla="*/ 1723096 w 4074982"/>
              <a:gd name="connsiteY3" fmla="*/ 5321562 h 5321562"/>
              <a:gd name="connsiteX4" fmla="*/ 6680 w 4074982"/>
              <a:gd name="connsiteY4" fmla="*/ 2873127 h 5321562"/>
              <a:gd name="connsiteX5" fmla="*/ 254 w 4074982"/>
              <a:gd name="connsiteY5" fmla="*/ 0 h 5321562"/>
              <a:gd name="connsiteX0" fmla="*/ 254 w 4074982"/>
              <a:gd name="connsiteY0" fmla="*/ 3193 h 5324755"/>
              <a:gd name="connsiteX1" fmla="*/ 4072078 w 4074982"/>
              <a:gd name="connsiteY1" fmla="*/ 0 h 5324755"/>
              <a:gd name="connsiteX2" fmla="*/ 4074982 w 4074982"/>
              <a:gd name="connsiteY2" fmla="*/ 5322813 h 5324755"/>
              <a:gd name="connsiteX3" fmla="*/ 1723096 w 4074982"/>
              <a:gd name="connsiteY3" fmla="*/ 5324755 h 5324755"/>
              <a:gd name="connsiteX4" fmla="*/ 6680 w 4074982"/>
              <a:gd name="connsiteY4" fmla="*/ 2876320 h 5324755"/>
              <a:gd name="connsiteX5" fmla="*/ 254 w 4074982"/>
              <a:gd name="connsiteY5" fmla="*/ 3193 h 532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4982" h="5324755">
                <a:moveTo>
                  <a:pt x="254" y="3193"/>
                </a:moveTo>
                <a:lnTo>
                  <a:pt x="4072078" y="0"/>
                </a:lnTo>
                <a:cubicBezTo>
                  <a:pt x="4074035" y="1865237"/>
                  <a:pt x="4073025" y="3457576"/>
                  <a:pt x="4074982" y="5322813"/>
                </a:cubicBezTo>
                <a:lnTo>
                  <a:pt x="1723096" y="5324755"/>
                </a:lnTo>
                <a:cubicBezTo>
                  <a:pt x="693982" y="5014623"/>
                  <a:pt x="-3932" y="3729991"/>
                  <a:pt x="6680" y="2876320"/>
                </a:cubicBezTo>
                <a:cubicBezTo>
                  <a:pt x="8672" y="1673057"/>
                  <a:pt x="-1738" y="1206456"/>
                  <a:pt x="254" y="319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pic>
        <p:nvPicPr>
          <p:cNvPr id="12" name="Picture 11">
            <a:extLst>
              <a:ext uri="{FF2B5EF4-FFF2-40B4-BE49-F238E27FC236}">
                <a16:creationId xmlns:a16="http://schemas.microsoft.com/office/drawing/2014/main" id="{B83753C3-AD71-41CF-A0E3-EDC40D8596D3}"/>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22177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1A2C22-D4CF-4FE0-AF06-038EB2ACB6D9}"/>
              </a:ext>
            </a:extLst>
          </p:cNvPr>
          <p:cNvSpPr/>
          <p:nvPr userDrawn="1"/>
        </p:nvSpPr>
        <p:spPr bwMode="invGray">
          <a:xfrm>
            <a:off x="0" y="0"/>
            <a:ext cx="12192000" cy="6858000"/>
          </a:xfrm>
          <a:prstGeom prst="rect">
            <a:avLst/>
          </a:prstGeom>
          <a:gradFill flip="none" rotWithShape="1">
            <a:gsLst>
              <a:gs pos="75000">
                <a:schemeClr val="accent1"/>
              </a:gs>
              <a:gs pos="100000">
                <a:srgbClr val="962A8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DD751603-5D6A-462B-B9E7-98413BF2CB36}"/>
              </a:ext>
            </a:extLst>
          </p:cNvPr>
          <p:cNvPicPr>
            <a:picLocks noChangeAspect="1"/>
          </p:cNvPicPr>
          <p:nvPr userDrawn="1"/>
        </p:nvPicPr>
        <p:blipFill>
          <a:blip r:embed="rId2"/>
          <a:stretch>
            <a:fillRect/>
          </a:stretch>
        </p:blipFill>
        <p:spPr>
          <a:xfrm>
            <a:off x="8309692" y="275999"/>
            <a:ext cx="3204000" cy="472463"/>
          </a:xfrm>
          <a:prstGeom prst="rect">
            <a:avLst/>
          </a:prstGeom>
        </p:spPr>
      </p:pic>
      <p:sp>
        <p:nvSpPr>
          <p:cNvPr id="2" name="Title 1"/>
          <p:cNvSpPr>
            <a:spLocks noGrp="1"/>
          </p:cNvSpPr>
          <p:nvPr>
            <p:ph type="title" hasCustomPrompt="1"/>
          </p:nvPr>
        </p:nvSpPr>
        <p:spPr bwMode="white">
          <a:xfrm>
            <a:off x="695326" y="1700811"/>
            <a:ext cx="10768680" cy="1224137"/>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bwMode="white">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1" name="Right Triangle 3">
            <a:extLst>
              <a:ext uri="{FF2B5EF4-FFF2-40B4-BE49-F238E27FC236}">
                <a16:creationId xmlns:a16="http://schemas.microsoft.com/office/drawing/2014/main" id="{DBA991DB-C059-4DB2-8D91-33D3F3951887}"/>
              </a:ext>
            </a:extLst>
          </p:cNvPr>
          <p:cNvSpPr/>
          <p:nvPr userDrawn="1"/>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F070BDDD-4427-48C1-9206-C4CC3FAE8AD1}"/>
              </a:ext>
            </a:extLst>
          </p:cNvPr>
          <p:cNvSpPr/>
          <p:nvPr userDrawn="1"/>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419216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Editab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6" y="1700811"/>
            <a:ext cx="10768680" cy="1224137"/>
          </a:xfrm>
        </p:spPr>
        <p:txBody>
          <a:bodyPr anchor="b">
            <a:noAutofit/>
          </a:bodyPr>
          <a:lstStyle>
            <a:lvl1pPr>
              <a:lnSpc>
                <a:spcPts val="5040"/>
              </a:lnSpc>
              <a:defRPr sz="4200">
                <a:solidFill>
                  <a:schemeClr val="bg1"/>
                </a:solidFill>
              </a:defRPr>
            </a:lvl1pPr>
          </a:lstStyle>
          <a:p>
            <a:r>
              <a:rPr lang="en-US" dirty="0"/>
              <a:t>[Divider title]</a:t>
            </a:r>
            <a:endParaRPr lang="en-AU" dirty="0"/>
          </a:p>
        </p:txBody>
      </p:sp>
      <p:sp>
        <p:nvSpPr>
          <p:cNvPr id="7" name="Text Placeholder 6"/>
          <p:cNvSpPr>
            <a:spLocks noGrp="1"/>
          </p:cNvSpPr>
          <p:nvPr>
            <p:ph type="body" sz="quarter" idx="10" hasCustomPrompt="1"/>
          </p:nvPr>
        </p:nvSpPr>
        <p:spPr>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[Divider subtitle]</a:t>
            </a:r>
          </a:p>
        </p:txBody>
      </p:sp>
      <p:sp>
        <p:nvSpPr>
          <p:cNvPr id="8" name="TextBox 7">
            <a:extLst>
              <a:ext uri="{FF2B5EF4-FFF2-40B4-BE49-F238E27FC236}">
                <a16:creationId xmlns:a16="http://schemas.microsoft.com/office/drawing/2014/main" id="{57A07765-DB77-44E5-9420-D56F1378074A}"/>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pic>
        <p:nvPicPr>
          <p:cNvPr id="6" name="Picture 5">
            <a:extLst>
              <a:ext uri="{FF2B5EF4-FFF2-40B4-BE49-F238E27FC236}">
                <a16:creationId xmlns:a16="http://schemas.microsoft.com/office/drawing/2014/main" id="{2CBE33C2-B581-422F-9FF5-AF660C79D3B0}"/>
              </a:ext>
            </a:extLst>
          </p:cNvPr>
          <p:cNvPicPr>
            <a:picLocks noChangeAspect="1"/>
          </p:cNvPicPr>
          <p:nvPr userDrawn="1"/>
        </p:nvPicPr>
        <p:blipFill>
          <a:blip r:embed="rId2"/>
          <a:stretch>
            <a:fillRect/>
          </a:stretch>
        </p:blipFill>
        <p:spPr>
          <a:xfrm>
            <a:off x="8309692" y="275999"/>
            <a:ext cx="3204000" cy="472463"/>
          </a:xfrm>
          <a:prstGeom prst="rect">
            <a:avLst/>
          </a:prstGeom>
        </p:spPr>
      </p:pic>
    </p:spTree>
    <p:extLst>
      <p:ext uri="{BB962C8B-B14F-4D97-AF65-F5344CB8AC3E}">
        <p14:creationId xmlns:p14="http://schemas.microsoft.com/office/powerpoint/2010/main" val="2819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9" name="Right Triangle 3">
            <a:extLst>
              <a:ext uri="{FF2B5EF4-FFF2-40B4-BE49-F238E27FC236}">
                <a16:creationId xmlns:a16="http://schemas.microsoft.com/office/drawing/2014/main" id="{5E92F574-51E7-47B2-86D2-94DAE288E822}"/>
              </a:ext>
            </a:extLst>
          </p:cNvPr>
          <p:cNvSpPr/>
          <p:nvPr userDrawn="1"/>
        </p:nvSpPr>
        <p:spPr bwMode="invGray">
          <a:xfrm>
            <a:off x="2" y="4076700"/>
            <a:ext cx="3407833"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1" name="Rectangle 8">
            <a:extLst>
              <a:ext uri="{FF2B5EF4-FFF2-40B4-BE49-F238E27FC236}">
                <a16:creationId xmlns:a16="http://schemas.microsoft.com/office/drawing/2014/main" id="{C31ECE3F-0C43-444E-9F0C-B23F8D3935D2}"/>
              </a:ext>
            </a:extLst>
          </p:cNvPr>
          <p:cNvSpPr/>
          <p:nvPr userDrawn="1"/>
        </p:nvSpPr>
        <p:spPr bwMode="invGray">
          <a:xfrm>
            <a:off x="9192249" y="5584173"/>
            <a:ext cx="2999415" cy="1273828"/>
          </a:xfrm>
          <a:custGeom>
            <a:avLst/>
            <a:gdLst>
              <a:gd name="connsiteX0" fmla="*/ 0 w 2267490"/>
              <a:gd name="connsiteY0" fmla="*/ 0 h 1132541"/>
              <a:gd name="connsiteX1" fmla="*/ 2267490 w 2267490"/>
              <a:gd name="connsiteY1" fmla="*/ 0 h 1132541"/>
              <a:gd name="connsiteX2" fmla="*/ 2267490 w 2267490"/>
              <a:gd name="connsiteY2" fmla="*/ 1132541 h 1132541"/>
              <a:gd name="connsiteX3" fmla="*/ 0 w 2267490"/>
              <a:gd name="connsiteY3" fmla="*/ 1132541 h 1132541"/>
              <a:gd name="connsiteX4" fmla="*/ 0 w 2267490"/>
              <a:gd name="connsiteY4" fmla="*/ 0 h 1132541"/>
              <a:gd name="connsiteX0" fmla="*/ 0 w 2267490"/>
              <a:gd name="connsiteY0" fmla="*/ 1132541 h 1132541"/>
              <a:gd name="connsiteX1" fmla="*/ 2267490 w 2267490"/>
              <a:gd name="connsiteY1" fmla="*/ 0 h 1132541"/>
              <a:gd name="connsiteX2" fmla="*/ 2267490 w 2267490"/>
              <a:gd name="connsiteY2" fmla="*/ 1132541 h 1132541"/>
              <a:gd name="connsiteX3" fmla="*/ 0 w 2267490"/>
              <a:gd name="connsiteY3" fmla="*/ 1132541 h 1132541"/>
              <a:gd name="connsiteX0" fmla="*/ 0 w 2291396"/>
              <a:gd name="connsiteY0" fmla="*/ 857623 h 1132541"/>
              <a:gd name="connsiteX1" fmla="*/ 2291396 w 2291396"/>
              <a:gd name="connsiteY1" fmla="*/ 0 h 1132541"/>
              <a:gd name="connsiteX2" fmla="*/ 2291396 w 2291396"/>
              <a:gd name="connsiteY2" fmla="*/ 1132541 h 1132541"/>
              <a:gd name="connsiteX3" fmla="*/ 0 w 2291396"/>
              <a:gd name="connsiteY3" fmla="*/ 857623 h 1132541"/>
              <a:gd name="connsiteX0" fmla="*/ 0 w 2249561"/>
              <a:gd name="connsiteY0" fmla="*/ 845670 h 1132541"/>
              <a:gd name="connsiteX1" fmla="*/ 2249561 w 2249561"/>
              <a:gd name="connsiteY1" fmla="*/ 0 h 1132541"/>
              <a:gd name="connsiteX2" fmla="*/ 2249561 w 2249561"/>
              <a:gd name="connsiteY2" fmla="*/ 1132541 h 1132541"/>
              <a:gd name="connsiteX3" fmla="*/ 0 w 2249561"/>
              <a:gd name="connsiteY3" fmla="*/ 845670 h 1132541"/>
              <a:gd name="connsiteX0" fmla="*/ 0 w 2249561"/>
              <a:gd name="connsiteY0" fmla="*/ 944560 h 1231431"/>
              <a:gd name="connsiteX1" fmla="*/ 2249561 w 2249561"/>
              <a:gd name="connsiteY1" fmla="*/ 98890 h 1231431"/>
              <a:gd name="connsiteX2" fmla="*/ 2249561 w 2249561"/>
              <a:gd name="connsiteY2" fmla="*/ 1231431 h 1231431"/>
              <a:gd name="connsiteX3" fmla="*/ 0 w 2249561"/>
              <a:gd name="connsiteY3" fmla="*/ 944560 h 1231431"/>
              <a:gd name="connsiteX0" fmla="*/ 0 w 2249561"/>
              <a:gd name="connsiteY0" fmla="*/ 1212084 h 1498955"/>
              <a:gd name="connsiteX1" fmla="*/ 2249561 w 2249561"/>
              <a:gd name="connsiteY1" fmla="*/ 366414 h 1498955"/>
              <a:gd name="connsiteX2" fmla="*/ 2249561 w 2249561"/>
              <a:gd name="connsiteY2" fmla="*/ 1498955 h 1498955"/>
              <a:gd name="connsiteX3" fmla="*/ 0 w 2249561"/>
              <a:gd name="connsiteY3" fmla="*/ 1212084 h 1498955"/>
              <a:gd name="connsiteX0" fmla="*/ 0 w 2249561"/>
              <a:gd name="connsiteY0" fmla="*/ 1016618 h 1303489"/>
              <a:gd name="connsiteX1" fmla="*/ 2249561 w 2249561"/>
              <a:gd name="connsiteY1" fmla="*/ 170948 h 1303489"/>
              <a:gd name="connsiteX2" fmla="*/ 2249561 w 2249561"/>
              <a:gd name="connsiteY2" fmla="*/ 1303489 h 1303489"/>
              <a:gd name="connsiteX3" fmla="*/ 0 w 2249561"/>
              <a:gd name="connsiteY3" fmla="*/ 1016618 h 1303489"/>
              <a:gd name="connsiteX0" fmla="*/ 0 w 2249561"/>
              <a:gd name="connsiteY0" fmla="*/ 1002505 h 1289376"/>
              <a:gd name="connsiteX1" fmla="*/ 2249561 w 2249561"/>
              <a:gd name="connsiteY1" fmla="*/ 156835 h 1289376"/>
              <a:gd name="connsiteX2" fmla="*/ 2249561 w 2249561"/>
              <a:gd name="connsiteY2" fmla="*/ 1289376 h 1289376"/>
              <a:gd name="connsiteX3" fmla="*/ 0 w 2249561"/>
              <a:gd name="connsiteY3" fmla="*/ 1002505 h 1289376"/>
              <a:gd name="connsiteX0" fmla="*/ 0 w 2249561"/>
              <a:gd name="connsiteY0" fmla="*/ 985444 h 1272315"/>
              <a:gd name="connsiteX1" fmla="*/ 2249561 w 2249561"/>
              <a:gd name="connsiteY1" fmla="*/ 139774 h 1272315"/>
              <a:gd name="connsiteX2" fmla="*/ 2249561 w 2249561"/>
              <a:gd name="connsiteY2" fmla="*/ 1272315 h 1272315"/>
              <a:gd name="connsiteX3" fmla="*/ 0 w 2249561"/>
              <a:gd name="connsiteY3" fmla="*/ 985444 h 1272315"/>
              <a:gd name="connsiteX0" fmla="*/ 0 w 2249561"/>
              <a:gd name="connsiteY0" fmla="*/ 979690 h 1266561"/>
              <a:gd name="connsiteX1" fmla="*/ 2249561 w 2249561"/>
              <a:gd name="connsiteY1" fmla="*/ 134020 h 1266561"/>
              <a:gd name="connsiteX2" fmla="*/ 2249561 w 2249561"/>
              <a:gd name="connsiteY2" fmla="*/ 1266561 h 1266561"/>
              <a:gd name="connsiteX3" fmla="*/ 0 w 2249561"/>
              <a:gd name="connsiteY3" fmla="*/ 979690 h 1266561"/>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Lst>
            <a:ahLst/>
            <a:cxnLst>
              <a:cxn ang="0">
                <a:pos x="connsiteX0" y="connsiteY0"/>
              </a:cxn>
              <a:cxn ang="0">
                <a:pos x="connsiteX1" y="connsiteY1"/>
              </a:cxn>
              <a:cxn ang="0">
                <a:pos x="connsiteX2" y="connsiteY2"/>
              </a:cxn>
              <a:cxn ang="0">
                <a:pos x="connsiteX3" y="connsiteY3"/>
              </a:cxn>
            </a:cxnLst>
            <a:rect l="l" t="t" r="r" b="b"/>
            <a:pathLst>
              <a:path w="2249561" h="1273828">
                <a:moveTo>
                  <a:pt x="0" y="986957"/>
                </a:moveTo>
                <a:cubicBezTo>
                  <a:pt x="690087" y="358432"/>
                  <a:pt x="1188931" y="-294000"/>
                  <a:pt x="2249561" y="141287"/>
                </a:cubicBezTo>
                <a:lnTo>
                  <a:pt x="2249561" y="1273828"/>
                </a:lnTo>
                <a:cubicBezTo>
                  <a:pt x="1762671" y="1220039"/>
                  <a:pt x="570560" y="550676"/>
                  <a:pt x="0" y="9869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noFill/>
              </a:rPr>
              <a:t> </a:t>
            </a:r>
          </a:p>
        </p:txBody>
      </p:sp>
      <p:sp>
        <p:nvSpPr>
          <p:cNvPr id="5" name="Title 1">
            <a:extLst>
              <a:ext uri="{FF2B5EF4-FFF2-40B4-BE49-F238E27FC236}">
                <a16:creationId xmlns:a16="http://schemas.microsoft.com/office/drawing/2014/main" id="{B506B291-BD26-4DBD-A912-E9396BA1828C}"/>
              </a:ext>
            </a:extLst>
          </p:cNvPr>
          <p:cNvSpPr>
            <a:spLocks noGrp="1"/>
          </p:cNvSpPr>
          <p:nvPr>
            <p:ph type="title"/>
          </p:nvPr>
        </p:nvSpPr>
        <p:spPr>
          <a:xfrm>
            <a:off x="695326" y="1700811"/>
            <a:ext cx="10768680" cy="1224137"/>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6" name="Text Placeholder 6">
            <a:extLst>
              <a:ext uri="{FF2B5EF4-FFF2-40B4-BE49-F238E27FC236}">
                <a16:creationId xmlns:a16="http://schemas.microsoft.com/office/drawing/2014/main" id="{72AC3715-D94B-4A73-8E94-CAC9D5806F46}"/>
              </a:ext>
            </a:extLst>
          </p:cNvPr>
          <p:cNvSpPr>
            <a:spLocks noGrp="1"/>
          </p:cNvSpPr>
          <p:nvPr>
            <p:ph type="body" sz="quarter" idx="10"/>
          </p:nvPr>
        </p:nvSpPr>
        <p:spPr>
          <a:xfrm>
            <a:off x="695326" y="3113744"/>
            <a:ext cx="10768680" cy="2043451"/>
          </a:xfrm>
          <a:prstGeom prst="rect">
            <a:avLst/>
          </a:prstGeom>
        </p:spPr>
        <p:txBody>
          <a:bodyPr>
            <a:normAutofit/>
          </a:bodyPr>
          <a:lstStyle>
            <a:lvl1pPr marL="0" indent="0">
              <a:lnSpc>
                <a:spcPts val="3240"/>
              </a:lnSpc>
              <a:buNone/>
              <a:defRPr sz="2700">
                <a:solidFill>
                  <a:schemeClr val="accent1"/>
                </a:solidFill>
              </a:defRPr>
            </a:lvl1pPr>
          </a:lstStyle>
          <a:p>
            <a:pPr lvl="0"/>
            <a:r>
              <a:rPr lang="en-US"/>
              <a:t>Edit Master text styles</a:t>
            </a:r>
          </a:p>
        </p:txBody>
      </p:sp>
      <p:sp>
        <p:nvSpPr>
          <p:cNvPr id="7" name="Rectangle 6">
            <a:extLst>
              <a:ext uri="{FF2B5EF4-FFF2-40B4-BE49-F238E27FC236}">
                <a16:creationId xmlns:a16="http://schemas.microsoft.com/office/drawing/2014/main" id="{8CAE7FD6-C4AB-456C-8186-F8E8B285CBBD}"/>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49CEDD3B-B2C6-4C8F-88C7-30EB2A94923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2" name="Footer Placeholder 11">
            <a:extLst>
              <a:ext uri="{FF2B5EF4-FFF2-40B4-BE49-F238E27FC236}">
                <a16:creationId xmlns:a16="http://schemas.microsoft.com/office/drawing/2014/main" id="{A25860B6-572B-42C8-98B4-41BF602CD44E}"/>
              </a:ext>
            </a:extLst>
          </p:cNvPr>
          <p:cNvSpPr>
            <a:spLocks noGrp="1"/>
          </p:cNvSpPr>
          <p:nvPr>
            <p:ph type="ftr" sz="quarter" idx="12"/>
          </p:nvPr>
        </p:nvSpPr>
        <p:spPr/>
        <p:txBody>
          <a:bodyPr/>
          <a:lstStyle/>
          <a:p>
            <a:r>
              <a:rPr lang="en-AU"/>
              <a:t>Brook Queree 48423384</a:t>
            </a:r>
            <a:endParaRPr lang="en-AU" dirty="0"/>
          </a:p>
        </p:txBody>
      </p:sp>
      <p:sp>
        <p:nvSpPr>
          <p:cNvPr id="13" name="Slide Number Placeholder 12">
            <a:extLst>
              <a:ext uri="{FF2B5EF4-FFF2-40B4-BE49-F238E27FC236}">
                <a16:creationId xmlns:a16="http://schemas.microsoft.com/office/drawing/2014/main" id="{E4BE4F66-8978-4B9A-B365-ABFD2A461631}"/>
              </a:ext>
            </a:extLst>
          </p:cNvPr>
          <p:cNvSpPr>
            <a:spLocks noGrp="1"/>
          </p:cNvSpPr>
          <p:nvPr>
            <p:ph type="sldNum" sz="quarter" idx="13"/>
          </p:nvPr>
        </p:nvSpPr>
        <p:spPr/>
        <p:txBody>
          <a:bodyPr/>
          <a:lstStyle/>
          <a:p>
            <a:fld id="{E917DE0E-AFB1-41FD-BC35-27DB61CA125F}" type="slidenum">
              <a:rPr lang="en-AU" smtClean="0"/>
              <a:pPr/>
              <a:t>‹#›</a:t>
            </a:fld>
            <a:endParaRPr lang="en-AU" dirty="0"/>
          </a:p>
        </p:txBody>
      </p:sp>
      <p:sp>
        <p:nvSpPr>
          <p:cNvPr id="14" name="Date Placeholder 13">
            <a:extLst>
              <a:ext uri="{FF2B5EF4-FFF2-40B4-BE49-F238E27FC236}">
                <a16:creationId xmlns:a16="http://schemas.microsoft.com/office/drawing/2014/main" id="{085400BA-682A-4644-881E-9D9BA0DAB8FC}"/>
              </a:ext>
            </a:extLst>
          </p:cNvPr>
          <p:cNvSpPr>
            <a:spLocks noGrp="1"/>
          </p:cNvSpPr>
          <p:nvPr>
            <p:ph type="dt" sz="half" idx="14"/>
          </p:nvPr>
        </p:nvSpPr>
        <p:spPr bwMode="white"/>
        <p:txBody>
          <a:bodyPr/>
          <a:lstStyle/>
          <a:p>
            <a:endParaRPr lang="en-AU" dirty="0"/>
          </a:p>
        </p:txBody>
      </p:sp>
    </p:spTree>
    <p:extLst>
      <p:ext uri="{BB962C8B-B14F-4D97-AF65-F5344CB8AC3E}">
        <p14:creationId xmlns:p14="http://schemas.microsoft.com/office/powerpoint/2010/main" val="59789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4DB10F3-61E9-4E77-9DC7-82D405E3EBBB}"/>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695326" y="1700213"/>
            <a:ext cx="10801350" cy="4608512"/>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766B75CD-5CD6-4D07-B08A-ACCB61480F5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r>
              <a:rPr lang="en-AU"/>
              <a:t>Brook Queree 48423384</a:t>
            </a:r>
            <a:endParaRPr lang="en-AU" dirty="0"/>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65099731-84D7-49CC-91E0-CE4B0734675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1" name="TextBox 10">
            <a:extLst>
              <a:ext uri="{FF2B5EF4-FFF2-40B4-BE49-F238E27FC236}">
                <a16:creationId xmlns:a16="http://schemas.microsoft.com/office/drawing/2014/main" id="{7CCA4A0C-C5B9-45ED-9D64-B274EE980802}"/>
              </a:ext>
            </a:extLst>
          </p:cNvPr>
          <p:cNvSpPr txBox="1"/>
          <p:nvPr userDrawn="1"/>
        </p:nvSpPr>
        <p:spPr>
          <a:xfrm>
            <a:off x="8096810" y="6518190"/>
            <a:ext cx="2391677" cy="241200"/>
          </a:xfrm>
          <a:prstGeom prst="rect">
            <a:avLst/>
          </a:prstGeom>
          <a:noFill/>
        </p:spPr>
        <p:txBody>
          <a:bodyPr wrap="square" lIns="0" tIns="0" rIns="0" bIns="0" rtlCol="0" anchor="ctr">
            <a:noAutofit/>
          </a:bodyPr>
          <a:lstStyle/>
          <a:p>
            <a:r>
              <a:rPr lang="en-AU" sz="800" dirty="0"/>
              <a:t>CRICOS code 00025B</a:t>
            </a:r>
          </a:p>
        </p:txBody>
      </p:sp>
      <p:sp>
        <p:nvSpPr>
          <p:cNvPr id="14" name="Date Placeholder 2">
            <a:extLst>
              <a:ext uri="{FF2B5EF4-FFF2-40B4-BE49-F238E27FC236}">
                <a16:creationId xmlns:a16="http://schemas.microsoft.com/office/drawing/2014/main" id="{59BA0F0A-82FA-4477-B553-959A8EFB7E8F}"/>
              </a:ext>
            </a:extLst>
          </p:cNvPr>
          <p:cNvSpPr>
            <a:spLocks noGrp="1"/>
          </p:cNvSpPr>
          <p:nvPr>
            <p:ph type="dt" sz="half" idx="2"/>
          </p:nvPr>
        </p:nvSpPr>
        <p:spPr bwMode="white">
          <a:xfrm>
            <a:off x="695325" y="151136"/>
            <a:ext cx="3384549" cy="241200"/>
          </a:xfrm>
          <a:prstGeom prst="rect">
            <a:avLst/>
          </a:prstGeom>
        </p:spPr>
        <p:txBody>
          <a:bodyPr vert="horz" lIns="0" tIns="0" rIns="0" bIns="0" rtlCol="0" anchor="t"/>
          <a:lstStyle>
            <a:lvl1pPr algn="l">
              <a:lnSpc>
                <a:spcPct val="80000"/>
              </a:lnSpc>
              <a:defRPr sz="1000">
                <a:solidFill>
                  <a:schemeClr val="bg1"/>
                </a:solidFill>
              </a:defRPr>
            </a:lvl1pPr>
          </a:lstStyle>
          <a:p>
            <a:endParaRPr lang="en-AU" dirty="0"/>
          </a:p>
        </p:txBody>
      </p:sp>
    </p:spTree>
    <p:extLst>
      <p:ext uri="{BB962C8B-B14F-4D97-AF65-F5344CB8AC3E}">
        <p14:creationId xmlns:p14="http://schemas.microsoft.com/office/powerpoint/2010/main" val="174075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617285-D1B4-4CCD-B438-9B032C51AF79}"/>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3" name="Content Placeholder 2"/>
          <p:cNvSpPr>
            <a:spLocks noGrp="1"/>
          </p:cNvSpPr>
          <p:nvPr>
            <p:ph sz="half" idx="1"/>
          </p:nvPr>
        </p:nvSpPr>
        <p:spPr>
          <a:xfrm>
            <a:off x="695325" y="1700213"/>
            <a:ext cx="5218859"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US" sz="2400" dirty="0"/>
            </a:lvl5pPr>
            <a:lvl6pPr>
              <a:defRPr lang="en-AU" sz="2000" dirty="0"/>
            </a:lvl6pPr>
            <a:lvl7pPr>
              <a:defRPr lang="en-AU" dirty="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8619" y="1700213"/>
            <a:ext cx="5220000"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AU" dirty="0"/>
            </a:lvl5pPr>
            <a:lvl6pPr>
              <a:defRPr lang="en-AU" dirty="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Title 7">
            <a:extLst>
              <a:ext uri="{FF2B5EF4-FFF2-40B4-BE49-F238E27FC236}">
                <a16:creationId xmlns:a16="http://schemas.microsoft.com/office/drawing/2014/main" id="{E9C4661F-54FC-4886-BD67-853118646F4D}"/>
              </a:ext>
            </a:extLst>
          </p:cNvPr>
          <p:cNvSpPr>
            <a:spLocks noGrp="1"/>
          </p:cNvSpPr>
          <p:nvPr>
            <p:ph type="title"/>
          </p:nvPr>
        </p:nvSpPr>
        <p:spPr/>
        <p:txBody>
          <a:bodyPr/>
          <a:lstStyle/>
          <a:p>
            <a:r>
              <a:rPr lang="en-US"/>
              <a:t>Click to edit Master title style</a:t>
            </a:r>
            <a:endParaRPr lang="en-AU" dirty="0"/>
          </a:p>
        </p:txBody>
      </p:sp>
      <p:sp>
        <p:nvSpPr>
          <p:cNvPr id="10" name="Text Placeholder 5">
            <a:extLst>
              <a:ext uri="{FF2B5EF4-FFF2-40B4-BE49-F238E27FC236}">
                <a16:creationId xmlns:a16="http://schemas.microsoft.com/office/drawing/2014/main" id="{B8CF3B12-4A8B-4A18-B3B1-784A4DEDEF2B}"/>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pic>
        <p:nvPicPr>
          <p:cNvPr id="11" name="Picture 10">
            <a:extLst>
              <a:ext uri="{FF2B5EF4-FFF2-40B4-BE49-F238E27FC236}">
                <a16:creationId xmlns:a16="http://schemas.microsoft.com/office/drawing/2014/main" id="{E3275DB1-C9CB-4BE5-B284-7833AD90281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5" name="Date Placeholder 4">
            <a:extLst>
              <a:ext uri="{FF2B5EF4-FFF2-40B4-BE49-F238E27FC236}">
                <a16:creationId xmlns:a16="http://schemas.microsoft.com/office/drawing/2014/main" id="{5CB261A5-F8C2-49CF-AE4B-80932D43C55C}"/>
              </a:ext>
            </a:extLst>
          </p:cNvPr>
          <p:cNvSpPr>
            <a:spLocks noGrp="1"/>
          </p:cNvSpPr>
          <p:nvPr>
            <p:ph type="dt" sz="half" idx="16"/>
          </p:nvPr>
        </p:nvSpPr>
        <p:spPr bwMode="white"/>
        <p:txBody>
          <a:bodyPr/>
          <a:lstStyle/>
          <a:p>
            <a:endParaRPr lang="en-AU" dirty="0"/>
          </a:p>
        </p:txBody>
      </p:sp>
      <p:sp>
        <p:nvSpPr>
          <p:cNvPr id="9" name="Footer Placeholder 8">
            <a:extLst>
              <a:ext uri="{FF2B5EF4-FFF2-40B4-BE49-F238E27FC236}">
                <a16:creationId xmlns:a16="http://schemas.microsoft.com/office/drawing/2014/main" id="{F8BF24CA-767B-442B-A672-6C630273E4EA}"/>
              </a:ext>
            </a:extLst>
          </p:cNvPr>
          <p:cNvSpPr>
            <a:spLocks noGrp="1"/>
          </p:cNvSpPr>
          <p:nvPr>
            <p:ph type="ftr" sz="quarter" idx="17"/>
          </p:nvPr>
        </p:nvSpPr>
        <p:spPr/>
        <p:txBody>
          <a:bodyPr/>
          <a:lstStyle/>
          <a:p>
            <a:r>
              <a:rPr lang="en-AU"/>
              <a:t>Brook Queree 48423384</a:t>
            </a:r>
            <a:endParaRPr lang="en-AU" dirty="0"/>
          </a:p>
        </p:txBody>
      </p:sp>
      <p:sp>
        <p:nvSpPr>
          <p:cNvPr id="13" name="Slide Number Placeholder 12">
            <a:extLst>
              <a:ext uri="{FF2B5EF4-FFF2-40B4-BE49-F238E27FC236}">
                <a16:creationId xmlns:a16="http://schemas.microsoft.com/office/drawing/2014/main" id="{85B269D8-1308-43E9-B2BF-264F017F03A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12" name="Content Placeholder 9">
            <a:extLst>
              <a:ext uri="{FF2B5EF4-FFF2-40B4-BE49-F238E27FC236}">
                <a16:creationId xmlns:a16="http://schemas.microsoft.com/office/drawing/2014/main" id="{7DE9F9C2-C2B0-4B19-9F8F-A1280EA275C0}"/>
              </a:ext>
            </a:extLst>
          </p:cNvPr>
          <p:cNvSpPr>
            <a:spLocks noGrp="1"/>
          </p:cNvSpPr>
          <p:nvPr>
            <p:ph sz="quarter" idx="10"/>
          </p:nvPr>
        </p:nvSpPr>
        <p:spPr>
          <a:xfrm>
            <a:off x="695326" y="2276872"/>
            <a:ext cx="10801350" cy="4031853"/>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ext Placeholder 5">
            <a:extLst>
              <a:ext uri="{FF2B5EF4-FFF2-40B4-BE49-F238E27FC236}">
                <a16:creationId xmlns:a16="http://schemas.microsoft.com/office/drawing/2014/main" id="{41D6D02D-851A-425B-9382-05F6C6A21AE0}"/>
              </a:ext>
            </a:extLst>
          </p:cNvPr>
          <p:cNvSpPr>
            <a:spLocks noGrp="1"/>
          </p:cNvSpPr>
          <p:nvPr>
            <p:ph type="body" sz="quarter" idx="14"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13" name="Text Placeholder 5">
            <a:extLst>
              <a:ext uri="{FF2B5EF4-FFF2-40B4-BE49-F238E27FC236}">
                <a16:creationId xmlns:a16="http://schemas.microsoft.com/office/drawing/2014/main" id="{47739A71-8D07-4132-9F5A-AE8E3A1B32C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D58DC2F2-9186-47D8-9B5E-AD01B90E6DDD}"/>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EFCDB56B-4EE8-4A95-A470-557D6FBBEB4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3" name="Title 2">
            <a:extLst>
              <a:ext uri="{FF2B5EF4-FFF2-40B4-BE49-F238E27FC236}">
                <a16:creationId xmlns:a16="http://schemas.microsoft.com/office/drawing/2014/main" id="{FC6DF2CA-8642-47E7-98D3-A7019416AF60}"/>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129B2684-2D18-4E6D-8AA2-AD850CFD2770}"/>
              </a:ext>
            </a:extLst>
          </p:cNvPr>
          <p:cNvSpPr>
            <a:spLocks noGrp="1"/>
          </p:cNvSpPr>
          <p:nvPr>
            <p:ph type="dt" sz="half" idx="16"/>
          </p:nvPr>
        </p:nvSpPr>
        <p:spPr bwMode="white"/>
        <p:txBody>
          <a:bodyPr/>
          <a:lstStyle/>
          <a:p>
            <a:endParaRPr lang="en-AU" dirty="0"/>
          </a:p>
        </p:txBody>
      </p:sp>
      <p:sp>
        <p:nvSpPr>
          <p:cNvPr id="4" name="Footer Placeholder 3">
            <a:extLst>
              <a:ext uri="{FF2B5EF4-FFF2-40B4-BE49-F238E27FC236}">
                <a16:creationId xmlns:a16="http://schemas.microsoft.com/office/drawing/2014/main" id="{6EBC9286-B8FB-4658-B210-6BC87EB1E2EB}"/>
              </a:ext>
            </a:extLst>
          </p:cNvPr>
          <p:cNvSpPr>
            <a:spLocks noGrp="1"/>
          </p:cNvSpPr>
          <p:nvPr>
            <p:ph type="ftr" sz="quarter" idx="17"/>
          </p:nvPr>
        </p:nvSpPr>
        <p:spPr/>
        <p:txBody>
          <a:bodyPr/>
          <a:lstStyle/>
          <a:p>
            <a:r>
              <a:rPr lang="en-AU"/>
              <a:t>Brook Queree 48423384</a:t>
            </a:r>
            <a:endParaRPr lang="en-AU" dirty="0"/>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71760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326" y="1052736"/>
            <a:ext cx="10801350" cy="469056"/>
          </a:xfrm>
          <a:prstGeom prst="rect">
            <a:avLst/>
          </a:prstGeom>
        </p:spPr>
        <p:txBody>
          <a:bodyPr vert="horz" lIns="0" tIns="0" rIns="0" bIns="0" rtlCol="0" anchor="ctr">
            <a:normAutofit/>
          </a:bodyPr>
          <a:lstStyle/>
          <a:p>
            <a:r>
              <a:rPr lang="en-US" dirty="0"/>
              <a:t>[Title]</a:t>
            </a:r>
            <a:endParaRPr lang="en-AU" dirty="0"/>
          </a:p>
        </p:txBody>
      </p:sp>
      <p:sp>
        <p:nvSpPr>
          <p:cNvPr id="6" name="Footer Placeholder 4"/>
          <p:cNvSpPr>
            <a:spLocks noGrp="1"/>
          </p:cNvSpPr>
          <p:nvPr>
            <p:ph type="ftr" sz="quarter" idx="3"/>
          </p:nvPr>
        </p:nvSpPr>
        <p:spPr>
          <a:xfrm>
            <a:off x="695326" y="6519171"/>
            <a:ext cx="3360109" cy="240219"/>
          </a:xfrm>
          <a:prstGeom prst="rect">
            <a:avLst/>
          </a:prstGeom>
        </p:spPr>
        <p:txBody>
          <a:bodyPr vert="horz" lIns="0" tIns="0" rIns="0" bIns="0" rtlCol="0" anchor="ctr"/>
          <a:lstStyle>
            <a:lvl1pPr algn="l">
              <a:defRPr sz="800" b="0">
                <a:solidFill>
                  <a:schemeClr val="tx1"/>
                </a:solidFill>
              </a:defRPr>
            </a:lvl1pPr>
          </a:lstStyle>
          <a:p>
            <a:r>
              <a:rPr lang="en-AU"/>
              <a:t>Brook Queree 48423384</a:t>
            </a:r>
            <a:endParaRPr lang="en-AU" dirty="0"/>
          </a:p>
        </p:txBody>
      </p:sp>
      <p:sp>
        <p:nvSpPr>
          <p:cNvPr id="7" name="Slide Number Placeholder 5"/>
          <p:cNvSpPr>
            <a:spLocks noGrp="1"/>
          </p:cNvSpPr>
          <p:nvPr>
            <p:ph type="sldNum" sz="quarter" idx="4"/>
          </p:nvPr>
        </p:nvSpPr>
        <p:spPr>
          <a:xfrm>
            <a:off x="11208568" y="6519171"/>
            <a:ext cx="288032" cy="240219"/>
          </a:xfrm>
          <a:prstGeom prst="rect">
            <a:avLst/>
          </a:prstGeom>
        </p:spPr>
        <p:txBody>
          <a:bodyPr vert="horz" lIns="0" tIns="0" rIns="0" bIns="0" rtlCol="0" anchor="ctr"/>
          <a:lstStyle>
            <a:lvl1pPr algn="r">
              <a:defRPr sz="800">
                <a:solidFill>
                  <a:schemeClr val="tx1"/>
                </a:solidFill>
              </a:defRPr>
            </a:lvl1pPr>
          </a:lstStyle>
          <a:p>
            <a:fld id="{E917DE0E-AFB1-41FD-BC35-27DB61CA125F}" type="slidenum">
              <a:rPr lang="en-AU" smtClean="0"/>
              <a:pPr/>
              <a:t>‹#›</a:t>
            </a:fld>
            <a:endParaRPr lang="en-AU" dirty="0"/>
          </a:p>
        </p:txBody>
      </p:sp>
      <p:sp>
        <p:nvSpPr>
          <p:cNvPr id="4" name="Text Placeholder 3">
            <a:extLst>
              <a:ext uri="{FF2B5EF4-FFF2-40B4-BE49-F238E27FC236}">
                <a16:creationId xmlns:a16="http://schemas.microsoft.com/office/drawing/2014/main" id="{BDF8D2AE-3583-4708-BD46-43C743300E11}"/>
              </a:ext>
            </a:extLst>
          </p:cNvPr>
          <p:cNvSpPr>
            <a:spLocks noGrp="1"/>
          </p:cNvSpPr>
          <p:nvPr>
            <p:ph type="body" idx="1"/>
          </p:nvPr>
        </p:nvSpPr>
        <p:spPr>
          <a:xfrm>
            <a:off x="695326" y="1700213"/>
            <a:ext cx="10801349" cy="460851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 name="Date Placeholder 2">
            <a:extLst>
              <a:ext uri="{FF2B5EF4-FFF2-40B4-BE49-F238E27FC236}">
                <a16:creationId xmlns:a16="http://schemas.microsoft.com/office/drawing/2014/main" id="{3BDB83A3-A276-43C3-9F27-2B380C4149A9}"/>
              </a:ext>
            </a:extLst>
          </p:cNvPr>
          <p:cNvSpPr>
            <a:spLocks noGrp="1"/>
          </p:cNvSpPr>
          <p:nvPr>
            <p:ph type="dt" sz="half" idx="2"/>
          </p:nvPr>
        </p:nvSpPr>
        <p:spPr>
          <a:xfrm>
            <a:off x="695324" y="151134"/>
            <a:ext cx="3360109" cy="288000"/>
          </a:xfrm>
          <a:prstGeom prst="rect">
            <a:avLst/>
          </a:prstGeom>
        </p:spPr>
        <p:txBody>
          <a:bodyPr vert="horz" lIns="0" tIns="0" rIns="0" bIns="0" rtlCol="0" anchor="t"/>
          <a:lstStyle>
            <a:lvl1pPr algn="l">
              <a:lnSpc>
                <a:spcPct val="80000"/>
              </a:lnSpc>
              <a:defRPr sz="1000">
                <a:solidFill>
                  <a:schemeClr val="bg1"/>
                </a:solidFill>
              </a:defRPr>
            </a:lvl1pPr>
          </a:lstStyle>
          <a:p>
            <a:endParaRPr lang="en-AU" dirty="0"/>
          </a:p>
        </p:txBody>
      </p:sp>
      <p:sp>
        <p:nvSpPr>
          <p:cNvPr id="9" name="TextBox 8">
            <a:extLst>
              <a:ext uri="{FF2B5EF4-FFF2-40B4-BE49-F238E27FC236}">
                <a16:creationId xmlns:a16="http://schemas.microsoft.com/office/drawing/2014/main" id="{CB7DFD9D-2931-49B5-A376-9D4B93C4960C}"/>
              </a:ext>
            </a:extLst>
          </p:cNvPr>
          <p:cNvSpPr txBox="1"/>
          <p:nvPr userDrawn="1"/>
        </p:nvSpPr>
        <p:spPr>
          <a:xfrm>
            <a:off x="8096810" y="6518190"/>
            <a:ext cx="2391677" cy="241200"/>
          </a:xfrm>
          <a:prstGeom prst="rect">
            <a:avLst/>
          </a:prstGeom>
          <a:noFill/>
        </p:spPr>
        <p:txBody>
          <a:bodyPr wrap="square" lIns="0" tIns="0" rIns="0" bIns="0" rtlCol="0" anchor="ctr">
            <a:noAutofit/>
          </a:bodyPr>
          <a:lstStyle/>
          <a:p>
            <a:r>
              <a:rPr lang="en-AU" sz="800" dirty="0"/>
              <a:t>CRICOS code 00025B</a:t>
            </a:r>
          </a:p>
        </p:txBody>
      </p:sp>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83" r:id="rId3"/>
    <p:sldLayoutId id="2147483774" r:id="rId4"/>
    <p:sldLayoutId id="2147483792" r:id="rId5"/>
    <p:sldLayoutId id="2147483775" r:id="rId6"/>
    <p:sldLayoutId id="2147483650" r:id="rId7"/>
    <p:sldLayoutId id="2147483652" r:id="rId8"/>
    <p:sldLayoutId id="2147483778" r:id="rId9"/>
    <p:sldLayoutId id="2147483779" r:id="rId10"/>
    <p:sldLayoutId id="2147483728" r:id="rId11"/>
    <p:sldLayoutId id="2147483784" r:id="rId12"/>
    <p:sldLayoutId id="2147483656" r:id="rId13"/>
    <p:sldLayoutId id="2147483732" r:id="rId14"/>
    <p:sldLayoutId id="2147483793" r:id="rId15"/>
    <p:sldLayoutId id="2147483657" r:id="rId16"/>
    <p:sldLayoutId id="2147483765" r:id="rId17"/>
    <p:sldLayoutId id="2147483787" r:id="rId18"/>
    <p:sldLayoutId id="2147483788" r:id="rId19"/>
    <p:sldLayoutId id="2147483794" r:id="rId20"/>
    <p:sldLayoutId id="2147483795" r:id="rId21"/>
    <p:sldLayoutId id="2147483796" r:id="rId22"/>
    <p:sldLayoutId id="2147483791" r:id="rId23"/>
    <p:sldLayoutId id="2147483797" r:id="rId24"/>
    <p:sldLayoutId id="2147483790" r:id="rId25"/>
    <p:sldLayoutId id="2147483798" r:id="rId26"/>
    <p:sldLayoutId id="2147483768" r:id="rId27"/>
    <p:sldLayoutId id="2147483769" r:id="rId28"/>
    <p:sldLayoutId id="2147483770" r:id="rId29"/>
    <p:sldLayoutId id="2147483771" r:id="rId30"/>
    <p:sldLayoutId id="2147483789" r:id="rId31"/>
    <p:sldLayoutId id="2147483776" r:id="rId32"/>
    <p:sldLayoutId id="2147483777" r:id="rId33"/>
    <p:sldLayoutId id="2147483654" r:id="rId34"/>
    <p:sldLayoutId id="2147483785" r:id="rId35"/>
    <p:sldLayoutId id="2147483780" r:id="rId36"/>
    <p:sldLayoutId id="2147483782"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p:titleStyle>
    <p:bodyStyle>
      <a:lvl1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800" kern="1200" dirty="0">
          <a:solidFill>
            <a:schemeClr val="tx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8" userDrawn="1">
          <p15:clr>
            <a:srgbClr val="F26B43"/>
          </p15:clr>
        </p15:guide>
        <p15:guide id="6" orient="horz" pos="3974" userDrawn="1">
          <p15:clr>
            <a:srgbClr val="F26B43"/>
          </p15:clr>
        </p15:guide>
        <p15:guide id="7" orient="horz" pos="663" userDrawn="1">
          <p15:clr>
            <a:srgbClr val="F26B43"/>
          </p15:clr>
        </p15:guide>
        <p15:guide id="9" pos="3961" userDrawn="1">
          <p15:clr>
            <a:srgbClr val="F26B43"/>
          </p15:clr>
        </p15:guide>
        <p15:guide id="10" pos="3719" userDrawn="1">
          <p15:clr>
            <a:srgbClr val="F26B43"/>
          </p15:clr>
        </p15:guide>
        <p15:guide id="11" orient="horz" pos="4110" userDrawn="1">
          <p15:clr>
            <a:srgbClr val="F26B43"/>
          </p15:clr>
        </p15:guide>
        <p15:guide id="13" pos="7242" userDrawn="1">
          <p15:clr>
            <a:srgbClr val="F26B43"/>
          </p15:clr>
        </p15:guide>
        <p15:guide id="14" orient="horz" pos="981" userDrawn="1">
          <p15:clr>
            <a:srgbClr val="F26B43"/>
          </p15:clr>
        </p15:guide>
        <p15:guide id="15" pos="2772" userDrawn="1">
          <p15:clr>
            <a:srgbClr val="F26B43"/>
          </p15:clr>
        </p15:guide>
        <p15:guide id="16" pos="2570" userDrawn="1">
          <p15:clr>
            <a:srgbClr val="F26B43"/>
          </p15:clr>
        </p15:guide>
        <p15:guide id="17" pos="5110" userDrawn="1">
          <p15:clr>
            <a:srgbClr val="F26B43"/>
          </p15:clr>
        </p15:guide>
        <p15:guide id="18" pos="4908" userDrawn="1">
          <p15:clr>
            <a:srgbClr val="F26B43"/>
          </p15:clr>
        </p15:guide>
        <p15:guide id="19" orient="horz" pos="107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6032B958-83AD-1C40-3CF2-D766002F7955}"/>
              </a:ext>
            </a:extLst>
          </p:cNvPr>
          <p:cNvSpPr txBox="1">
            <a:spLocks/>
          </p:cNvSpPr>
          <p:nvPr/>
        </p:nvSpPr>
        <p:spPr bwMode="white">
          <a:xfrm>
            <a:off x="983432" y="5085184"/>
            <a:ext cx="8064896" cy="864096"/>
          </a:xfrm>
          <a:prstGeom prst="rect">
            <a:avLst/>
          </a:prstGeom>
        </p:spPr>
        <p:txBody>
          <a:bodyPr vert="horz" lIns="0" tIns="0" rIns="0" bIns="0" rtlCol="0">
            <a:noAutofit/>
          </a:bodyPr>
          <a:lstStyle>
            <a:lvl1pPr marL="0" indent="0" algn="l" defTabSz="914400" rtl="0" eaLnBrk="1" latinLnBrk="0" hangingPunct="1">
              <a:lnSpc>
                <a:spcPts val="3240"/>
              </a:lnSpc>
              <a:spcBef>
                <a:spcPts val="300"/>
              </a:spcBef>
              <a:spcAft>
                <a:spcPts val="300"/>
              </a:spcAft>
              <a:buClr>
                <a:schemeClr val="tx1"/>
              </a:buClr>
              <a:buFont typeface="Arial" panose="020B0604020202020204" pitchFamily="34" charset="0"/>
              <a:buNone/>
              <a:defRPr lang="en-US" sz="2700" kern="1200">
                <a:solidFill>
                  <a:schemeClr val="bg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AU" sz="3200" dirty="0"/>
              <a:t>Brook </a:t>
            </a:r>
            <a:r>
              <a:rPr lang="en-AU" sz="3200" dirty="0" err="1"/>
              <a:t>Queree</a:t>
            </a:r>
            <a:endParaRPr lang="en-AU" sz="3200" dirty="0"/>
          </a:p>
        </p:txBody>
      </p:sp>
      <p:pic>
        <p:nvPicPr>
          <p:cNvPr id="12" name="Graphic 11">
            <a:extLst>
              <a:ext uri="{FF2B5EF4-FFF2-40B4-BE49-F238E27FC236}">
                <a16:creationId xmlns:a16="http://schemas.microsoft.com/office/drawing/2014/main" id="{A3BA0A69-E5CD-C6CD-C4FB-861BC6C9B1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1637" y="486354"/>
            <a:ext cx="11258989" cy="3374694"/>
          </a:xfrm>
          <a:prstGeom prst="rect">
            <a:avLst/>
          </a:prstGeom>
        </p:spPr>
      </p:pic>
      <p:sp>
        <p:nvSpPr>
          <p:cNvPr id="13" name="Text Placeholder 9">
            <a:extLst>
              <a:ext uri="{FF2B5EF4-FFF2-40B4-BE49-F238E27FC236}">
                <a16:creationId xmlns:a16="http://schemas.microsoft.com/office/drawing/2014/main" id="{E7E7D8A6-92EC-766F-AD6C-DAC6C8F2FE4C}"/>
              </a:ext>
            </a:extLst>
          </p:cNvPr>
          <p:cNvSpPr txBox="1">
            <a:spLocks/>
          </p:cNvSpPr>
          <p:nvPr/>
        </p:nvSpPr>
        <p:spPr bwMode="white">
          <a:xfrm>
            <a:off x="722400" y="3503178"/>
            <a:ext cx="10747200" cy="1178618"/>
          </a:xfrm>
          <a:prstGeom prst="rect">
            <a:avLst/>
          </a:prstGeom>
        </p:spPr>
        <p:txBody>
          <a:bodyPr vert="horz" lIns="0" tIns="0" rIns="0" bIns="0" rtlCol="0">
            <a:normAutofit/>
          </a:bodyPr>
          <a:lstStyle>
            <a:lvl1pPr marL="0" indent="0" algn="l" defTabSz="914400" rtl="0" eaLnBrk="1" latinLnBrk="0" hangingPunct="1">
              <a:lnSpc>
                <a:spcPts val="3240"/>
              </a:lnSpc>
              <a:spcBef>
                <a:spcPts val="300"/>
              </a:spcBef>
              <a:spcAft>
                <a:spcPts val="300"/>
              </a:spcAft>
              <a:buClr>
                <a:schemeClr val="tx1"/>
              </a:buClr>
              <a:buFont typeface="Arial" panose="020B0604020202020204" pitchFamily="34" charset="0"/>
              <a:buNone/>
              <a:defRPr lang="en-US" sz="2700" kern="1200">
                <a:solidFill>
                  <a:schemeClr val="bg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AU" dirty="0"/>
              <a:t>Petabyte-scale distributed data processing</a:t>
            </a:r>
          </a:p>
        </p:txBody>
      </p:sp>
      <p:sp>
        <p:nvSpPr>
          <p:cNvPr id="19" name="Text Placeholder 3">
            <a:extLst>
              <a:ext uri="{FF2B5EF4-FFF2-40B4-BE49-F238E27FC236}">
                <a16:creationId xmlns:a16="http://schemas.microsoft.com/office/drawing/2014/main" id="{169C3868-9342-2915-7883-AD6ACA632493}"/>
              </a:ext>
            </a:extLst>
          </p:cNvPr>
          <p:cNvSpPr txBox="1">
            <a:spLocks/>
          </p:cNvSpPr>
          <p:nvPr/>
        </p:nvSpPr>
        <p:spPr bwMode="white">
          <a:xfrm>
            <a:off x="10632504" y="2901489"/>
            <a:ext cx="1368152" cy="554484"/>
          </a:xfrm>
          <a:prstGeom prst="rect">
            <a:avLst/>
          </a:prstGeom>
        </p:spPr>
        <p:txBody>
          <a:bodyPr vert="horz" lIns="0" tIns="0" rIns="0" bIns="0" rtlCol="0">
            <a:noAutofit/>
          </a:bodyPr>
          <a:lstStyle>
            <a:lvl1pPr marL="0" indent="0" algn="l" defTabSz="914400" rtl="0" eaLnBrk="1" latinLnBrk="0" hangingPunct="1">
              <a:lnSpc>
                <a:spcPts val="3240"/>
              </a:lnSpc>
              <a:spcBef>
                <a:spcPts val="300"/>
              </a:spcBef>
              <a:spcAft>
                <a:spcPts val="300"/>
              </a:spcAft>
              <a:buClr>
                <a:schemeClr val="tx1"/>
              </a:buClr>
              <a:buFont typeface="Arial" panose="020B0604020202020204" pitchFamily="34" charset="0"/>
              <a:buNone/>
              <a:defRPr lang="en-US" sz="2700" kern="1200">
                <a:solidFill>
                  <a:schemeClr val="bg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AU" sz="2000" dirty="0"/>
              <a:t>[1]</a:t>
            </a:r>
          </a:p>
        </p:txBody>
      </p:sp>
    </p:spTree>
    <p:extLst>
      <p:ext uri="{BB962C8B-B14F-4D97-AF65-F5344CB8AC3E}">
        <p14:creationId xmlns:p14="http://schemas.microsoft.com/office/powerpoint/2010/main" val="121744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7303987" cy="707886"/>
          </a:xfrm>
          <a:prstGeom prst="rect">
            <a:avLst/>
          </a:prstGeom>
        </p:spPr>
        <p:txBody>
          <a:bodyPr wrap="none">
            <a:spAutoFit/>
          </a:bodyPr>
          <a:lstStyle/>
          <a:p>
            <a:r>
              <a:rPr lang="en-AU" sz="4000" dirty="0">
                <a:solidFill>
                  <a:schemeClr val="bg1"/>
                </a:solidFill>
              </a:rPr>
              <a:t>YARN (Resource) Components</a:t>
            </a:r>
          </a:p>
        </p:txBody>
      </p:sp>
      <p:sp>
        <p:nvSpPr>
          <p:cNvPr id="12" name="TextBox 11">
            <a:extLst>
              <a:ext uri="{FF2B5EF4-FFF2-40B4-BE49-F238E27FC236}">
                <a16:creationId xmlns:a16="http://schemas.microsoft.com/office/drawing/2014/main" id="{3F1821D8-CF65-5A83-57FE-E2A67AC46F28}"/>
              </a:ext>
            </a:extLst>
          </p:cNvPr>
          <p:cNvSpPr txBox="1"/>
          <p:nvPr/>
        </p:nvSpPr>
        <p:spPr>
          <a:xfrm>
            <a:off x="9761627" y="5877272"/>
            <a:ext cx="441146" cy="369332"/>
          </a:xfrm>
          <a:prstGeom prst="rect">
            <a:avLst/>
          </a:prstGeom>
          <a:noFill/>
        </p:spPr>
        <p:txBody>
          <a:bodyPr wrap="none" rtlCol="0">
            <a:spAutoFit/>
          </a:bodyPr>
          <a:lstStyle/>
          <a:p>
            <a:r>
              <a:rPr lang="en-US"/>
              <a:t>[4]</a:t>
            </a:r>
            <a:endParaRPr lang="en-US" dirty="0"/>
          </a:p>
        </p:txBody>
      </p:sp>
      <p:pic>
        <p:nvPicPr>
          <p:cNvPr id="2" name="Picture 1">
            <a:extLst>
              <a:ext uri="{FF2B5EF4-FFF2-40B4-BE49-F238E27FC236}">
                <a16:creationId xmlns:a16="http://schemas.microsoft.com/office/drawing/2014/main" id="{FF771E88-B31E-5FE9-2825-60FDC24B6BED}"/>
              </a:ext>
            </a:extLst>
          </p:cNvPr>
          <p:cNvPicPr>
            <a:picLocks noChangeAspect="1"/>
          </p:cNvPicPr>
          <p:nvPr/>
        </p:nvPicPr>
        <p:blipFill>
          <a:blip r:embed="rId3"/>
          <a:stretch>
            <a:fillRect/>
          </a:stretch>
        </p:blipFill>
        <p:spPr>
          <a:xfrm>
            <a:off x="-40632" y="764704"/>
            <a:ext cx="12232632" cy="6258953"/>
          </a:xfrm>
          <a:prstGeom prst="rect">
            <a:avLst/>
          </a:prstGeom>
        </p:spPr>
      </p:pic>
    </p:spTree>
    <p:extLst>
      <p:ext uri="{BB962C8B-B14F-4D97-AF65-F5344CB8AC3E}">
        <p14:creationId xmlns:p14="http://schemas.microsoft.com/office/powerpoint/2010/main" val="107308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6200736" cy="707886"/>
          </a:xfrm>
          <a:prstGeom prst="rect">
            <a:avLst/>
          </a:prstGeom>
        </p:spPr>
        <p:txBody>
          <a:bodyPr wrap="none">
            <a:spAutoFit/>
          </a:bodyPr>
          <a:lstStyle/>
          <a:p>
            <a:r>
              <a:rPr lang="en-AU" sz="4000" dirty="0">
                <a:solidFill>
                  <a:schemeClr val="bg1"/>
                </a:solidFill>
              </a:rPr>
              <a:t>HDFS (Data) Components</a:t>
            </a:r>
          </a:p>
        </p:txBody>
      </p:sp>
      <p:pic>
        <p:nvPicPr>
          <p:cNvPr id="7" name="Picture 6">
            <a:extLst>
              <a:ext uri="{FF2B5EF4-FFF2-40B4-BE49-F238E27FC236}">
                <a16:creationId xmlns:a16="http://schemas.microsoft.com/office/drawing/2014/main" id="{B36F2E57-A875-AC8D-7D92-181F58881CC0}"/>
              </a:ext>
            </a:extLst>
          </p:cNvPr>
          <p:cNvPicPr>
            <a:picLocks noChangeAspect="1"/>
          </p:cNvPicPr>
          <p:nvPr/>
        </p:nvPicPr>
        <p:blipFill>
          <a:blip r:embed="rId3"/>
          <a:stretch>
            <a:fillRect/>
          </a:stretch>
        </p:blipFill>
        <p:spPr>
          <a:xfrm>
            <a:off x="-31774" y="764704"/>
            <a:ext cx="12320462" cy="6145819"/>
          </a:xfrm>
          <a:prstGeom prst="rect">
            <a:avLst/>
          </a:prstGeom>
        </p:spPr>
      </p:pic>
    </p:spTree>
    <p:extLst>
      <p:ext uri="{BB962C8B-B14F-4D97-AF65-F5344CB8AC3E}">
        <p14:creationId xmlns:p14="http://schemas.microsoft.com/office/powerpoint/2010/main" val="129639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6773008" cy="707886"/>
          </a:xfrm>
          <a:prstGeom prst="rect">
            <a:avLst/>
          </a:prstGeom>
        </p:spPr>
        <p:txBody>
          <a:bodyPr wrap="none">
            <a:spAutoFit/>
          </a:bodyPr>
          <a:lstStyle/>
          <a:p>
            <a:r>
              <a:rPr lang="en-AU" sz="4000" dirty="0">
                <a:solidFill>
                  <a:schemeClr val="bg1"/>
                </a:solidFill>
              </a:rPr>
              <a:t>Deployment: Hadoop Cluster</a:t>
            </a:r>
          </a:p>
        </p:txBody>
      </p:sp>
      <p:pic>
        <p:nvPicPr>
          <p:cNvPr id="3" name="Picture 2">
            <a:extLst>
              <a:ext uri="{FF2B5EF4-FFF2-40B4-BE49-F238E27FC236}">
                <a16:creationId xmlns:a16="http://schemas.microsoft.com/office/drawing/2014/main" id="{A825EA52-2D39-024B-94CC-F147372027B2}"/>
              </a:ext>
            </a:extLst>
          </p:cNvPr>
          <p:cNvPicPr>
            <a:picLocks noChangeAspect="1"/>
          </p:cNvPicPr>
          <p:nvPr/>
        </p:nvPicPr>
        <p:blipFill>
          <a:blip r:embed="rId3"/>
          <a:stretch>
            <a:fillRect/>
          </a:stretch>
        </p:blipFill>
        <p:spPr>
          <a:xfrm>
            <a:off x="-16676" y="764703"/>
            <a:ext cx="12208676" cy="6156021"/>
          </a:xfrm>
          <a:prstGeom prst="rect">
            <a:avLst/>
          </a:prstGeom>
        </p:spPr>
      </p:pic>
    </p:spTree>
    <p:extLst>
      <p:ext uri="{BB962C8B-B14F-4D97-AF65-F5344CB8AC3E}">
        <p14:creationId xmlns:p14="http://schemas.microsoft.com/office/powerpoint/2010/main" val="273456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Rectangle 3"/>
          <p:cNvSpPr/>
          <p:nvPr/>
        </p:nvSpPr>
        <p:spPr>
          <a:xfrm>
            <a:off x="983432" y="1196752"/>
            <a:ext cx="10297144" cy="1032847"/>
          </a:xfrm>
          <a:prstGeom prst="rect">
            <a:avLst/>
          </a:prstGeom>
        </p:spPr>
        <p:txBody>
          <a:bodyPr wrap="square">
            <a:spAutoFit/>
          </a:bodyPr>
          <a:lstStyle/>
          <a:p>
            <a:pPr>
              <a:spcAft>
                <a:spcPts val="0"/>
              </a:spcAft>
            </a:pPr>
            <a:r>
              <a:rPr lang="en-AU" sz="1400" dirty="0">
                <a:latin typeface="Arial" panose="020B0604020202020204" pitchFamily="34" charset="0"/>
                <a:ea typeface="Calibri" panose="020F0502020204030204" pitchFamily="34" charset="0"/>
                <a:cs typeface="Arial" panose="020B0604020202020204" pitchFamily="34" charset="0"/>
              </a:rPr>
              <a:t> </a:t>
            </a:r>
            <a:endParaRPr lang="en-AU" sz="1400" dirty="0">
              <a:latin typeface="Arial" panose="020B0604020202020204" pitchFamily="34" charset="0"/>
              <a:ea typeface="Calibri" panose="020F0502020204030204" pitchFamily="34" charset="0"/>
              <a:cs typeface="Times New Roman" panose="02020603050405020304" pitchFamily="18" charset="0"/>
            </a:endParaRPr>
          </a:p>
          <a:p>
            <a:pPr marL="182563" lvl="0" indent="-182563">
              <a:lnSpc>
                <a:spcPct val="107000"/>
              </a:lnSpc>
              <a:spcAft>
                <a:spcPts val="1200"/>
              </a:spcAft>
              <a:buSzPts val="1000"/>
              <a:buFont typeface="Symbol" panose="05050102010706020507" pitchFamily="18" charset="2"/>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a:p>
            <a:pPr marL="182563" lvl="0" indent="-182563">
              <a:lnSpc>
                <a:spcPct val="107000"/>
              </a:lnSpc>
              <a:spcAft>
                <a:spcPts val="800"/>
              </a:spcAft>
              <a:buSzPts val="1000"/>
              <a:buFont typeface="Symbol" panose="05050102010706020507" pitchFamily="18" charset="2"/>
              <a:buChar char=""/>
            </a:pPr>
            <a:endParaRPr lang="en-AU" u="sng" dirty="0">
              <a:solidFill>
                <a:srgbClr val="0563C1"/>
              </a:solidFill>
              <a:latin typeface="Arial" panose="020B0604020202020204" pitchFamily="34" charset="0"/>
              <a:ea typeface="Calibri" panose="020F0502020204030204" pitchFamily="34" charset="0"/>
              <a:cs typeface="Arial" panose="020B0604020202020204" pitchFamily="34" charset="0"/>
            </a:endParaRPr>
          </a:p>
        </p:txBody>
      </p:sp>
      <p:sp>
        <p:nvSpPr>
          <p:cNvPr id="8" name="Rectangle 7"/>
          <p:cNvSpPr/>
          <p:nvPr/>
        </p:nvSpPr>
        <p:spPr>
          <a:xfrm>
            <a:off x="4079776" y="141833"/>
            <a:ext cx="1952779" cy="707886"/>
          </a:xfrm>
          <a:prstGeom prst="rect">
            <a:avLst/>
          </a:prstGeom>
        </p:spPr>
        <p:txBody>
          <a:bodyPr wrap="none">
            <a:spAutoFit/>
          </a:bodyPr>
          <a:lstStyle/>
          <a:p>
            <a:r>
              <a:rPr lang="en-AU" sz="4000" dirty="0">
                <a:solidFill>
                  <a:schemeClr val="bg1"/>
                </a:solidFill>
              </a:rPr>
              <a:t>Critique</a:t>
            </a:r>
          </a:p>
        </p:txBody>
      </p:sp>
      <p:sp>
        <p:nvSpPr>
          <p:cNvPr id="3" name="Rectangle 2">
            <a:extLst>
              <a:ext uri="{FF2B5EF4-FFF2-40B4-BE49-F238E27FC236}">
                <a16:creationId xmlns:a16="http://schemas.microsoft.com/office/drawing/2014/main" id="{F92EA359-B26F-6C5F-96F9-F4F3C049EF10}"/>
              </a:ext>
            </a:extLst>
          </p:cNvPr>
          <p:cNvSpPr/>
          <p:nvPr/>
        </p:nvSpPr>
        <p:spPr>
          <a:xfrm>
            <a:off x="983432" y="1196752"/>
            <a:ext cx="10297144" cy="4801314"/>
          </a:xfrm>
          <a:prstGeom prst="rect">
            <a:avLst/>
          </a:prstGeom>
        </p:spPr>
        <p:txBody>
          <a:bodyPr wrap="square">
            <a:spAutoFit/>
          </a:bodyPr>
          <a:lstStyle/>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Pros:</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As an open source framework, Hadoop allows organisations of any size free access to large scale distributed data processing</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The HDFS system allows for both data redundancy and large scale concurrency across the cluster.</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YARN effectively decouples resource management and scheduling from the MapReduce logic</a:t>
            </a:r>
          </a:p>
          <a:p>
            <a:pPr marL="285750" indent="-285750">
              <a:spcAft>
                <a:spcPts val="0"/>
              </a:spcAft>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Cons:</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Hadoop requires high technical proficiency to setup, maintain, and write MapReduce jobs</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Java-first development means there is little native support for non-java-runtime access methods.</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Lack of out-of-the-box support for SQL and popular data query methodologies means you need a large number of extensions and additional libraries for common use cases</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The Hadoop MapReduce operations primarily operate on data directly from disk. This has allowed newer frameworks such as Apache Spark to leapfrog Hadoop’s performance, leading to a migration away from direct Hadoop MapReduce usage.</a:t>
            </a:r>
          </a:p>
          <a:p>
            <a:pPr marL="285750" indent="-285750">
              <a:spcAft>
                <a:spcPts val="0"/>
              </a:spcAft>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a:p>
            <a:pPr marL="285750" indent="-285750">
              <a:spcAft>
                <a:spcPts val="0"/>
              </a:spcAft>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012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05C5A5-B167-A57C-A83D-6F554F2A50E4}"/>
              </a:ext>
            </a:extLst>
          </p:cNvPr>
          <p:cNvSpPr/>
          <p:nvPr/>
        </p:nvSpPr>
        <p:spPr>
          <a:xfrm>
            <a:off x="4079776" y="24374"/>
            <a:ext cx="2808782" cy="707886"/>
          </a:xfrm>
          <a:prstGeom prst="rect">
            <a:avLst/>
          </a:prstGeom>
        </p:spPr>
        <p:txBody>
          <a:bodyPr wrap="none">
            <a:spAutoFit/>
          </a:bodyPr>
          <a:lstStyle/>
          <a:p>
            <a:r>
              <a:rPr lang="en-AU" sz="4000" dirty="0">
                <a:solidFill>
                  <a:schemeClr val="bg1"/>
                </a:solidFill>
              </a:rPr>
              <a:t>References</a:t>
            </a:r>
          </a:p>
        </p:txBody>
      </p:sp>
      <p:sp>
        <p:nvSpPr>
          <p:cNvPr id="5" name="Text Placeholder 4">
            <a:extLst>
              <a:ext uri="{FF2B5EF4-FFF2-40B4-BE49-F238E27FC236}">
                <a16:creationId xmlns:a16="http://schemas.microsoft.com/office/drawing/2014/main" id="{3F6063C3-46EF-8FB7-C431-61875571D826}"/>
              </a:ext>
            </a:extLst>
          </p:cNvPr>
          <p:cNvSpPr>
            <a:spLocks noGrp="1"/>
          </p:cNvSpPr>
          <p:nvPr>
            <p:ph type="body" sz="quarter" idx="10"/>
          </p:nvPr>
        </p:nvSpPr>
        <p:spPr>
          <a:xfrm>
            <a:off x="110566" y="786470"/>
            <a:ext cx="11890089" cy="3722650"/>
          </a:xfrm>
        </p:spPr>
        <p:txBody>
          <a:bodyPr>
            <a:normAutofit/>
          </a:bodyPr>
          <a:lstStyle/>
          <a:p>
            <a:pPr>
              <a:lnSpc>
                <a:spcPct val="120000"/>
              </a:lnSpc>
            </a:pPr>
            <a:r>
              <a:rPr lang="en-US" sz="1600" dirty="0"/>
              <a:t>[1] Apache Software Foundation, “</a:t>
            </a:r>
            <a:r>
              <a:rPr lang="en-US" sz="1600" dirty="0" err="1"/>
              <a:t>File:Hadoop</a:t>
            </a:r>
            <a:r>
              <a:rPr lang="en-US" sz="1600" dirty="0"/>
              <a:t> logo </a:t>
            </a:r>
            <a:r>
              <a:rPr lang="en-US" sz="1600" dirty="0" err="1"/>
              <a:t>new.svg</a:t>
            </a:r>
            <a:r>
              <a:rPr lang="en-US" sz="1600" dirty="0"/>
              <a:t>,” Wikimedia Commons, https://</a:t>
            </a:r>
            <a:r>
              <a:rPr lang="en-US" sz="1600" dirty="0" err="1"/>
              <a:t>commons.wikimedia.org</a:t>
            </a:r>
            <a:r>
              <a:rPr lang="en-US" sz="1600" dirty="0"/>
              <a:t>/wiki/</a:t>
            </a:r>
            <a:r>
              <a:rPr lang="en-US" sz="1600" dirty="0" err="1"/>
              <a:t>File:Hadoop_logo_new.svg</a:t>
            </a:r>
            <a:r>
              <a:rPr lang="en-US" sz="1600" dirty="0"/>
              <a:t> </a:t>
            </a:r>
          </a:p>
          <a:p>
            <a:pPr>
              <a:lnSpc>
                <a:spcPct val="120000"/>
              </a:lnSpc>
            </a:pPr>
            <a:r>
              <a:rPr lang="en-US" sz="1600" dirty="0"/>
              <a:t>[2] J. Dean and S. Ghemawat, “MapReduce: Simplified Data Processing on Large Clusters,” 2004. https://</a:t>
            </a:r>
            <a:r>
              <a:rPr lang="en-US" sz="1600" dirty="0" err="1"/>
              <a:t>static.googleusercontent.com</a:t>
            </a:r>
            <a:r>
              <a:rPr lang="en-US" sz="1600" dirty="0"/>
              <a:t>/media/</a:t>
            </a:r>
            <a:r>
              <a:rPr lang="en-US" sz="1600" dirty="0" err="1"/>
              <a:t>research.google.com</a:t>
            </a:r>
            <a:r>
              <a:rPr lang="en-US" sz="1600" dirty="0"/>
              <a:t>/</a:t>
            </a:r>
            <a:r>
              <a:rPr lang="en-US" sz="1600" dirty="0" err="1"/>
              <a:t>en</a:t>
            </a:r>
            <a:r>
              <a:rPr lang="en-US" sz="1600" dirty="0"/>
              <a:t>//archive/mapreduce-osdi04.pdf</a:t>
            </a:r>
          </a:p>
          <a:p>
            <a:pPr>
              <a:lnSpc>
                <a:spcPct val="120000"/>
              </a:lnSpc>
            </a:pPr>
            <a:r>
              <a:rPr lang="en-US" sz="1600" dirty="0"/>
              <a:t>[3] Apache Software Foundation, MapReduce Tutorial, https://</a:t>
            </a:r>
            <a:r>
              <a:rPr lang="en-US" sz="1600" dirty="0" err="1"/>
              <a:t>hadoop.apache.org</a:t>
            </a:r>
            <a:r>
              <a:rPr lang="en-US" sz="1600" dirty="0"/>
              <a:t>/docs/r1.2.1/</a:t>
            </a:r>
            <a:r>
              <a:rPr lang="en-US" sz="1600" dirty="0" err="1"/>
              <a:t>mapred_tutorial.html</a:t>
            </a:r>
            <a:endParaRPr lang="en-US" sz="1600" dirty="0"/>
          </a:p>
          <a:p>
            <a:pPr>
              <a:lnSpc>
                <a:spcPct val="120000"/>
              </a:lnSpc>
            </a:pPr>
            <a:r>
              <a:rPr lang="en-US" sz="1600" dirty="0"/>
              <a:t>[4] Apache Software Foundation, “HDFS architecture guide,” Hadoop, https://</a:t>
            </a:r>
            <a:r>
              <a:rPr lang="en-US" sz="1600" dirty="0" err="1"/>
              <a:t>hadoop.apache.org</a:t>
            </a:r>
            <a:r>
              <a:rPr lang="en-US" sz="1600" dirty="0"/>
              <a:t>/docs/r1.2.1/</a:t>
            </a:r>
            <a:r>
              <a:rPr lang="en-US" sz="1600" dirty="0" err="1"/>
              <a:t>hdfs_design.html</a:t>
            </a:r>
            <a:r>
              <a:rPr lang="en-US" sz="1600" dirty="0"/>
              <a:t> (accessed May 11, 2024). </a:t>
            </a:r>
          </a:p>
          <a:p>
            <a:pPr>
              <a:lnSpc>
                <a:spcPct val="120000"/>
              </a:lnSpc>
            </a:pPr>
            <a:r>
              <a:rPr lang="en-US" sz="1600" dirty="0"/>
              <a:t>[5] Apache Software Foundation, “Apache Hadoop Yarn,” Apache Hadoop 3.3.6 – Apache Hadoop YARN, https://</a:t>
            </a:r>
            <a:r>
              <a:rPr lang="en-US" sz="1600" dirty="0" err="1"/>
              <a:t>hadoop.apache.org</a:t>
            </a:r>
            <a:r>
              <a:rPr lang="en-US" sz="1600" dirty="0"/>
              <a:t>/docs/stable/</a:t>
            </a:r>
            <a:r>
              <a:rPr lang="en-US" sz="1600" dirty="0" err="1"/>
              <a:t>hadoop</a:t>
            </a:r>
            <a:r>
              <a:rPr lang="en-US" sz="1600" dirty="0"/>
              <a:t>-yarn/</a:t>
            </a:r>
            <a:r>
              <a:rPr lang="en-US" sz="1600" dirty="0" err="1"/>
              <a:t>hadoop</a:t>
            </a:r>
            <a:r>
              <a:rPr lang="en-US" sz="1600" dirty="0"/>
              <a:t>-yarn-site/</a:t>
            </a:r>
            <a:r>
              <a:rPr lang="en-US" sz="1600" dirty="0" err="1"/>
              <a:t>YARN.html</a:t>
            </a:r>
            <a:endParaRPr lang="en-US" sz="1600" dirty="0"/>
          </a:p>
          <a:p>
            <a:pPr>
              <a:lnSpc>
                <a:spcPct val="120000"/>
              </a:lnSpc>
            </a:pPr>
            <a:r>
              <a:rPr lang="en-US" sz="1600" dirty="0"/>
              <a:t>[6] K. Gautam, “Understanding basics of HDFS and Yarn,” Understanding basics of HDFS and YARN - Cloudera Community - 248860, https://</a:t>
            </a:r>
            <a:r>
              <a:rPr lang="en-US" sz="1600" dirty="0" err="1"/>
              <a:t>community.cloudera.com</a:t>
            </a:r>
            <a:r>
              <a:rPr lang="en-US" sz="1600" dirty="0"/>
              <a:t>/t5/Community-Articles/Understanding-basics-of-HDFS-and-YARN/ta-p/248860</a:t>
            </a:r>
          </a:p>
        </p:txBody>
      </p:sp>
    </p:spTree>
    <p:extLst>
      <p:ext uri="{BB962C8B-B14F-4D97-AF65-F5344CB8AC3E}">
        <p14:creationId xmlns:p14="http://schemas.microsoft.com/office/powerpoint/2010/main" val="159168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2866490" cy="707886"/>
          </a:xfrm>
          <a:prstGeom prst="rect">
            <a:avLst/>
          </a:prstGeom>
        </p:spPr>
        <p:txBody>
          <a:bodyPr wrap="none">
            <a:spAutoFit/>
          </a:bodyPr>
          <a:lstStyle/>
          <a:p>
            <a:r>
              <a:rPr lang="en-AU" sz="4000" dirty="0">
                <a:solidFill>
                  <a:schemeClr val="bg1"/>
                </a:solidFill>
              </a:rPr>
              <a:t>Introduction</a:t>
            </a:r>
          </a:p>
        </p:txBody>
      </p:sp>
      <p:sp>
        <p:nvSpPr>
          <p:cNvPr id="3" name="Rectangle 2">
            <a:extLst>
              <a:ext uri="{FF2B5EF4-FFF2-40B4-BE49-F238E27FC236}">
                <a16:creationId xmlns:a16="http://schemas.microsoft.com/office/drawing/2014/main" id="{A14B3FBB-804D-FA6A-CF7A-B64F2FD0AF31}"/>
              </a:ext>
            </a:extLst>
          </p:cNvPr>
          <p:cNvSpPr/>
          <p:nvPr/>
        </p:nvSpPr>
        <p:spPr>
          <a:xfrm>
            <a:off x="983432" y="1196752"/>
            <a:ext cx="10297144" cy="4524315"/>
          </a:xfrm>
          <a:prstGeom prst="rect">
            <a:avLst/>
          </a:prstGeom>
        </p:spPr>
        <p:txBody>
          <a:bodyPr wrap="square">
            <a:spAutoFit/>
          </a:bodyPr>
          <a:lstStyle/>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Goal: To allow efficient storage and processing of large data stores ranging into the Petabyte-scale</a:t>
            </a:r>
          </a:p>
          <a:p>
            <a:pPr marL="285750" indent="-285750">
              <a:spcAft>
                <a:spcPts val="0"/>
              </a:spcAft>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Initially inspired by the Google Research MapReduce paper released in 2004 [2]</a:t>
            </a: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Core concepts [3]:</a:t>
            </a:r>
          </a:p>
          <a:p>
            <a:pPr marL="742950" lvl="1"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MAP:</a:t>
            </a:r>
          </a:p>
          <a:p>
            <a:pPr marL="1200150" lvl="2"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Perform data selection, filtering and sorting/shuffling</a:t>
            </a:r>
          </a:p>
          <a:p>
            <a:pPr marL="1200150" lvl="2"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This step produces the data to be processed by the REDUCE step, allocated appropriately to the distributed worker nodes</a:t>
            </a:r>
          </a:p>
          <a:p>
            <a:pPr marL="742950" lvl="1"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REDUCE:</a:t>
            </a:r>
          </a:p>
          <a:p>
            <a:pPr marL="1200150" lvl="2"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Perform aggregates, calculations and summaries across the data</a:t>
            </a:r>
          </a:p>
          <a:p>
            <a:pPr marL="1200150" lvl="2"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Writes the processing result to the permanent distributed data store.</a:t>
            </a:r>
          </a:p>
          <a:p>
            <a:pPr marL="742950" lvl="1" indent="-285750">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a:p>
            <a:endParaRPr lang="en-AU" dirty="0">
              <a:latin typeface="Arial" panose="020B0604020202020204" pitchFamily="34" charset="0"/>
              <a:ea typeface="Calibri" panose="020F0502020204030204" pitchFamily="34" charset="0"/>
              <a:cs typeface="Times New Roman" panose="02020603050405020304" pitchFamily="18" charset="0"/>
            </a:endParaRPr>
          </a:p>
          <a:p>
            <a:r>
              <a:rPr lang="en-AU" dirty="0">
                <a:latin typeface="Arial" panose="020B0604020202020204" pitchFamily="34" charset="0"/>
                <a:ea typeface="Calibri" panose="020F0502020204030204" pitchFamily="34" charset="0"/>
                <a:cs typeface="Times New Roman" panose="02020603050405020304" pitchFamily="18" charset="0"/>
              </a:rPr>
              <a:t>This MapReduce framework allows for efficient horizontal partitioning of both compute and data</a:t>
            </a:r>
          </a:p>
          <a:p>
            <a:pPr marL="285750" indent="-285750">
              <a:spcAft>
                <a:spcPts val="0"/>
              </a:spcAft>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113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1952779" cy="707886"/>
          </a:xfrm>
          <a:prstGeom prst="rect">
            <a:avLst/>
          </a:prstGeom>
        </p:spPr>
        <p:txBody>
          <a:bodyPr wrap="none">
            <a:spAutoFit/>
          </a:bodyPr>
          <a:lstStyle/>
          <a:p>
            <a:r>
              <a:rPr lang="en-AU" sz="4000" dirty="0">
                <a:solidFill>
                  <a:schemeClr val="bg1"/>
                </a:solidFill>
              </a:rPr>
              <a:t>Context</a:t>
            </a:r>
          </a:p>
        </p:txBody>
      </p:sp>
      <p:pic>
        <p:nvPicPr>
          <p:cNvPr id="2" name="Picture 1">
            <a:extLst>
              <a:ext uri="{FF2B5EF4-FFF2-40B4-BE49-F238E27FC236}">
                <a16:creationId xmlns:a16="http://schemas.microsoft.com/office/drawing/2014/main" id="{E3CBD499-FDB6-4D47-DFFC-9AEA64FC284D}"/>
              </a:ext>
            </a:extLst>
          </p:cNvPr>
          <p:cNvPicPr>
            <a:picLocks noChangeAspect="1"/>
          </p:cNvPicPr>
          <p:nvPr/>
        </p:nvPicPr>
        <p:blipFill>
          <a:blip r:embed="rId3"/>
          <a:stretch>
            <a:fillRect/>
          </a:stretch>
        </p:blipFill>
        <p:spPr>
          <a:xfrm>
            <a:off x="2048571" y="1196752"/>
            <a:ext cx="7772400" cy="3970462"/>
          </a:xfrm>
          <a:prstGeom prst="rect">
            <a:avLst/>
          </a:prstGeom>
        </p:spPr>
      </p:pic>
    </p:spTree>
    <p:extLst>
      <p:ext uri="{BB962C8B-B14F-4D97-AF65-F5344CB8AC3E}">
        <p14:creationId xmlns:p14="http://schemas.microsoft.com/office/powerpoint/2010/main" val="257867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4092787" cy="707886"/>
          </a:xfrm>
          <a:prstGeom prst="rect">
            <a:avLst/>
          </a:prstGeom>
        </p:spPr>
        <p:txBody>
          <a:bodyPr wrap="none">
            <a:spAutoFit/>
          </a:bodyPr>
          <a:lstStyle/>
          <a:p>
            <a:r>
              <a:rPr lang="en-AU" sz="4000" dirty="0">
                <a:solidFill>
                  <a:schemeClr val="bg1"/>
                </a:solidFill>
              </a:rPr>
              <a:t>Major Containers</a:t>
            </a:r>
          </a:p>
        </p:txBody>
      </p:sp>
      <p:sp>
        <p:nvSpPr>
          <p:cNvPr id="3" name="Rectangle 2">
            <a:extLst>
              <a:ext uri="{FF2B5EF4-FFF2-40B4-BE49-F238E27FC236}">
                <a16:creationId xmlns:a16="http://schemas.microsoft.com/office/drawing/2014/main" id="{A14B3FBB-804D-FA6A-CF7A-B64F2FD0AF31}"/>
              </a:ext>
            </a:extLst>
          </p:cNvPr>
          <p:cNvSpPr/>
          <p:nvPr/>
        </p:nvSpPr>
        <p:spPr>
          <a:xfrm>
            <a:off x="983432" y="1196752"/>
            <a:ext cx="10297144" cy="3693319"/>
          </a:xfrm>
          <a:prstGeom prst="rect">
            <a:avLst/>
          </a:prstGeom>
        </p:spPr>
        <p:txBody>
          <a:bodyPr wrap="square">
            <a:spAutoFit/>
          </a:bodyPr>
          <a:lstStyle/>
          <a:p>
            <a:pPr>
              <a:spcAft>
                <a:spcPts val="0"/>
              </a:spcAft>
            </a:pPr>
            <a:r>
              <a:rPr lang="en-AU" sz="2400" b="1" dirty="0">
                <a:latin typeface="Arial" panose="020B0604020202020204" pitchFamily="34" charset="0"/>
                <a:ea typeface="Calibri" panose="020F0502020204030204" pitchFamily="34" charset="0"/>
                <a:cs typeface="Times New Roman" panose="02020603050405020304" pitchFamily="18" charset="0"/>
              </a:rPr>
              <a:t>Resource Container (YARN – Yet Another Resource Negotiator)</a:t>
            </a:r>
            <a:endParaRPr lang="en-AU" sz="3200"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sz="1600" dirty="0">
                <a:latin typeface="Arial" panose="020B0604020202020204" pitchFamily="34" charset="0"/>
                <a:ea typeface="Calibri" panose="020F0502020204030204" pitchFamily="34" charset="0"/>
                <a:cs typeface="Times New Roman" panose="02020603050405020304" pitchFamily="18" charset="0"/>
              </a:rPr>
              <a:t>Responsible for resource management within the cluster. Allows for resource allocation according to CPU and Memory constraints of the nodes. This was introduced in Hadoop 2.0 to decouple resource management from the MapReduce container.</a:t>
            </a:r>
            <a:endParaRPr lang="en-AU" sz="2400"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sz="2400"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sz="2400" b="1" dirty="0">
                <a:latin typeface="Arial" panose="020B0604020202020204" pitchFamily="34" charset="0"/>
                <a:ea typeface="Calibri" panose="020F0502020204030204" pitchFamily="34" charset="0"/>
                <a:cs typeface="Times New Roman" panose="02020603050405020304" pitchFamily="18" charset="0"/>
              </a:rPr>
              <a:t>Data Container (HDFS – Hadoop Distributed File System)</a:t>
            </a:r>
            <a:endParaRPr lang="en-AU"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Responsible for distributing data across the cluster. Allows for data partitioning across the cluster as well as replication of partitions between nodes for resiliency.</a:t>
            </a: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b="1" dirty="0">
              <a:latin typeface="Arial" panose="020B0604020202020204" pitchFamily="34" charset="0"/>
              <a:ea typeface="Calibri" panose="020F0502020204030204" pitchFamily="34" charset="0"/>
              <a:cs typeface="Times New Roman" panose="02020603050405020304" pitchFamily="18" charset="0"/>
            </a:endParaRPr>
          </a:p>
          <a:p>
            <a:r>
              <a:rPr lang="en-AU" sz="2400" b="1" dirty="0">
                <a:latin typeface="Arial" panose="020B0604020202020204" pitchFamily="34" charset="0"/>
                <a:ea typeface="Calibri" panose="020F0502020204030204" pitchFamily="34" charset="0"/>
                <a:cs typeface="Times New Roman" panose="02020603050405020304" pitchFamily="18" charset="0"/>
              </a:rPr>
              <a:t>MapReduce Container (MapReduce)</a:t>
            </a:r>
          </a:p>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Responsible for receiving, coordinating and processing MapReduce jobs and queries.</a:t>
            </a:r>
          </a:p>
        </p:txBody>
      </p:sp>
    </p:spTree>
    <p:extLst>
      <p:ext uri="{BB962C8B-B14F-4D97-AF65-F5344CB8AC3E}">
        <p14:creationId xmlns:p14="http://schemas.microsoft.com/office/powerpoint/2010/main" val="346166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4092787" cy="707886"/>
          </a:xfrm>
          <a:prstGeom prst="rect">
            <a:avLst/>
          </a:prstGeom>
        </p:spPr>
        <p:txBody>
          <a:bodyPr wrap="none">
            <a:spAutoFit/>
          </a:bodyPr>
          <a:lstStyle/>
          <a:p>
            <a:r>
              <a:rPr lang="en-AU" sz="4000" dirty="0">
                <a:solidFill>
                  <a:schemeClr val="bg1"/>
                </a:solidFill>
              </a:rPr>
              <a:t>Major Containers</a:t>
            </a:r>
          </a:p>
        </p:txBody>
      </p:sp>
      <p:sp>
        <p:nvSpPr>
          <p:cNvPr id="4" name="TextBox 3">
            <a:extLst>
              <a:ext uri="{FF2B5EF4-FFF2-40B4-BE49-F238E27FC236}">
                <a16:creationId xmlns:a16="http://schemas.microsoft.com/office/drawing/2014/main" id="{FFC88CD4-6583-8FED-C40D-DC331EA83C70}"/>
              </a:ext>
            </a:extLst>
          </p:cNvPr>
          <p:cNvSpPr txBox="1"/>
          <p:nvPr/>
        </p:nvSpPr>
        <p:spPr>
          <a:xfrm>
            <a:off x="11069053" y="529389"/>
            <a:ext cx="184731" cy="369332"/>
          </a:xfrm>
          <a:prstGeom prst="rect">
            <a:avLst/>
          </a:prstGeom>
          <a:noFill/>
        </p:spPr>
        <p:txBody>
          <a:bodyPr wrap="none" rtlCol="0">
            <a:spAutoFit/>
          </a:bodyPr>
          <a:lstStyle/>
          <a:p>
            <a:endParaRPr lang="en-US"/>
          </a:p>
        </p:txBody>
      </p:sp>
      <p:pic>
        <p:nvPicPr>
          <p:cNvPr id="7" name="Picture 6">
            <a:extLst>
              <a:ext uri="{FF2B5EF4-FFF2-40B4-BE49-F238E27FC236}">
                <a16:creationId xmlns:a16="http://schemas.microsoft.com/office/drawing/2014/main" id="{0DC9CB14-604C-6A3B-34BB-D8B4C55DA1D4}"/>
              </a:ext>
            </a:extLst>
          </p:cNvPr>
          <p:cNvPicPr>
            <a:picLocks noChangeAspect="1"/>
          </p:cNvPicPr>
          <p:nvPr/>
        </p:nvPicPr>
        <p:blipFill>
          <a:blip r:embed="rId3"/>
          <a:stretch>
            <a:fillRect/>
          </a:stretch>
        </p:blipFill>
        <p:spPr>
          <a:xfrm>
            <a:off x="0" y="714055"/>
            <a:ext cx="12192000" cy="6170906"/>
          </a:xfrm>
          <a:prstGeom prst="rect">
            <a:avLst/>
          </a:prstGeom>
        </p:spPr>
      </p:pic>
    </p:spTree>
    <p:extLst>
      <p:ext uri="{BB962C8B-B14F-4D97-AF65-F5344CB8AC3E}">
        <p14:creationId xmlns:p14="http://schemas.microsoft.com/office/powerpoint/2010/main" val="188635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1494320" cy="707886"/>
          </a:xfrm>
          <a:prstGeom prst="rect">
            <a:avLst/>
          </a:prstGeom>
        </p:spPr>
        <p:txBody>
          <a:bodyPr wrap="none">
            <a:spAutoFit/>
          </a:bodyPr>
          <a:lstStyle/>
          <a:p>
            <a:r>
              <a:rPr lang="en-AU" sz="4000" dirty="0">
                <a:solidFill>
                  <a:schemeClr val="bg1"/>
                </a:solidFill>
              </a:rPr>
              <a:t>ASRs</a:t>
            </a:r>
          </a:p>
        </p:txBody>
      </p:sp>
      <p:sp>
        <p:nvSpPr>
          <p:cNvPr id="3" name="Rectangle 2">
            <a:extLst>
              <a:ext uri="{FF2B5EF4-FFF2-40B4-BE49-F238E27FC236}">
                <a16:creationId xmlns:a16="http://schemas.microsoft.com/office/drawing/2014/main" id="{A14B3FBB-804D-FA6A-CF7A-B64F2FD0AF31}"/>
              </a:ext>
            </a:extLst>
          </p:cNvPr>
          <p:cNvSpPr/>
          <p:nvPr/>
        </p:nvSpPr>
        <p:spPr>
          <a:xfrm>
            <a:off x="983432" y="1196752"/>
            <a:ext cx="10729192" cy="4985980"/>
          </a:xfrm>
          <a:prstGeom prst="rect">
            <a:avLst/>
          </a:prstGeom>
        </p:spPr>
        <p:txBody>
          <a:bodyPr wrap="square">
            <a:spAutoFit/>
          </a:bodyPr>
          <a:lstStyle/>
          <a:p>
            <a:pPr>
              <a:spcAft>
                <a:spcPts val="0"/>
              </a:spcAft>
            </a:pPr>
            <a:r>
              <a:rPr lang="en-AU" sz="2400" b="1" dirty="0">
                <a:latin typeface="Arial" panose="020B0604020202020204" pitchFamily="34" charset="0"/>
                <a:ea typeface="Calibri" panose="020F0502020204030204" pitchFamily="34" charset="0"/>
                <a:cs typeface="Times New Roman" panose="02020603050405020304" pitchFamily="18" charset="0"/>
              </a:rPr>
              <a:t>Resource Container (YARN)</a:t>
            </a:r>
          </a:p>
          <a:p>
            <a:pPr>
              <a:spcAft>
                <a:spcPts val="0"/>
              </a:spcAft>
            </a:pPr>
            <a:r>
              <a:rPr lang="en-AU" b="1" dirty="0">
                <a:latin typeface="Arial" panose="020B0604020202020204" pitchFamily="34" charset="0"/>
                <a:ea typeface="Calibri" panose="020F0502020204030204" pitchFamily="34" charset="0"/>
                <a:cs typeface="Times New Roman" panose="02020603050405020304" pitchFamily="18" charset="0"/>
              </a:rPr>
              <a:t>Efficiency</a:t>
            </a:r>
            <a:r>
              <a:rPr lang="en-AU" dirty="0">
                <a:latin typeface="Arial" panose="020B0604020202020204" pitchFamily="34" charset="0"/>
                <a:ea typeface="Calibri" panose="020F0502020204030204" pitchFamily="34" charset="0"/>
                <a:cs typeface="Times New Roman" panose="02020603050405020304" pitchFamily="18" charset="0"/>
              </a:rPr>
              <a:t>: Work must be spread out across the cluster to ensure resources are used optimally.</a:t>
            </a:r>
          </a:p>
          <a:p>
            <a:pPr>
              <a:spcAft>
                <a:spcPts val="0"/>
              </a:spcAft>
            </a:pPr>
            <a:r>
              <a:rPr lang="en-AU" b="1" dirty="0">
                <a:latin typeface="Arial" panose="020B0604020202020204" pitchFamily="34" charset="0"/>
                <a:ea typeface="Calibri" panose="020F0502020204030204" pitchFamily="34" charset="0"/>
                <a:cs typeface="Times New Roman" panose="02020603050405020304" pitchFamily="18" charset="0"/>
              </a:rPr>
              <a:t>Performance</a:t>
            </a:r>
            <a:r>
              <a:rPr lang="en-AU" dirty="0">
                <a:latin typeface="Arial" panose="020B0604020202020204" pitchFamily="34" charset="0"/>
                <a:ea typeface="Calibri" panose="020F0502020204030204" pitchFamily="34" charset="0"/>
                <a:cs typeface="Times New Roman" panose="02020603050405020304" pitchFamily="18" charset="0"/>
              </a:rPr>
              <a:t>: Work must be allocated effectively across the cluster to allow for performant horizontal scaling and reduce bottlenecks.</a:t>
            </a:r>
            <a:endParaRPr lang="en-AU" sz="2400"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sz="2400"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sz="2400"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sz="2400" b="1" dirty="0">
                <a:latin typeface="Arial" panose="020B0604020202020204" pitchFamily="34" charset="0"/>
                <a:ea typeface="Calibri" panose="020F0502020204030204" pitchFamily="34" charset="0"/>
                <a:cs typeface="Times New Roman" panose="02020603050405020304" pitchFamily="18" charset="0"/>
              </a:rPr>
              <a:t>Data Container (HDFS)</a:t>
            </a:r>
            <a:endParaRPr lang="en-AU"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b="1" dirty="0">
                <a:latin typeface="Arial" panose="020B0604020202020204" pitchFamily="34" charset="0"/>
                <a:ea typeface="Calibri" panose="020F0502020204030204" pitchFamily="34" charset="0"/>
                <a:cs typeface="Times New Roman" panose="02020603050405020304" pitchFamily="18" charset="0"/>
              </a:rPr>
              <a:t>Availability</a:t>
            </a:r>
            <a:r>
              <a:rPr lang="en-AU" dirty="0">
                <a:latin typeface="Arial" panose="020B0604020202020204" pitchFamily="34" charset="0"/>
                <a:ea typeface="Calibri" panose="020F0502020204030204" pitchFamily="34" charset="0"/>
                <a:cs typeface="Times New Roman" panose="02020603050405020304" pitchFamily="18" charset="0"/>
              </a:rPr>
              <a:t>: The data must remain available even during hardware failure events.</a:t>
            </a:r>
          </a:p>
          <a:p>
            <a:pPr>
              <a:spcAft>
                <a:spcPts val="0"/>
              </a:spcAft>
            </a:pPr>
            <a:r>
              <a:rPr lang="en-AU" b="1" dirty="0">
                <a:latin typeface="Arial" panose="020B0604020202020204" pitchFamily="34" charset="0"/>
                <a:ea typeface="Calibri" panose="020F0502020204030204" pitchFamily="34" charset="0"/>
                <a:cs typeface="Times New Roman" panose="02020603050405020304" pitchFamily="18" charset="0"/>
              </a:rPr>
              <a:t>Scalability</a:t>
            </a:r>
            <a:r>
              <a:rPr lang="en-AU" dirty="0">
                <a:latin typeface="Arial" panose="020B0604020202020204" pitchFamily="34" charset="0"/>
                <a:ea typeface="Calibri" panose="020F0502020204030204" pitchFamily="34" charset="0"/>
                <a:cs typeface="Times New Roman" panose="02020603050405020304" pitchFamily="18" charset="0"/>
              </a:rPr>
              <a:t>: The data storage must scale reliably into the terabyte and petabyte range.</a:t>
            </a:r>
          </a:p>
          <a:p>
            <a:pPr>
              <a:spcAft>
                <a:spcPts val="0"/>
              </a:spcAft>
            </a:pPr>
            <a:r>
              <a:rPr lang="en-AU" b="1" dirty="0">
                <a:latin typeface="Arial" panose="020B0604020202020204" pitchFamily="34" charset="0"/>
                <a:ea typeface="Calibri" panose="020F0502020204030204" pitchFamily="34" charset="0"/>
                <a:cs typeface="Times New Roman" panose="02020603050405020304" pitchFamily="18" charset="0"/>
              </a:rPr>
              <a:t>Portability</a:t>
            </a:r>
            <a:r>
              <a:rPr lang="en-AU" dirty="0">
                <a:latin typeface="Arial" panose="020B0604020202020204" pitchFamily="34" charset="0"/>
                <a:ea typeface="Calibri" panose="020F0502020204030204" pitchFamily="34" charset="0"/>
                <a:cs typeface="Times New Roman" panose="02020603050405020304" pitchFamily="18" charset="0"/>
              </a:rPr>
              <a:t>: The data component must be compatible with a wide variety of hardware arrangements [4]</a:t>
            </a:r>
          </a:p>
          <a:p>
            <a:pPr>
              <a:spcAft>
                <a:spcPts val="0"/>
              </a:spcAft>
            </a:pPr>
            <a:endParaRPr lang="en-AU"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b="1" dirty="0">
              <a:latin typeface="Arial" panose="020B0604020202020204" pitchFamily="34" charset="0"/>
              <a:ea typeface="Calibri" panose="020F0502020204030204" pitchFamily="34" charset="0"/>
              <a:cs typeface="Times New Roman" panose="02020603050405020304" pitchFamily="18" charset="0"/>
            </a:endParaRPr>
          </a:p>
          <a:p>
            <a:r>
              <a:rPr lang="en-AU" sz="2400" b="1" dirty="0">
                <a:latin typeface="Arial" panose="020B0604020202020204" pitchFamily="34" charset="0"/>
                <a:ea typeface="Calibri" panose="020F0502020204030204" pitchFamily="34" charset="0"/>
                <a:cs typeface="Times New Roman" panose="02020603050405020304" pitchFamily="18" charset="0"/>
              </a:rPr>
              <a:t>MapReduce Container</a:t>
            </a:r>
          </a:p>
          <a:p>
            <a:r>
              <a:rPr lang="en-AU" b="1" dirty="0">
                <a:latin typeface="Arial" panose="020B0604020202020204" pitchFamily="34" charset="0"/>
                <a:ea typeface="Calibri" panose="020F0502020204030204" pitchFamily="34" charset="0"/>
                <a:cs typeface="Times New Roman" panose="02020603050405020304" pitchFamily="18" charset="0"/>
              </a:rPr>
              <a:t>Scalability</a:t>
            </a:r>
            <a:r>
              <a:rPr lang="en-AU" dirty="0">
                <a:latin typeface="Arial" panose="020B0604020202020204" pitchFamily="34" charset="0"/>
                <a:ea typeface="Calibri" panose="020F0502020204030204" pitchFamily="34" charset="0"/>
                <a:cs typeface="Times New Roman" panose="02020603050405020304" pitchFamily="18" charset="0"/>
              </a:rPr>
              <a:t>: The MapReduce compute must scale horizontally across potentially thousands of nodes.</a:t>
            </a: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432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4947188" cy="707886"/>
          </a:xfrm>
          <a:prstGeom prst="rect">
            <a:avLst/>
          </a:prstGeom>
        </p:spPr>
        <p:txBody>
          <a:bodyPr wrap="none">
            <a:spAutoFit/>
          </a:bodyPr>
          <a:lstStyle/>
          <a:p>
            <a:r>
              <a:rPr lang="en-AU" sz="4000" dirty="0">
                <a:solidFill>
                  <a:schemeClr val="bg1"/>
                </a:solidFill>
              </a:rPr>
              <a:t>Master-Slave Design</a:t>
            </a:r>
          </a:p>
        </p:txBody>
      </p:sp>
      <p:sp>
        <p:nvSpPr>
          <p:cNvPr id="3" name="Rectangle 2">
            <a:extLst>
              <a:ext uri="{FF2B5EF4-FFF2-40B4-BE49-F238E27FC236}">
                <a16:creationId xmlns:a16="http://schemas.microsoft.com/office/drawing/2014/main" id="{A14B3FBB-804D-FA6A-CF7A-B64F2FD0AF31}"/>
              </a:ext>
            </a:extLst>
          </p:cNvPr>
          <p:cNvSpPr/>
          <p:nvPr/>
        </p:nvSpPr>
        <p:spPr>
          <a:xfrm>
            <a:off x="983432" y="1196752"/>
            <a:ext cx="10297144" cy="3693319"/>
          </a:xfrm>
          <a:prstGeom prst="rect">
            <a:avLst/>
          </a:prstGeom>
        </p:spPr>
        <p:txBody>
          <a:bodyPr wrap="square">
            <a:spAutoFit/>
          </a:bodyPr>
          <a:lstStyle/>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All three major containers (YARN, HDFS, and MapReduce) have a similar scaling philosophy</a:t>
            </a: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All follow a master-slave architecture</a:t>
            </a:r>
          </a:p>
          <a:p>
            <a:pPr marL="742950" lvl="1"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The master component is deployed on one node in the cluster (additional master instances optional in case of failure)</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All deploy homogenous slave components across all nodes in the cluster</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The master components poll and direct the slave components to manage resource usage and scheduling</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The slave components a responsible for a horizontal segment of the clusters work (both data storage and compute processing)</a:t>
            </a:r>
          </a:p>
          <a:p>
            <a:pPr marL="285750" indent="-285750">
              <a:spcAft>
                <a:spcPts val="0"/>
              </a:spcAft>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689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508707E-4475-C959-76FE-019CFB2C817F}"/>
              </a:ext>
            </a:extLst>
          </p:cNvPr>
          <p:cNvPicPr>
            <a:picLocks noChangeAspect="1"/>
          </p:cNvPicPr>
          <p:nvPr/>
        </p:nvPicPr>
        <p:blipFill>
          <a:blip r:embed="rId3"/>
          <a:stretch>
            <a:fillRect/>
          </a:stretch>
        </p:blipFill>
        <p:spPr>
          <a:xfrm>
            <a:off x="3293058" y="965883"/>
            <a:ext cx="5605883" cy="5877272"/>
          </a:xfrm>
          <a:prstGeom prst="rect">
            <a:avLst/>
          </a:prstGeom>
        </p:spPr>
      </p:pic>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6859570" cy="707886"/>
          </a:xfrm>
          <a:prstGeom prst="rect">
            <a:avLst/>
          </a:prstGeom>
        </p:spPr>
        <p:txBody>
          <a:bodyPr wrap="none">
            <a:spAutoFit/>
          </a:bodyPr>
          <a:lstStyle/>
          <a:p>
            <a:r>
              <a:rPr lang="en-AU" sz="4000" dirty="0">
                <a:solidFill>
                  <a:schemeClr val="bg1"/>
                </a:solidFill>
              </a:rPr>
              <a:t>MapReduce Components 1.0</a:t>
            </a:r>
          </a:p>
        </p:txBody>
      </p:sp>
      <p:sp>
        <p:nvSpPr>
          <p:cNvPr id="4" name="TextBox 3">
            <a:extLst>
              <a:ext uri="{FF2B5EF4-FFF2-40B4-BE49-F238E27FC236}">
                <a16:creationId xmlns:a16="http://schemas.microsoft.com/office/drawing/2014/main" id="{EA954C41-3A0B-17F2-7A00-726C1167D866}"/>
              </a:ext>
            </a:extLst>
          </p:cNvPr>
          <p:cNvSpPr txBox="1"/>
          <p:nvPr/>
        </p:nvSpPr>
        <p:spPr>
          <a:xfrm>
            <a:off x="5015880" y="2924944"/>
            <a:ext cx="1800200" cy="1477328"/>
          </a:xfrm>
          <a:prstGeom prst="rect">
            <a:avLst/>
          </a:prstGeom>
          <a:noFill/>
        </p:spPr>
        <p:txBody>
          <a:bodyPr wrap="square" rtlCol="0">
            <a:spAutoFit/>
          </a:bodyPr>
          <a:lstStyle/>
          <a:p>
            <a:r>
              <a:rPr lang="en-US" b="1" dirty="0"/>
              <a:t>Job</a:t>
            </a:r>
            <a:r>
              <a:rPr lang="en-US" dirty="0"/>
              <a:t>: Complete MapReduce piece of work</a:t>
            </a:r>
          </a:p>
          <a:p>
            <a:endParaRPr lang="en-US" dirty="0"/>
          </a:p>
          <a:p>
            <a:endParaRPr lang="en-US" dirty="0"/>
          </a:p>
        </p:txBody>
      </p:sp>
      <p:sp>
        <p:nvSpPr>
          <p:cNvPr id="9" name="TextBox 8">
            <a:extLst>
              <a:ext uri="{FF2B5EF4-FFF2-40B4-BE49-F238E27FC236}">
                <a16:creationId xmlns:a16="http://schemas.microsoft.com/office/drawing/2014/main" id="{DC00FD03-A29D-75ED-891B-7B0F366977A4}"/>
              </a:ext>
            </a:extLst>
          </p:cNvPr>
          <p:cNvSpPr txBox="1"/>
          <p:nvPr/>
        </p:nvSpPr>
        <p:spPr>
          <a:xfrm>
            <a:off x="8688288" y="5157192"/>
            <a:ext cx="2804755" cy="923330"/>
          </a:xfrm>
          <a:prstGeom prst="rect">
            <a:avLst/>
          </a:prstGeom>
          <a:noFill/>
        </p:spPr>
        <p:txBody>
          <a:bodyPr wrap="square">
            <a:spAutoFit/>
          </a:bodyPr>
          <a:lstStyle/>
          <a:p>
            <a:r>
              <a:rPr lang="en-US" b="1" dirty="0"/>
              <a:t>Task</a:t>
            </a:r>
            <a:r>
              <a:rPr lang="en-US" dirty="0"/>
              <a:t>: Map or Reduce task to be executed on a single node</a:t>
            </a:r>
          </a:p>
        </p:txBody>
      </p:sp>
    </p:spTree>
    <p:extLst>
      <p:ext uri="{BB962C8B-B14F-4D97-AF65-F5344CB8AC3E}">
        <p14:creationId xmlns:p14="http://schemas.microsoft.com/office/powerpoint/2010/main" val="3527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162613-D692-860F-6682-273470F49E2B}"/>
              </a:ext>
            </a:extLst>
          </p:cNvPr>
          <p:cNvPicPr>
            <a:picLocks noChangeAspect="1"/>
          </p:cNvPicPr>
          <p:nvPr/>
        </p:nvPicPr>
        <p:blipFill>
          <a:blip r:embed="rId3"/>
          <a:stretch>
            <a:fillRect/>
          </a:stretch>
        </p:blipFill>
        <p:spPr>
          <a:xfrm>
            <a:off x="2963652" y="970103"/>
            <a:ext cx="6264696" cy="5861065"/>
          </a:xfrm>
          <a:prstGeom prst="rect">
            <a:avLst/>
          </a:prstGeom>
        </p:spPr>
      </p:pic>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6859570" cy="707886"/>
          </a:xfrm>
          <a:prstGeom prst="rect">
            <a:avLst/>
          </a:prstGeom>
        </p:spPr>
        <p:txBody>
          <a:bodyPr wrap="none">
            <a:spAutoFit/>
          </a:bodyPr>
          <a:lstStyle/>
          <a:p>
            <a:r>
              <a:rPr lang="en-AU" sz="4000" dirty="0">
                <a:solidFill>
                  <a:schemeClr val="bg1"/>
                </a:solidFill>
              </a:rPr>
              <a:t>MapReduce Components 2.0</a:t>
            </a:r>
          </a:p>
        </p:txBody>
      </p:sp>
      <p:sp>
        <p:nvSpPr>
          <p:cNvPr id="3" name="TextBox 2">
            <a:extLst>
              <a:ext uri="{FF2B5EF4-FFF2-40B4-BE49-F238E27FC236}">
                <a16:creationId xmlns:a16="http://schemas.microsoft.com/office/drawing/2014/main" id="{AF68FE2F-F0DD-9BE4-9A6D-443D69DD6D1C}"/>
              </a:ext>
            </a:extLst>
          </p:cNvPr>
          <p:cNvSpPr txBox="1"/>
          <p:nvPr/>
        </p:nvSpPr>
        <p:spPr>
          <a:xfrm>
            <a:off x="2567608" y="3900635"/>
            <a:ext cx="697627" cy="369332"/>
          </a:xfrm>
          <a:prstGeom prst="rect">
            <a:avLst/>
          </a:prstGeom>
          <a:noFill/>
        </p:spPr>
        <p:txBody>
          <a:bodyPr wrap="none" rtlCol="0">
            <a:spAutoFit/>
          </a:bodyPr>
          <a:lstStyle/>
          <a:p>
            <a:r>
              <a:rPr lang="en-US" dirty="0"/>
              <a:t>[5][6]</a:t>
            </a:r>
          </a:p>
        </p:txBody>
      </p:sp>
    </p:spTree>
    <p:extLst>
      <p:ext uri="{BB962C8B-B14F-4D97-AF65-F5344CB8AC3E}">
        <p14:creationId xmlns:p14="http://schemas.microsoft.com/office/powerpoint/2010/main" val="396323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niversity of Queensland">
  <a:themeElements>
    <a:clrScheme name="UQ">
      <a:dk1>
        <a:sysClr val="windowText" lastClr="000000"/>
      </a:dk1>
      <a:lt1>
        <a:sysClr val="window" lastClr="FFFFFF"/>
      </a:lt1>
      <a:dk2>
        <a:srgbClr val="44546A"/>
      </a:dk2>
      <a:lt2>
        <a:srgbClr val="E7E6E6"/>
      </a:lt2>
      <a:accent1>
        <a:srgbClr val="51247A"/>
      </a:accent1>
      <a:accent2>
        <a:srgbClr val="E62645"/>
      </a:accent2>
      <a:accent3>
        <a:srgbClr val="00A2C7"/>
      </a:accent3>
      <a:accent4>
        <a:srgbClr val="EB602B"/>
      </a:accent4>
      <a:accent5>
        <a:srgbClr val="4085C6"/>
      </a:accent5>
      <a:accent6>
        <a:srgbClr val="2EA836"/>
      </a:accent6>
      <a:hlink>
        <a:srgbClr val="51247A"/>
      </a:hlink>
      <a:folHlink>
        <a:srgbClr val="51247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Q PowerPoint Template v4.potx" id="{EB40B91F-2F7C-4628-893D-3539496D6C6A}" vid="{691CE4A2-4C6F-4895-A94C-37E246F52C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UQ PowerPoint Template v4</Template>
  <TotalTime>1491</TotalTime>
  <Words>855</Words>
  <Application>Microsoft Macintosh PowerPoint</Application>
  <PresentationFormat>Widescreen</PresentationFormat>
  <Paragraphs>94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Symbol</vt:lpstr>
      <vt:lpstr>Wingdings</vt:lpstr>
      <vt:lpstr>University of Queensland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Rebekah</dc:creator>
  <cp:lastModifiedBy>Queree, Brook</cp:lastModifiedBy>
  <cp:revision>156</cp:revision>
  <cp:lastPrinted>2020-03-05T03:19:44Z</cp:lastPrinted>
  <dcterms:created xsi:type="dcterms:W3CDTF">2018-09-28T01:38:30Z</dcterms:created>
  <dcterms:modified xsi:type="dcterms:W3CDTF">2024-06-05T03:39:47Z</dcterms:modified>
</cp:coreProperties>
</file>