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373" r:id="rId2"/>
    <p:sldId id="391" r:id="rId3"/>
    <p:sldId id="402" r:id="rId4"/>
    <p:sldId id="397" r:id="rId5"/>
    <p:sldId id="403" r:id="rId6"/>
    <p:sldId id="395" r:id="rId7"/>
    <p:sldId id="394" r:id="rId8"/>
    <p:sldId id="399" r:id="rId9"/>
    <p:sldId id="404" r:id="rId10"/>
    <p:sldId id="396" r:id="rId11"/>
    <p:sldId id="398" r:id="rId12"/>
    <p:sldId id="400" r:id="rId13"/>
    <p:sldId id="393" r:id="rId14"/>
    <p:sldId id="392" r:id="rId15"/>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C800D76-3C72-4CB3-9FC9-AADDB526D820}">
          <p14:sldIdLst>
            <p14:sldId id="373"/>
            <p14:sldId id="391"/>
            <p14:sldId id="402"/>
            <p14:sldId id="397"/>
            <p14:sldId id="403"/>
            <p14:sldId id="395"/>
            <p14:sldId id="394"/>
            <p14:sldId id="399"/>
            <p14:sldId id="404"/>
            <p14:sldId id="396"/>
            <p14:sldId id="398"/>
            <p14:sldId id="400"/>
            <p14:sldId id="393"/>
            <p14:sldId id="392"/>
          </p14:sldIdLst>
        </p14:section>
        <p14:section name="Instructions" id="{5EC75C8C-8851-4EC1-83E3-ADCB0283ABBC}">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m Newcombe" initials="KN" lastIdx="6" clrIdx="0">
    <p:extLst>
      <p:ext uri="{19B8F6BF-5375-455C-9EA6-DF929625EA0E}">
        <p15:presenceInfo xmlns:p15="http://schemas.microsoft.com/office/powerpoint/2012/main" userId="S-1-5-21-620321403-24207062-1845911597-9316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1CC"/>
    <a:srgbClr val="999490"/>
    <a:srgbClr val="962A8B"/>
    <a:srgbClr val="C8AE73"/>
    <a:srgbClr val="FBB800"/>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02" autoAdjust="0"/>
    <p:restoredTop sz="95571" autoAdjust="0"/>
  </p:normalViewPr>
  <p:slideViewPr>
    <p:cSldViewPr showGuides="1">
      <p:cViewPr varScale="1">
        <p:scale>
          <a:sx n="127" d="100"/>
          <a:sy n="127" d="100"/>
        </p:scale>
        <p:origin x="216" y="248"/>
      </p:cViewPr>
      <p:guideLst/>
    </p:cSldViewPr>
  </p:slideViewPr>
  <p:notesTextViewPr>
    <p:cViewPr>
      <p:scale>
        <a:sx n="3" d="2"/>
        <a:sy n="3" d="2"/>
      </p:scale>
      <p:origin x="0" y="0"/>
    </p:cViewPr>
  </p:notesTextViewPr>
  <p:sorterViewPr>
    <p:cViewPr>
      <p:scale>
        <a:sx n="100" d="100"/>
        <a:sy n="100" d="100"/>
      </p:scale>
      <p:origin x="0" y="0"/>
    </p:cViewPr>
  </p:sorterViewPr>
  <p:notesViewPr>
    <p:cSldViewPr showGuides="1">
      <p:cViewPr varScale="1">
        <p:scale>
          <a:sx n="84" d="100"/>
          <a:sy n="84" d="100"/>
        </p:scale>
        <p:origin x="302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12A36AD-C140-47B5-A0AA-2808AF1C1C9D}" type="datetimeFigureOut">
              <a:rPr lang="en-AU" smtClean="0"/>
              <a:t>12/5/2024</a:t>
            </a:fld>
            <a:endParaRPr lang="en-AU"/>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2763829E-EB69-4A98-9D54-8D6822520B27}" type="datetimeFigureOut">
              <a:rPr lang="en-AU" smtClean="0"/>
              <a:t>12/5/2024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a:t>
            </a:fld>
            <a:endParaRPr lang="en-AU"/>
          </a:p>
        </p:txBody>
      </p:sp>
    </p:spTree>
    <p:extLst>
      <p:ext uri="{BB962C8B-B14F-4D97-AF65-F5344CB8AC3E}">
        <p14:creationId xmlns:p14="http://schemas.microsoft.com/office/powerpoint/2010/main" val="4022982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10</a:t>
            </a:fld>
            <a:endParaRPr lang="en-AU"/>
          </a:p>
        </p:txBody>
      </p:sp>
    </p:spTree>
    <p:extLst>
      <p:ext uri="{BB962C8B-B14F-4D97-AF65-F5344CB8AC3E}">
        <p14:creationId xmlns:p14="http://schemas.microsoft.com/office/powerpoint/2010/main" val="2697389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11</a:t>
            </a:fld>
            <a:endParaRPr lang="en-AU"/>
          </a:p>
        </p:txBody>
      </p:sp>
    </p:spTree>
    <p:extLst>
      <p:ext uri="{BB962C8B-B14F-4D97-AF65-F5344CB8AC3E}">
        <p14:creationId xmlns:p14="http://schemas.microsoft.com/office/powerpoint/2010/main" val="910560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12</a:t>
            </a:fld>
            <a:endParaRPr lang="en-AU"/>
          </a:p>
        </p:txBody>
      </p:sp>
    </p:spTree>
    <p:extLst>
      <p:ext uri="{BB962C8B-B14F-4D97-AF65-F5344CB8AC3E}">
        <p14:creationId xmlns:p14="http://schemas.microsoft.com/office/powerpoint/2010/main" val="1416037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13</a:t>
            </a:fld>
            <a:endParaRPr lang="en-AU"/>
          </a:p>
        </p:txBody>
      </p:sp>
    </p:spTree>
    <p:extLst>
      <p:ext uri="{BB962C8B-B14F-4D97-AF65-F5344CB8AC3E}">
        <p14:creationId xmlns:p14="http://schemas.microsoft.com/office/powerpoint/2010/main" val="1355756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872151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3</a:t>
            </a:fld>
            <a:endParaRPr lang="en-AU"/>
          </a:p>
        </p:txBody>
      </p:sp>
    </p:spTree>
    <p:extLst>
      <p:ext uri="{BB962C8B-B14F-4D97-AF65-F5344CB8AC3E}">
        <p14:creationId xmlns:p14="http://schemas.microsoft.com/office/powerpoint/2010/main" val="291380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997637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5</a:t>
            </a:fld>
            <a:endParaRPr lang="en-AU"/>
          </a:p>
        </p:txBody>
      </p:sp>
    </p:spTree>
    <p:extLst>
      <p:ext uri="{BB962C8B-B14F-4D97-AF65-F5344CB8AC3E}">
        <p14:creationId xmlns:p14="http://schemas.microsoft.com/office/powerpoint/2010/main" val="303857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6</a:t>
            </a:fld>
            <a:endParaRPr lang="en-AU"/>
          </a:p>
        </p:txBody>
      </p:sp>
    </p:spTree>
    <p:extLst>
      <p:ext uri="{BB962C8B-B14F-4D97-AF65-F5344CB8AC3E}">
        <p14:creationId xmlns:p14="http://schemas.microsoft.com/office/powerpoint/2010/main" val="228551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7</a:t>
            </a:fld>
            <a:endParaRPr lang="en-AU"/>
          </a:p>
        </p:txBody>
      </p:sp>
    </p:spTree>
    <p:extLst>
      <p:ext uri="{BB962C8B-B14F-4D97-AF65-F5344CB8AC3E}">
        <p14:creationId xmlns:p14="http://schemas.microsoft.com/office/powerpoint/2010/main" val="30581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8</a:t>
            </a:fld>
            <a:endParaRPr lang="en-AU"/>
          </a:p>
        </p:txBody>
      </p:sp>
    </p:spTree>
    <p:extLst>
      <p:ext uri="{BB962C8B-B14F-4D97-AF65-F5344CB8AC3E}">
        <p14:creationId xmlns:p14="http://schemas.microsoft.com/office/powerpoint/2010/main" val="521118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EF05BAA-92F6-4DEA-A832-E4B15A2F525C}" type="slidenum">
              <a:rPr lang="en-AU" smtClean="0"/>
              <a:t>9</a:t>
            </a:fld>
            <a:endParaRPr lang="en-AU"/>
          </a:p>
        </p:txBody>
      </p:sp>
    </p:spTree>
    <p:extLst>
      <p:ext uri="{BB962C8B-B14F-4D97-AF65-F5344CB8AC3E}">
        <p14:creationId xmlns:p14="http://schemas.microsoft.com/office/powerpoint/2010/main" val="2941249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5BEF6F-6263-4F8D-8EB5-8791451073CD}"/>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5" name="Picture 4">
            <a:extLst>
              <a:ext uri="{FF2B5EF4-FFF2-40B4-BE49-F238E27FC236}">
                <a16:creationId xmlns:a16="http://schemas.microsoft.com/office/drawing/2014/main" id="{3F3E3223-6328-4488-8A5F-952E87A12E34}"/>
              </a:ext>
            </a:extLst>
          </p:cNvPr>
          <p:cNvPicPr>
            <a:picLocks noChangeAspect="1"/>
          </p:cNvPicPr>
          <p:nvPr userDrawn="1"/>
        </p:nvPicPr>
        <p:blipFill rotWithShape="1">
          <a:blip r:embed="rId2"/>
          <a:srcRect l="74412" t="80198" b="-1"/>
          <a:stretch/>
        </p:blipFill>
        <p:spPr bwMode="ltGray">
          <a:xfrm>
            <a:off x="9852228" y="5499893"/>
            <a:ext cx="2339772" cy="1358107"/>
          </a:xfrm>
          <a:prstGeom prst="rect">
            <a:avLst/>
          </a:prstGeom>
          <a:ln>
            <a:noFill/>
          </a:ln>
        </p:spPr>
      </p:pic>
      <p:sp>
        <p:nvSpPr>
          <p:cNvPr id="2" name="Title 1"/>
          <p:cNvSpPr>
            <a:spLocks noGrp="1"/>
          </p:cNvSpPr>
          <p:nvPr>
            <p:ph type="title" hasCustomPrompt="1"/>
          </p:nvPr>
        </p:nvSpPr>
        <p:spPr>
          <a:xfrm>
            <a:off x="695325" y="1160745"/>
            <a:ext cx="10738247" cy="1296144"/>
          </a:xfrm>
        </p:spPr>
        <p:txBody>
          <a:bodyPr anchor="b">
            <a:noAutofit/>
          </a:bodyPr>
          <a:lstStyle>
            <a:lvl1pPr>
              <a:lnSpc>
                <a:spcPts val="5040"/>
              </a:lnSpc>
              <a:defRPr sz="4200">
                <a:solidFill>
                  <a:schemeClr val="accent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298" y="2571294"/>
            <a:ext cx="10747200" cy="2675249"/>
          </a:xfrm>
          <a:prstGeom prst="rect">
            <a:avLst/>
          </a:prstGeom>
        </p:spPr>
        <p:txBody>
          <a:bodyPr>
            <a:normAutofit/>
          </a:bodyPr>
          <a:lstStyle>
            <a:lvl1pPr marL="0" indent="0">
              <a:lnSpc>
                <a:spcPts val="3240"/>
              </a:lnSpc>
              <a:buNone/>
              <a:defRPr sz="2700">
                <a:solidFill>
                  <a:schemeClr val="accent1"/>
                </a:solidFill>
              </a:defRPr>
            </a:lvl1pPr>
          </a:lstStyle>
          <a:p>
            <a:pPr lvl="0"/>
            <a:r>
              <a:rPr lang="en-US" dirty="0"/>
              <a:t>[Subtitle]</a:t>
            </a:r>
          </a:p>
        </p:txBody>
      </p:sp>
      <p:pic>
        <p:nvPicPr>
          <p:cNvPr id="9" name="Picture 8">
            <a:extLst>
              <a:ext uri="{FF2B5EF4-FFF2-40B4-BE49-F238E27FC236}">
                <a16:creationId xmlns:a16="http://schemas.microsoft.com/office/drawing/2014/main" id="{B3140420-5D32-4B9D-AAC5-EA821D594034}"/>
              </a:ext>
            </a:extLst>
          </p:cNvPr>
          <p:cNvPicPr>
            <a:picLocks noChangeAspect="1"/>
          </p:cNvPicPr>
          <p:nvPr userDrawn="1"/>
        </p:nvPicPr>
        <p:blipFill rotWithShape="1">
          <a:blip r:embed="rId2"/>
          <a:srcRect t="59270" r="70475" b="-1"/>
          <a:stretch/>
        </p:blipFill>
        <p:spPr bwMode="ltGray">
          <a:xfrm>
            <a:off x="1" y="4064704"/>
            <a:ext cx="2699772" cy="2793299"/>
          </a:xfrm>
          <a:prstGeom prst="rect">
            <a:avLst/>
          </a:prstGeom>
          <a:ln>
            <a:noFill/>
          </a:ln>
        </p:spPr>
      </p:pic>
      <p:pic>
        <p:nvPicPr>
          <p:cNvPr id="10" name="Picture 9">
            <a:extLst>
              <a:ext uri="{FF2B5EF4-FFF2-40B4-BE49-F238E27FC236}">
                <a16:creationId xmlns:a16="http://schemas.microsoft.com/office/drawing/2014/main" id="{1A1484F3-3D7B-466C-B621-2369AAE0DB10}"/>
              </a:ext>
            </a:extLst>
          </p:cNvPr>
          <p:cNvPicPr>
            <a:picLocks noChangeAspect="1"/>
          </p:cNvPicPr>
          <p:nvPr userDrawn="1"/>
        </p:nvPicPr>
        <p:blipFill>
          <a:blip r:embed="rId3"/>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2F89E8-AEA0-41B7-97D7-227B19E804EC}"/>
              </a:ext>
            </a:extLst>
          </p:cNvPr>
          <p:cNvSpPr>
            <a:spLocks noGrp="1"/>
          </p:cNvSpPr>
          <p:nvPr>
            <p:ph type="body" sz="quarter" idx="13" hasCustomPrompt="1"/>
          </p:nvPr>
        </p:nvSpPr>
        <p:spPr>
          <a:xfrm>
            <a:off x="695326"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6" name="Content Placeholder 5">
            <a:extLst>
              <a:ext uri="{FF2B5EF4-FFF2-40B4-BE49-F238E27FC236}">
                <a16:creationId xmlns:a16="http://schemas.microsoft.com/office/drawing/2014/main" id="{5F93F161-17EB-4DA5-BE00-069D1277B92D}"/>
              </a:ext>
            </a:extLst>
          </p:cNvPr>
          <p:cNvSpPr>
            <a:spLocks noGrp="1"/>
          </p:cNvSpPr>
          <p:nvPr>
            <p:ph sz="quarter" idx="17"/>
          </p:nvPr>
        </p:nvSpPr>
        <p:spPr>
          <a:xfrm>
            <a:off x="695326"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ext Placeholder 6">
            <a:extLst>
              <a:ext uri="{FF2B5EF4-FFF2-40B4-BE49-F238E27FC236}">
                <a16:creationId xmlns:a16="http://schemas.microsoft.com/office/drawing/2014/main" id="{4324DF9C-3E8A-469C-8FC9-4938DAA32240}"/>
              </a:ext>
            </a:extLst>
          </p:cNvPr>
          <p:cNvSpPr>
            <a:spLocks noGrp="1"/>
          </p:cNvSpPr>
          <p:nvPr>
            <p:ph type="body" sz="quarter" idx="18" hasCustomPrompt="1"/>
          </p:nvPr>
        </p:nvSpPr>
        <p:spPr>
          <a:xfrm>
            <a:off x="6279511" y="2279553"/>
            <a:ext cx="5220000" cy="360000"/>
          </a:xfrm>
          <a:prstGeom prst="rect">
            <a:avLst/>
          </a:prstGeom>
        </p:spPr>
        <p:txBody>
          <a:bodyPr>
            <a:noAutofit/>
          </a:bodyPr>
          <a:lstStyle>
            <a:lvl1pPr>
              <a:lnSpc>
                <a:spcPct val="100000"/>
              </a:lnSpc>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lang="en-AU" dirty="0"/>
            </a:lvl5pPr>
            <a:lvl6pPr>
              <a:defRPr b="0"/>
            </a:lvl6pPr>
          </a:lstStyle>
          <a:p>
            <a:pPr lvl="5"/>
            <a:r>
              <a:rPr lang="en-US" dirty="0"/>
              <a:t>[Graph title]</a:t>
            </a:r>
            <a:endParaRPr lang="en-AU" dirty="0"/>
          </a:p>
        </p:txBody>
      </p:sp>
      <p:sp>
        <p:nvSpPr>
          <p:cNvPr id="16" name="Content Placeholder 5">
            <a:extLst>
              <a:ext uri="{FF2B5EF4-FFF2-40B4-BE49-F238E27FC236}">
                <a16:creationId xmlns:a16="http://schemas.microsoft.com/office/drawing/2014/main" id="{A027F0FB-D735-4865-B5EA-A50B34F47CA8}"/>
              </a:ext>
            </a:extLst>
          </p:cNvPr>
          <p:cNvSpPr>
            <a:spLocks noGrp="1"/>
          </p:cNvSpPr>
          <p:nvPr>
            <p:ph sz="quarter" idx="19"/>
          </p:nvPr>
        </p:nvSpPr>
        <p:spPr>
          <a:xfrm>
            <a:off x="6279511" y="2696388"/>
            <a:ext cx="5220000" cy="3612337"/>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CAE7F11A-C7DA-440F-83D7-3571E1FAF17A}"/>
              </a:ext>
            </a:extLst>
          </p:cNvPr>
          <p:cNvSpPr>
            <a:spLocks noGrp="1"/>
          </p:cNvSpPr>
          <p:nvPr>
            <p:ph type="body" sz="quarter" idx="14" hasCustomPrompt="1"/>
          </p:nvPr>
        </p:nvSpPr>
        <p:spPr>
          <a:xfrm>
            <a:off x="695327" y="1699200"/>
            <a:ext cx="10772776"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97ABDCDB-C6CD-4C8C-A5E2-31920BCF53A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1F7154F-DE85-4B92-BE63-FC9C5B0FC14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7" name="Picture 16">
            <a:extLst>
              <a:ext uri="{FF2B5EF4-FFF2-40B4-BE49-F238E27FC236}">
                <a16:creationId xmlns:a16="http://schemas.microsoft.com/office/drawing/2014/main" id="{6C08FAE1-741A-4147-AD4A-766CC098B78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8" name="Title 7">
            <a:extLst>
              <a:ext uri="{FF2B5EF4-FFF2-40B4-BE49-F238E27FC236}">
                <a16:creationId xmlns:a16="http://schemas.microsoft.com/office/drawing/2014/main" id="{0701168E-769B-45DB-AFDD-B10DB12B4A9C}"/>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773B90A4-353C-48E3-A991-1B0A2B9809C7}"/>
              </a:ext>
            </a:extLst>
          </p:cNvPr>
          <p:cNvSpPr>
            <a:spLocks noGrp="1"/>
          </p:cNvSpPr>
          <p:nvPr>
            <p:ph type="dt" sz="half" idx="20"/>
          </p:nvPr>
        </p:nvSpPr>
        <p:spPr bwMode="white"/>
        <p:txBody>
          <a:bodyPr/>
          <a:lstStyle/>
          <a:p>
            <a:endParaRPr lang="en-AU" dirty="0"/>
          </a:p>
        </p:txBody>
      </p:sp>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r>
              <a:rPr lang="en-AU"/>
              <a:t>Brook Queree 48423384</a:t>
            </a:r>
            <a:endParaRPr lang="en-AU"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5" y="1700212"/>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6"/>
          <p:cNvSpPr>
            <a:spLocks noGrp="1"/>
          </p:cNvSpPr>
          <p:nvPr>
            <p:ph sz="quarter" idx="13"/>
          </p:nvPr>
        </p:nvSpPr>
        <p:spPr>
          <a:xfrm>
            <a:off x="695325" y="4149320"/>
            <a:ext cx="10801350" cy="2160000"/>
          </a:xfrm>
          <a:prstGeom prst="rect">
            <a:avLst/>
          </a:prstGeom>
        </p:spPr>
        <p:txBody>
          <a:bodyPr/>
          <a:lstStyle>
            <a:lvl1pPr>
              <a:defRPr lang="en-US" dirty="0"/>
            </a:lvl1pPr>
            <a:lvl2pPr>
              <a:defRPr lang="en-US" dirty="0"/>
            </a:lvl2pPr>
            <a:lvl3pPr>
              <a:defRPr lang="en-US" dirty="0"/>
            </a:lvl3pPr>
            <a:lvl4pPr>
              <a:defRPr lang="en-US" dirty="0"/>
            </a:lvl4pPr>
            <a:lvl5pPr>
              <a:defRPr lang="en-US"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B4204264-ED99-42CA-9AA0-998A63609F92}"/>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BF99E85-067E-4D25-84D4-D21BC7C23B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78C68E48-49B8-418B-BA86-C6FED8002F9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Title 3">
            <a:extLst>
              <a:ext uri="{FF2B5EF4-FFF2-40B4-BE49-F238E27FC236}">
                <a16:creationId xmlns:a16="http://schemas.microsoft.com/office/drawing/2014/main" id="{F21DDE5F-D7FC-442F-B28B-E2BE20514547}"/>
              </a:ext>
            </a:extLst>
          </p:cNvPr>
          <p:cNvSpPr>
            <a:spLocks noGrp="1"/>
          </p:cNvSpPr>
          <p:nvPr>
            <p:ph type="title"/>
          </p:nvPr>
        </p:nvSpPr>
        <p:spPr/>
        <p:txBody>
          <a:bodyPr/>
          <a:lstStyle/>
          <a:p>
            <a:r>
              <a:rPr lang="en-US"/>
              <a:t>Click to edit Master title style</a:t>
            </a:r>
            <a:endParaRPr lang="en-AU"/>
          </a:p>
        </p:txBody>
      </p:sp>
      <p:sp>
        <p:nvSpPr>
          <p:cNvPr id="11" name="Date Placeholder 10">
            <a:extLst>
              <a:ext uri="{FF2B5EF4-FFF2-40B4-BE49-F238E27FC236}">
                <a16:creationId xmlns:a16="http://schemas.microsoft.com/office/drawing/2014/main" id="{6104F0F0-FDFF-43C7-9188-2DB30D5D1563}"/>
              </a:ext>
            </a:extLst>
          </p:cNvPr>
          <p:cNvSpPr>
            <a:spLocks noGrp="1"/>
          </p:cNvSpPr>
          <p:nvPr>
            <p:ph type="dt" sz="half" idx="18"/>
          </p:nvPr>
        </p:nvSpPr>
        <p:spPr bwMode="white"/>
        <p:txBody>
          <a:bodyPr/>
          <a:lstStyle/>
          <a:p>
            <a:endParaRPr lang="en-AU" dirty="0"/>
          </a:p>
        </p:txBody>
      </p:sp>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r>
              <a:rPr lang="en-AU"/>
              <a:t>Brook Queree 48423384</a:t>
            </a:r>
            <a:endParaRPr lang="en-AU"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BFF82D3-6289-409B-A057-3D813BA14F7F}"/>
              </a:ext>
            </a:extLst>
          </p:cNvPr>
          <p:cNvSpPr>
            <a:spLocks noGrp="1"/>
          </p:cNvSpPr>
          <p:nvPr>
            <p:ph sz="quarter" idx="14"/>
          </p:nvPr>
        </p:nvSpPr>
        <p:spPr>
          <a:xfrm>
            <a:off x="695325" y="1700213"/>
            <a:ext cx="3384342" cy="4608512"/>
          </a:xfrm>
        </p:spPr>
        <p:txBody>
          <a:bodyPr/>
          <a:lstStyle>
            <a:lvl1pPr>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Content Placeholder 6">
            <a:extLst>
              <a:ext uri="{FF2B5EF4-FFF2-40B4-BE49-F238E27FC236}">
                <a16:creationId xmlns:a16="http://schemas.microsoft.com/office/drawing/2014/main" id="{3F6BB689-6536-431A-8821-1D05F11A490B}"/>
              </a:ext>
            </a:extLst>
          </p:cNvPr>
          <p:cNvSpPr>
            <a:spLocks noGrp="1"/>
          </p:cNvSpPr>
          <p:nvPr>
            <p:ph sz="quarter" idx="15"/>
          </p:nvPr>
        </p:nvSpPr>
        <p:spPr>
          <a:xfrm>
            <a:off x="440660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9" name="Content Placeholder 6">
            <a:extLst>
              <a:ext uri="{FF2B5EF4-FFF2-40B4-BE49-F238E27FC236}">
                <a16:creationId xmlns:a16="http://schemas.microsoft.com/office/drawing/2014/main" id="{DE3EE136-4551-4345-9B3F-12045A92B814}"/>
              </a:ext>
            </a:extLst>
          </p:cNvPr>
          <p:cNvSpPr>
            <a:spLocks noGrp="1"/>
          </p:cNvSpPr>
          <p:nvPr>
            <p:ph sz="quarter" idx="16"/>
          </p:nvPr>
        </p:nvSpPr>
        <p:spPr>
          <a:xfrm>
            <a:off x="8112597" y="1700213"/>
            <a:ext cx="3384000" cy="4608512"/>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FA713AAF-B990-435A-8393-8A68709805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16E32DE4-D188-4655-B345-81AD0F7B8AEF}"/>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E9B9DCCA-7638-41AF-BB97-E7C1ADB94B43}"/>
              </a:ext>
            </a:extLst>
          </p:cNvPr>
          <p:cNvSpPr>
            <a:spLocks noGrp="1"/>
          </p:cNvSpPr>
          <p:nvPr>
            <p:ph type="dt" sz="half" idx="19"/>
          </p:nvPr>
        </p:nvSpPr>
        <p:spPr bwMode="white"/>
        <p:txBody>
          <a:bodyPr/>
          <a:lstStyle/>
          <a:p>
            <a:endParaRPr lang="en-AU" dirty="0"/>
          </a:p>
        </p:txBody>
      </p:sp>
      <p:sp>
        <p:nvSpPr>
          <p:cNvPr id="12" name="Footer Placeholder 11">
            <a:extLst>
              <a:ext uri="{FF2B5EF4-FFF2-40B4-BE49-F238E27FC236}">
                <a16:creationId xmlns:a16="http://schemas.microsoft.com/office/drawing/2014/main" id="{B6506DFC-3F02-4673-B3B1-41D5834D7551}"/>
              </a:ext>
            </a:extLst>
          </p:cNvPr>
          <p:cNvSpPr>
            <a:spLocks noGrp="1"/>
          </p:cNvSpPr>
          <p:nvPr>
            <p:ph type="ftr" sz="quarter" idx="20"/>
          </p:nvPr>
        </p:nvSpPr>
        <p:spPr/>
        <p:txBody>
          <a:bodyPr/>
          <a:lstStyle/>
          <a:p>
            <a:r>
              <a:rPr lang="en-AU"/>
              <a:t>Brook Queree 48423384</a:t>
            </a:r>
            <a:endParaRPr lang="en-AU" dirty="0"/>
          </a:p>
        </p:txBody>
      </p:sp>
      <p:sp>
        <p:nvSpPr>
          <p:cNvPr id="14" name="Slide Number Placeholder 13">
            <a:extLst>
              <a:ext uri="{FF2B5EF4-FFF2-40B4-BE49-F238E27FC236}">
                <a16:creationId xmlns:a16="http://schemas.microsoft.com/office/drawing/2014/main" id="{2F26CCD0-EFB3-4E19-A77F-85F3E0F33667}"/>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770752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07049" y="1700213"/>
            <a:ext cx="7089626"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695325" y="1698659"/>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A819475F-5544-4974-AE9E-4B8F82C06AFF}"/>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FB7ADCB3-94A1-487D-85FB-8FFC9CDD03A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2" name="Picture 11">
            <a:extLst>
              <a:ext uri="{FF2B5EF4-FFF2-40B4-BE49-F238E27FC236}">
                <a16:creationId xmlns:a16="http://schemas.microsoft.com/office/drawing/2014/main" id="{4198469F-EA11-46C7-AAEC-1DCCFFCDF452}"/>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ECD0CC0B-EDBE-4119-B030-67B593429642}"/>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5DE031C-D81B-4218-94A1-8E617EC68AED}"/>
              </a:ext>
            </a:extLst>
          </p:cNvPr>
          <p:cNvSpPr>
            <a:spLocks noGrp="1"/>
          </p:cNvSpPr>
          <p:nvPr>
            <p:ph type="dt" sz="half" idx="16"/>
          </p:nvPr>
        </p:nvSpPr>
        <p:spPr bwMode="white"/>
        <p:txBody>
          <a:bodyPr/>
          <a:lstStyle/>
          <a:p>
            <a:endParaRPr lang="en-AU" dirty="0"/>
          </a:p>
        </p:txBody>
      </p:sp>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r>
              <a:rPr lang="en-AU"/>
              <a:t>Brook Queree 48423384</a:t>
            </a:r>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326" y="1700213"/>
            <a:ext cx="7092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Content Placeholder 2"/>
          <p:cNvSpPr>
            <a:spLocks noGrp="1"/>
          </p:cNvSpPr>
          <p:nvPr>
            <p:ph idx="10"/>
          </p:nvPr>
        </p:nvSpPr>
        <p:spPr>
          <a:xfrm>
            <a:off x="8112676" y="1700213"/>
            <a:ext cx="3384000" cy="4608515"/>
          </a:xfrm>
          <a:prstGeom prst="rect">
            <a:avLst/>
          </a:prstGeo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0" name="Text Placeholder 5">
            <a:extLst>
              <a:ext uri="{FF2B5EF4-FFF2-40B4-BE49-F238E27FC236}">
                <a16:creationId xmlns:a16="http://schemas.microsoft.com/office/drawing/2014/main" id="{99C00F56-0B94-47B9-B665-E10A225FC23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B4415799-71FD-449D-8349-3495B06EE871}"/>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BCDEB36B-7D7C-483E-8547-AC6A66877EC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8739D336-33BA-494B-81D0-9D8B47FD05AB}"/>
              </a:ext>
            </a:extLst>
          </p:cNvPr>
          <p:cNvSpPr>
            <a:spLocks noGrp="1"/>
          </p:cNvSpPr>
          <p:nvPr>
            <p:ph type="title"/>
          </p:nvPr>
        </p:nvSpPr>
        <p:spPr/>
        <p:txBody>
          <a:bodyPr/>
          <a:lstStyle/>
          <a:p>
            <a:r>
              <a:rPr lang="en-US"/>
              <a:t>Click to edit Master title style</a:t>
            </a:r>
            <a:endParaRPr lang="en-AU" dirty="0"/>
          </a:p>
        </p:txBody>
      </p:sp>
      <p:sp>
        <p:nvSpPr>
          <p:cNvPr id="5" name="Date Placeholder 4">
            <a:extLst>
              <a:ext uri="{FF2B5EF4-FFF2-40B4-BE49-F238E27FC236}">
                <a16:creationId xmlns:a16="http://schemas.microsoft.com/office/drawing/2014/main" id="{96FEF3A4-7665-47FA-8B69-9A4F31C18B06}"/>
              </a:ext>
            </a:extLst>
          </p:cNvPr>
          <p:cNvSpPr>
            <a:spLocks noGrp="1"/>
          </p:cNvSpPr>
          <p:nvPr>
            <p:ph type="dt" sz="half" idx="16"/>
          </p:nvPr>
        </p:nvSpPr>
        <p:spPr bwMode="white"/>
        <p:txBody>
          <a:bodyPr/>
          <a:lstStyle/>
          <a:p>
            <a:endParaRPr lang="en-AU" dirty="0"/>
          </a:p>
        </p:txBody>
      </p:sp>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624880"/>
            <a:ext cx="12191999" cy="6233119"/>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285750" indent="-285750" algn="l">
              <a:buClr>
                <a:schemeClr val="bg1"/>
              </a:buClr>
              <a:buFont typeface="Arial" panose="020B0604020202020204" pitchFamily="34" charset="0"/>
              <a:buChar char="•"/>
              <a:defRPr lang="en-AU" dirty="0"/>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1127448" y="1340768"/>
            <a:ext cx="2592288" cy="876470"/>
          </a:xfrm>
        </p:spPr>
        <p:txBody>
          <a:bodyPr anchor="t">
            <a:normAutofit/>
          </a:bodyPr>
          <a:lstStyle>
            <a:lvl1pPr>
              <a:defRPr sz="2800"/>
            </a:lvl1pPr>
          </a:lstStyle>
          <a:p>
            <a:r>
              <a:rPr lang="en-US" dirty="0"/>
              <a:t>[Title]</a:t>
            </a:r>
            <a:endParaRPr lang="en-AU" dirty="0"/>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745D19A3-55E4-4A3E-B43F-B4D3EFBE1E1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1B58DF6-309B-4BE3-BBE4-1BA28FFD90EC}"/>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4" name="Date Placeholder 3">
            <a:extLst>
              <a:ext uri="{FF2B5EF4-FFF2-40B4-BE49-F238E27FC236}">
                <a16:creationId xmlns:a16="http://schemas.microsoft.com/office/drawing/2014/main" id="{FDC7D515-B4C3-44B8-9BAA-EEF692FA5A57}"/>
              </a:ext>
            </a:extLst>
          </p:cNvPr>
          <p:cNvSpPr>
            <a:spLocks noGrp="1"/>
          </p:cNvSpPr>
          <p:nvPr>
            <p:ph type="dt" sz="half" idx="20"/>
          </p:nvPr>
        </p:nvSpPr>
        <p:spPr bwMode="white"/>
        <p:txBody>
          <a:bodyPr/>
          <a:lstStyle/>
          <a:p>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1700213"/>
            <a:ext cx="10801349" cy="4249107"/>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5">
            <a:extLst>
              <a:ext uri="{FF2B5EF4-FFF2-40B4-BE49-F238E27FC236}">
                <a16:creationId xmlns:a16="http://schemas.microsoft.com/office/drawing/2014/main" id="{D683528B-5613-4179-BFD8-DFE24675A848}"/>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61FA6F18-A6B9-4002-9AF5-5A621B0ECEA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F6667976-37E5-419D-871B-FF7F3279A819}"/>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FEBC86CC-8E6A-4F6A-BC10-D9D4BF0CE880}"/>
              </a:ext>
            </a:extLst>
          </p:cNvPr>
          <p:cNvSpPr>
            <a:spLocks noGrp="1"/>
          </p:cNvSpPr>
          <p:nvPr>
            <p:ph type="dt" sz="half" idx="16"/>
          </p:nvPr>
        </p:nvSpPr>
        <p:spPr bwMode="white"/>
        <p:txBody>
          <a:bodyPr/>
          <a:lstStyle/>
          <a:p>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8" y="630979"/>
            <a:ext cx="7784951" cy="6234196"/>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8916" h="5593381">
                <a:moveTo>
                  <a:pt x="454" y="629"/>
                </a:moveTo>
                <a:lnTo>
                  <a:pt x="5198916" y="0"/>
                </a:lnTo>
                <a:lnTo>
                  <a:pt x="5198916" y="5587822"/>
                </a:lnTo>
                <a:lnTo>
                  <a:pt x="1718207" y="5593381"/>
                </a:lnTo>
                <a:cubicBezTo>
                  <a:pt x="689093" y="5283249"/>
                  <a:pt x="-8821" y="3998617"/>
                  <a:pt x="1791" y="3144946"/>
                </a:cubicBezTo>
                <a:cubicBezTo>
                  <a:pt x="3783" y="1941683"/>
                  <a:pt x="-1538" y="1203892"/>
                  <a:pt x="454" y="629"/>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9" name="Rectangle 8">
            <a:extLst>
              <a:ext uri="{FF2B5EF4-FFF2-40B4-BE49-F238E27FC236}">
                <a16:creationId xmlns:a16="http://schemas.microsoft.com/office/drawing/2014/main" id="{35F1548D-4CF2-410E-9EAF-5FFD92B8BD25}"/>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4FFD650-D01F-491D-B510-1C0C7A868A64}"/>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E6DFCBBC-8906-4BED-9DB4-F37D43569C83}"/>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7" name="Date Placeholder 6">
            <a:extLst>
              <a:ext uri="{FF2B5EF4-FFF2-40B4-BE49-F238E27FC236}">
                <a16:creationId xmlns:a16="http://schemas.microsoft.com/office/drawing/2014/main" id="{65FC9ED7-6517-494A-9E4C-6DF78B8356C4}"/>
              </a:ext>
            </a:extLst>
          </p:cNvPr>
          <p:cNvSpPr>
            <a:spLocks noGrp="1"/>
          </p:cNvSpPr>
          <p:nvPr>
            <p:ph type="dt" sz="half" idx="14"/>
          </p:nvPr>
        </p:nvSpPr>
        <p:spPr bwMode="white"/>
        <p:txBody>
          <a:bodyPr/>
          <a:lstStyle/>
          <a:p>
            <a:endParaRPr lang="en-AU" dirty="0"/>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r>
              <a:rPr lang="en-AU"/>
              <a:t>Brook Queree 48423384</a:t>
            </a:r>
            <a:endParaRPr lang="en-AU" dirty="0"/>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099776" y="619522"/>
            <a:ext cx="6096132" cy="62383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1095" h="5597085">
                <a:moveTo>
                  <a:pt x="454" y="4333"/>
                </a:moveTo>
                <a:lnTo>
                  <a:pt x="4070582" y="0"/>
                </a:lnTo>
                <a:cubicBezTo>
                  <a:pt x="4072539" y="1865237"/>
                  <a:pt x="4068136" y="3729906"/>
                  <a:pt x="4070093" y="5595143"/>
                </a:cubicBezTo>
                <a:lnTo>
                  <a:pt x="1718207" y="5597085"/>
                </a:lnTo>
                <a:cubicBezTo>
                  <a:pt x="689093" y="5286953"/>
                  <a:pt x="-8821" y="4002321"/>
                  <a:pt x="1791" y="3148650"/>
                </a:cubicBezTo>
                <a:cubicBezTo>
                  <a:pt x="3783" y="1945387"/>
                  <a:pt x="-1538" y="1207596"/>
                  <a:pt x="454" y="433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520858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9ED1E0F1-AFFA-42EB-BA75-DA2D4500467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9BE6FC7D-C34E-46C7-8941-E28D2138AB4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3" name="Title 1">
            <a:extLst>
              <a:ext uri="{FF2B5EF4-FFF2-40B4-BE49-F238E27FC236}">
                <a16:creationId xmlns:a16="http://schemas.microsoft.com/office/drawing/2014/main" id="{080EDC1B-18C6-4124-ACB9-D441CF15FE5D}"/>
              </a:ext>
            </a:extLst>
          </p:cNvPr>
          <p:cNvSpPr>
            <a:spLocks noGrp="1"/>
          </p:cNvSpPr>
          <p:nvPr>
            <p:ph type="title"/>
          </p:nvPr>
        </p:nvSpPr>
        <p:spPr>
          <a:xfrm>
            <a:off x="695326" y="1052736"/>
            <a:ext cx="5208587" cy="468000"/>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97916337-F2DC-4078-961D-7B3BDA5209EB}"/>
              </a:ext>
            </a:extLst>
          </p:cNvPr>
          <p:cNvSpPr>
            <a:spLocks noGrp="1"/>
          </p:cNvSpPr>
          <p:nvPr>
            <p:ph type="dt" sz="half" idx="19"/>
          </p:nvPr>
        </p:nvSpPr>
        <p:spPr bwMode="white"/>
        <p:txBody>
          <a:bodyPr/>
          <a:lstStyle/>
          <a:p>
            <a:endParaRPr lang="en-AU" dirty="0"/>
          </a:p>
        </p:txBody>
      </p:sp>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r>
              <a:rPr lang="en-AU"/>
              <a:t>Brook Queree 48423384</a:t>
            </a:r>
            <a:endParaRPr lang="en-AU" dirty="0"/>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27980" y="619866"/>
            <a:ext cx="4065161" cy="623997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14779" h="5598562">
                <a:moveTo>
                  <a:pt x="454" y="7751"/>
                </a:moveTo>
                <a:lnTo>
                  <a:pt x="2714233" y="0"/>
                </a:lnTo>
                <a:cubicBezTo>
                  <a:pt x="2716190" y="1865237"/>
                  <a:pt x="2712113" y="3733325"/>
                  <a:pt x="2714070" y="5598562"/>
                </a:cubicBezTo>
                <a:lnTo>
                  <a:pt x="1718207" y="5594806"/>
                </a:lnTo>
                <a:cubicBezTo>
                  <a:pt x="689093" y="5284674"/>
                  <a:pt x="-8821" y="4000042"/>
                  <a:pt x="1791" y="3146371"/>
                </a:cubicBezTo>
                <a:cubicBezTo>
                  <a:pt x="3783" y="1943108"/>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Text Placeholder 5">
            <a:extLst>
              <a:ext uri="{FF2B5EF4-FFF2-40B4-BE49-F238E27FC236}">
                <a16:creationId xmlns:a16="http://schemas.microsoft.com/office/drawing/2014/main" id="{9939388E-DE68-4319-9112-7BA5E2C40EB3}"/>
              </a:ext>
            </a:extLst>
          </p:cNvPr>
          <p:cNvSpPr>
            <a:spLocks noGrp="1"/>
          </p:cNvSpPr>
          <p:nvPr>
            <p:ph type="body" sz="quarter" idx="15"/>
          </p:nvPr>
        </p:nvSpPr>
        <p:spPr>
          <a:xfrm>
            <a:off x="695326" y="1700213"/>
            <a:ext cx="7089890" cy="4608515"/>
          </a:xfrm>
          <a:prstGeom prst="rect">
            <a:avLst/>
          </a:prstGeom>
        </p:spPr>
        <p:txBody>
          <a:bodyPr/>
          <a:lstStyle>
            <a:lvl1pPr>
              <a:lnSpc>
                <a:spcPct val="100000"/>
              </a:lnSpc>
              <a:defRPr lang="en-US" dirty="0" smtClean="0"/>
            </a:lvl1pPr>
            <a:lvl2pPr>
              <a:defRPr lang="en-US" dirty="0" smtClean="0"/>
            </a:lvl2pPr>
            <a:lvl3pPr>
              <a:defRPr lang="en-US" dirty="0" smtClean="0"/>
            </a:lvl3pPr>
            <a:lvl4pPr>
              <a:defRPr lang="en-US" dirty="0" smtClean="0"/>
            </a:lvl4pPr>
            <a:lvl5pPr>
              <a:spcAft>
                <a:spcPts val="600"/>
              </a:spcAft>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FE2A31D-86B6-46B8-BB44-FE4A0151AFEC}"/>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4" name="Picture 13">
            <a:extLst>
              <a:ext uri="{FF2B5EF4-FFF2-40B4-BE49-F238E27FC236}">
                <a16:creationId xmlns:a16="http://schemas.microsoft.com/office/drawing/2014/main" id="{79DB1757-F26E-4E87-887C-D21CB8F0D41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322A0C3-D06A-4B53-BF2D-7247BE3F1E44}"/>
              </a:ext>
            </a:extLst>
          </p:cNvPr>
          <p:cNvSpPr>
            <a:spLocks noGrp="1"/>
          </p:cNvSpPr>
          <p:nvPr>
            <p:ph type="title"/>
          </p:nvPr>
        </p:nvSpPr>
        <p:spPr>
          <a:xfrm>
            <a:off x="695326" y="1052736"/>
            <a:ext cx="7089890" cy="469056"/>
          </a:xfrm>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A50D441B-BAF3-4DDF-A5CD-A8E786E8FAAC}"/>
              </a:ext>
            </a:extLst>
          </p:cNvPr>
          <p:cNvSpPr>
            <a:spLocks noGrp="1"/>
          </p:cNvSpPr>
          <p:nvPr>
            <p:ph type="dt" sz="half" idx="19"/>
          </p:nvPr>
        </p:nvSpPr>
        <p:spPr bwMode="white"/>
        <p:txBody>
          <a:bodyPr/>
          <a:lstStyle/>
          <a:p>
            <a:endParaRPr lang="en-AU" dirty="0"/>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4299D2-DE60-4B62-A10B-375899206764}"/>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hasCustomPrompt="1"/>
          </p:nvPr>
        </p:nvSpPr>
        <p:spPr bwMode="white">
          <a:xfrm>
            <a:off x="695325" y="1143405"/>
            <a:ext cx="107382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298" y="2553954"/>
            <a:ext cx="10747200" cy="2675249"/>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8" name="Right Triangle 3">
            <a:extLst>
              <a:ext uri="{FF2B5EF4-FFF2-40B4-BE49-F238E27FC236}">
                <a16:creationId xmlns:a16="http://schemas.microsoft.com/office/drawing/2014/main" id="{E49831C3-1265-4B26-84DA-16A7EC28AF5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570549AC-72A0-49C7-B98A-4959B5690850}"/>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11" name="Picture 10">
            <a:extLst>
              <a:ext uri="{FF2B5EF4-FFF2-40B4-BE49-F238E27FC236}">
                <a16:creationId xmlns:a16="http://schemas.microsoft.com/office/drawing/2014/main" id="{DEDF6610-A984-4E2A-B1B8-C6D02948493B}"/>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9550" y="-3115"/>
            <a:ext cx="7782449" cy="6868289"/>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586635 h 6179387"/>
              <a:gd name="connsiteX1" fmla="*/ 5198916 w 5198916"/>
              <a:gd name="connsiteY1" fmla="*/ 0 h 6179387"/>
              <a:gd name="connsiteX2" fmla="*/ 5198916 w 5198916"/>
              <a:gd name="connsiteY2" fmla="*/ 6173828 h 6179387"/>
              <a:gd name="connsiteX3" fmla="*/ 1718207 w 5198916"/>
              <a:gd name="connsiteY3" fmla="*/ 6179387 h 6179387"/>
              <a:gd name="connsiteX4" fmla="*/ 1791 w 5198916"/>
              <a:gd name="connsiteY4" fmla="*/ 3730952 h 6179387"/>
              <a:gd name="connsiteX5" fmla="*/ 454 w 5198916"/>
              <a:gd name="connsiteY5" fmla="*/ 586635 h 6179387"/>
              <a:gd name="connsiteX0" fmla="*/ 8476 w 5197245"/>
              <a:gd name="connsiteY0" fmla="*/ 39696 h 6179387"/>
              <a:gd name="connsiteX1" fmla="*/ 5197245 w 5197245"/>
              <a:gd name="connsiteY1" fmla="*/ 0 h 6179387"/>
              <a:gd name="connsiteX2" fmla="*/ 5197245 w 5197245"/>
              <a:gd name="connsiteY2" fmla="*/ 6173828 h 6179387"/>
              <a:gd name="connsiteX3" fmla="*/ 1716536 w 5197245"/>
              <a:gd name="connsiteY3" fmla="*/ 6179387 h 6179387"/>
              <a:gd name="connsiteX4" fmla="*/ 120 w 5197245"/>
              <a:gd name="connsiteY4" fmla="*/ 3730952 h 6179387"/>
              <a:gd name="connsiteX5" fmla="*/ 8476 w 5197245"/>
              <a:gd name="connsiteY5" fmla="*/ 39696 h 6179387"/>
              <a:gd name="connsiteX0" fmla="*/ 8476 w 5197245"/>
              <a:gd name="connsiteY0" fmla="*/ 0 h 6139691"/>
              <a:gd name="connsiteX1" fmla="*/ 5146357 w 5197245"/>
              <a:gd name="connsiteY1" fmla="*/ 191044 h 6139691"/>
              <a:gd name="connsiteX2" fmla="*/ 5197245 w 5197245"/>
              <a:gd name="connsiteY2" fmla="*/ 6134132 h 6139691"/>
              <a:gd name="connsiteX3" fmla="*/ 1716536 w 5197245"/>
              <a:gd name="connsiteY3" fmla="*/ 6139691 h 6139691"/>
              <a:gd name="connsiteX4" fmla="*/ 120 w 5197245"/>
              <a:gd name="connsiteY4" fmla="*/ 3691256 h 6139691"/>
              <a:gd name="connsiteX5" fmla="*/ 8476 w 5197245"/>
              <a:gd name="connsiteY5" fmla="*/ 0 h 6139691"/>
              <a:gd name="connsiteX0" fmla="*/ 8476 w 5197245"/>
              <a:gd name="connsiteY0" fmla="*/ 22604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8476 w 5197245"/>
              <a:gd name="connsiteY5" fmla="*/ 22604 h 6162295"/>
              <a:gd name="connsiteX0" fmla="*/ 2115 w 5197245"/>
              <a:gd name="connsiteY0" fmla="*/ 5512 h 6162295"/>
              <a:gd name="connsiteX1" fmla="*/ 5197245 w 5197245"/>
              <a:gd name="connsiteY1" fmla="*/ 0 h 6162295"/>
              <a:gd name="connsiteX2" fmla="*/ 5197245 w 5197245"/>
              <a:gd name="connsiteY2" fmla="*/ 6156736 h 6162295"/>
              <a:gd name="connsiteX3" fmla="*/ 1716536 w 5197245"/>
              <a:gd name="connsiteY3" fmla="*/ 6162295 h 6162295"/>
              <a:gd name="connsiteX4" fmla="*/ 120 w 5197245"/>
              <a:gd name="connsiteY4" fmla="*/ 3713860 h 6162295"/>
              <a:gd name="connsiteX5" fmla="*/ 2115 w 5197245"/>
              <a:gd name="connsiteY5" fmla="*/ 5512 h 6162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7245" h="6162295">
                <a:moveTo>
                  <a:pt x="2115" y="5512"/>
                </a:moveTo>
                <a:lnTo>
                  <a:pt x="5197245" y="0"/>
                </a:lnTo>
                <a:lnTo>
                  <a:pt x="5197245" y="6156736"/>
                </a:lnTo>
                <a:lnTo>
                  <a:pt x="1716536" y="6162295"/>
                </a:lnTo>
                <a:cubicBezTo>
                  <a:pt x="687422" y="5852163"/>
                  <a:pt x="-10492" y="4567531"/>
                  <a:pt x="120" y="3713860"/>
                </a:cubicBezTo>
                <a:cubicBezTo>
                  <a:pt x="2112" y="2510597"/>
                  <a:pt x="123" y="1208775"/>
                  <a:pt x="2115" y="5512"/>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Brook Queree 48423384</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Date Placeholder 4">
            <a:extLst>
              <a:ext uri="{FF2B5EF4-FFF2-40B4-BE49-F238E27FC236}">
                <a16:creationId xmlns:a16="http://schemas.microsoft.com/office/drawing/2014/main" id="{60FD0FAE-3953-4EE5-ADCD-BB5BCA72CF76}"/>
              </a:ext>
            </a:extLst>
          </p:cNvPr>
          <p:cNvSpPr>
            <a:spLocks noGrp="1"/>
          </p:cNvSpPr>
          <p:nvPr>
            <p:ph type="dt" sz="half" idx="14"/>
          </p:nvPr>
        </p:nvSpPr>
        <p:spPr>
          <a:xfrm>
            <a:off x="695325" y="151136"/>
            <a:ext cx="2376000" cy="241200"/>
          </a:xfrm>
          <a:prstGeom prst="rect">
            <a:avLst/>
          </a:prstGeom>
        </p:spPr>
        <p:txBody>
          <a:bodyPr/>
          <a:lstStyle/>
          <a:p>
            <a:pPr algn="l"/>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1" name="Title 1">
            <a:extLst>
              <a:ext uri="{FF2B5EF4-FFF2-40B4-BE49-F238E27FC236}">
                <a16:creationId xmlns:a16="http://schemas.microsoft.com/office/drawing/2014/main" id="{7F45073E-2992-405B-AB05-A3E6ADD2877C}"/>
              </a:ext>
            </a:extLst>
          </p:cNvPr>
          <p:cNvSpPr>
            <a:spLocks noGrp="1"/>
          </p:cNvSpPr>
          <p:nvPr>
            <p:ph type="title"/>
          </p:nvPr>
        </p:nvSpPr>
        <p:spPr>
          <a:xfrm>
            <a:off x="695326" y="1052736"/>
            <a:ext cx="3384549" cy="1008112"/>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6102278" y="-2778"/>
            <a:ext cx="6093632" cy="6860624"/>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454 w 4070093"/>
              <a:gd name="connsiteY0" fmla="*/ 562667 h 6155419"/>
              <a:gd name="connsiteX1" fmla="*/ 4062101 w 4070093"/>
              <a:gd name="connsiteY1" fmla="*/ 0 h 6155419"/>
              <a:gd name="connsiteX2" fmla="*/ 4070093 w 4070093"/>
              <a:gd name="connsiteY2" fmla="*/ 6153477 h 6155419"/>
              <a:gd name="connsiteX3" fmla="*/ 1718207 w 4070093"/>
              <a:gd name="connsiteY3" fmla="*/ 6155419 h 6155419"/>
              <a:gd name="connsiteX4" fmla="*/ 1791 w 4070093"/>
              <a:gd name="connsiteY4" fmla="*/ 3706984 h 6155419"/>
              <a:gd name="connsiteX5" fmla="*/ 454 w 4070093"/>
              <a:gd name="connsiteY5" fmla="*/ 562667 h 6155419"/>
              <a:gd name="connsiteX0" fmla="*/ 7264 w 4068422"/>
              <a:gd name="connsiteY0" fmla="*/ 15728 h 6155419"/>
              <a:gd name="connsiteX1" fmla="*/ 4060430 w 4068422"/>
              <a:gd name="connsiteY1" fmla="*/ 0 h 6155419"/>
              <a:gd name="connsiteX2" fmla="*/ 4068422 w 4068422"/>
              <a:gd name="connsiteY2" fmla="*/ 6153477 h 6155419"/>
              <a:gd name="connsiteX3" fmla="*/ 1716536 w 4068422"/>
              <a:gd name="connsiteY3" fmla="*/ 6155419 h 6155419"/>
              <a:gd name="connsiteX4" fmla="*/ 120 w 4068422"/>
              <a:gd name="connsiteY4" fmla="*/ 3706984 h 6155419"/>
              <a:gd name="connsiteX5" fmla="*/ 7264 w 4068422"/>
              <a:gd name="connsiteY5" fmla="*/ 15728 h 6155419"/>
              <a:gd name="connsiteX0" fmla="*/ 7264 w 4069425"/>
              <a:gd name="connsiteY0" fmla="*/ 15728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7264 w 4069425"/>
              <a:gd name="connsiteY5" fmla="*/ 15728 h 6155419"/>
              <a:gd name="connsiteX0" fmla="*/ 3023 w 4069425"/>
              <a:gd name="connsiteY0" fmla="*/ 4334 h 6155419"/>
              <a:gd name="connsiteX1" fmla="*/ 4068912 w 4069425"/>
              <a:gd name="connsiteY1" fmla="*/ 0 h 6155419"/>
              <a:gd name="connsiteX2" fmla="*/ 4068422 w 4069425"/>
              <a:gd name="connsiteY2" fmla="*/ 6153477 h 6155419"/>
              <a:gd name="connsiteX3" fmla="*/ 1716536 w 4069425"/>
              <a:gd name="connsiteY3" fmla="*/ 6155419 h 6155419"/>
              <a:gd name="connsiteX4" fmla="*/ 120 w 4069425"/>
              <a:gd name="connsiteY4" fmla="*/ 3706984 h 6155419"/>
              <a:gd name="connsiteX5" fmla="*/ 3023 w 4069425"/>
              <a:gd name="connsiteY5" fmla="*/ 4334 h 6155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425" h="6155419">
                <a:moveTo>
                  <a:pt x="3023" y="4334"/>
                </a:moveTo>
                <a:lnTo>
                  <a:pt x="4068912" y="0"/>
                </a:lnTo>
                <a:cubicBezTo>
                  <a:pt x="4070869" y="1865237"/>
                  <a:pt x="4066465" y="4288240"/>
                  <a:pt x="4068422" y="6153477"/>
                </a:cubicBezTo>
                <a:lnTo>
                  <a:pt x="1716536" y="6155419"/>
                </a:lnTo>
                <a:cubicBezTo>
                  <a:pt x="687422" y="5845287"/>
                  <a:pt x="-10492" y="4560655"/>
                  <a:pt x="120" y="3706984"/>
                </a:cubicBezTo>
                <a:cubicBezTo>
                  <a:pt x="2112" y="2503721"/>
                  <a:pt x="1031" y="1207597"/>
                  <a:pt x="3023" y="4334"/>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r>
              <a:rPr lang="en-AU"/>
              <a:t>Brook Queree 48423384</a:t>
            </a:r>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5" name="Date Placeholder 4">
            <a:extLst>
              <a:ext uri="{FF2B5EF4-FFF2-40B4-BE49-F238E27FC236}">
                <a16:creationId xmlns:a16="http://schemas.microsoft.com/office/drawing/2014/main" id="{26E4E8D8-7819-4122-838F-7CED981EC3B0}"/>
              </a:ext>
            </a:extLst>
          </p:cNvPr>
          <p:cNvSpPr>
            <a:spLocks noGrp="1"/>
          </p:cNvSpPr>
          <p:nvPr>
            <p:ph type="dt" sz="half" idx="16"/>
          </p:nvPr>
        </p:nvSpPr>
        <p:spPr>
          <a:xfrm>
            <a:off x="695325" y="151136"/>
            <a:ext cx="2376000" cy="241200"/>
          </a:xfrm>
          <a:prstGeom prst="rect">
            <a:avLst/>
          </a:prstGeom>
        </p:spPr>
        <p:txBody>
          <a:bodyPr/>
          <a:lstStyle/>
          <a:p>
            <a:pPr algn="l"/>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D06BD81E-48A0-488B-B875-7D993A64CC4D}"/>
              </a:ext>
            </a:extLst>
          </p:cNvPr>
          <p:cNvSpPr>
            <a:spLocks noGrp="1"/>
          </p:cNvSpPr>
          <p:nvPr>
            <p:ph type="body" sz="quarter" idx="13"/>
          </p:nvPr>
        </p:nvSpPr>
        <p:spPr>
          <a:xfrm>
            <a:off x="695325" y="1700213"/>
            <a:ext cx="5208587"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3" name="Title 1">
            <a:extLst>
              <a:ext uri="{FF2B5EF4-FFF2-40B4-BE49-F238E27FC236}">
                <a16:creationId xmlns:a16="http://schemas.microsoft.com/office/drawing/2014/main" id="{407296C6-F9EC-4B3A-9119-76D6C67094A9}"/>
              </a:ext>
            </a:extLst>
          </p:cNvPr>
          <p:cNvSpPr>
            <a:spLocks noGrp="1"/>
          </p:cNvSpPr>
          <p:nvPr>
            <p:ph type="title"/>
          </p:nvPr>
        </p:nvSpPr>
        <p:spPr>
          <a:xfrm>
            <a:off x="695326" y="1052736"/>
            <a:ext cx="5208586" cy="468000"/>
          </a:xfrm>
        </p:spPr>
        <p:txBody>
          <a:bodyPr anchor="t"/>
          <a:lstStyle>
            <a:lvl1pPr>
              <a:defRPr>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13" name="Text Placeholder 16">
            <a:extLst>
              <a:ext uri="{FF2B5EF4-FFF2-40B4-BE49-F238E27FC236}">
                <a16:creationId xmlns:a16="http://schemas.microsoft.com/office/drawing/2014/main" id="{B4FA68DC-FEFE-4790-B4A5-75AF5CDBE1D5}"/>
              </a:ext>
            </a:extLst>
          </p:cNvPr>
          <p:cNvSpPr>
            <a:spLocks noGrp="1"/>
          </p:cNvSpPr>
          <p:nvPr>
            <p:ph type="body" sz="quarter" idx="22" hasCustomPrompt="1"/>
          </p:nvPr>
        </p:nvSpPr>
        <p:spPr bwMode="invGray">
          <a:xfrm>
            <a:off x="0" y="0"/>
            <a:ext cx="10704513" cy="6869113"/>
          </a:xfrm>
          <a:solidFill>
            <a:schemeClr val="accent1"/>
          </a:solidFill>
        </p:spPr>
        <p:txBody>
          <a:bodyPr>
            <a:normAutofit/>
          </a:bodyPr>
          <a:lstStyle>
            <a:lvl1pPr>
              <a:defRPr sz="100">
                <a:solidFill>
                  <a:schemeClr val="accent1"/>
                </a:solidFill>
              </a:defRPr>
            </a:lvl1pPr>
          </a:lstStyle>
          <a:p>
            <a:pPr lvl="0"/>
            <a:r>
              <a:rPr lang="en-AU" dirty="0"/>
              <a:t> </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12" name="Picture Placeholder 9">
            <a:extLst>
              <a:ext uri="{FF2B5EF4-FFF2-40B4-BE49-F238E27FC236}">
                <a16:creationId xmlns:a16="http://schemas.microsoft.com/office/drawing/2014/main" id="{8FB0C548-DD10-4ED1-BA05-293A119D2AEB}"/>
              </a:ext>
            </a:extLst>
          </p:cNvPr>
          <p:cNvSpPr>
            <a:spLocks noGrp="1"/>
          </p:cNvSpPr>
          <p:nvPr>
            <p:ph type="pic" sz="quarter" idx="18" hasCustomPrompt="1"/>
          </p:nvPr>
        </p:nvSpPr>
        <p:spPr>
          <a:xfrm>
            <a:off x="8108851" y="-8784"/>
            <a:ext cx="4083149" cy="6868620"/>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0093"/>
              <a:gd name="connsiteY0" fmla="*/ 0 h 5592752"/>
              <a:gd name="connsiteX1" fmla="*/ 2714232 w 4070093"/>
              <a:gd name="connsiteY1" fmla="*/ 3644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2714242"/>
              <a:gd name="connsiteY0" fmla="*/ 0 h 5592752"/>
              <a:gd name="connsiteX1" fmla="*/ 2714232 w 2714242"/>
              <a:gd name="connsiteY1" fmla="*/ 3644 h 5592752"/>
              <a:gd name="connsiteX2" fmla="*/ 2455391 w 2714242"/>
              <a:gd name="connsiteY2" fmla="*/ 5590810 h 5592752"/>
              <a:gd name="connsiteX3" fmla="*/ 1718207 w 2714242"/>
              <a:gd name="connsiteY3" fmla="*/ 5592752 h 5592752"/>
              <a:gd name="connsiteX4" fmla="*/ 1791 w 2714242"/>
              <a:gd name="connsiteY4" fmla="*/ 3144317 h 5592752"/>
              <a:gd name="connsiteX5" fmla="*/ 454 w 2714242"/>
              <a:gd name="connsiteY5" fmla="*/ 0 h 5592752"/>
              <a:gd name="connsiteX0" fmla="*/ 454 w 2714778"/>
              <a:gd name="connsiteY0" fmla="*/ 0 h 5596508"/>
              <a:gd name="connsiteX1" fmla="*/ 2714232 w 2714778"/>
              <a:gd name="connsiteY1" fmla="*/ 3644 h 5596508"/>
              <a:gd name="connsiteX2" fmla="*/ 2714070 w 2714778"/>
              <a:gd name="connsiteY2" fmla="*/ 5596508 h 5596508"/>
              <a:gd name="connsiteX3" fmla="*/ 1718207 w 2714778"/>
              <a:gd name="connsiteY3" fmla="*/ 5592752 h 5596508"/>
              <a:gd name="connsiteX4" fmla="*/ 1791 w 2714778"/>
              <a:gd name="connsiteY4" fmla="*/ 3144317 h 5596508"/>
              <a:gd name="connsiteX5" fmla="*/ 454 w 2714778"/>
              <a:gd name="connsiteY5" fmla="*/ 0 h 5596508"/>
              <a:gd name="connsiteX0" fmla="*/ 454 w 2714070"/>
              <a:gd name="connsiteY0" fmla="*/ 0 h 5596508"/>
              <a:gd name="connsiteX1" fmla="*/ 2709992 w 2714070"/>
              <a:gd name="connsiteY1" fmla="*/ 3644 h 5596508"/>
              <a:gd name="connsiteX2" fmla="*/ 2714070 w 2714070"/>
              <a:gd name="connsiteY2" fmla="*/ 5596508 h 5596508"/>
              <a:gd name="connsiteX3" fmla="*/ 1718207 w 2714070"/>
              <a:gd name="connsiteY3" fmla="*/ 5592752 h 5596508"/>
              <a:gd name="connsiteX4" fmla="*/ 1791 w 2714070"/>
              <a:gd name="connsiteY4" fmla="*/ 3144317 h 5596508"/>
              <a:gd name="connsiteX5" fmla="*/ 454 w 2714070"/>
              <a:gd name="connsiteY5" fmla="*/ 0 h 5596508"/>
              <a:gd name="connsiteX0" fmla="*/ 454 w 2714779"/>
              <a:gd name="connsiteY0" fmla="*/ 2054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2054 h 5598562"/>
              <a:gd name="connsiteX0" fmla="*/ 454 w 2714779"/>
              <a:gd name="connsiteY0" fmla="*/ 7751 h 5598562"/>
              <a:gd name="connsiteX1" fmla="*/ 2714233 w 2714779"/>
              <a:gd name="connsiteY1" fmla="*/ 0 h 5598562"/>
              <a:gd name="connsiteX2" fmla="*/ 2714070 w 2714779"/>
              <a:gd name="connsiteY2" fmla="*/ 5598562 h 5598562"/>
              <a:gd name="connsiteX3" fmla="*/ 1718207 w 2714779"/>
              <a:gd name="connsiteY3" fmla="*/ 5594806 h 5598562"/>
              <a:gd name="connsiteX4" fmla="*/ 1791 w 2714779"/>
              <a:gd name="connsiteY4" fmla="*/ 3146371 h 5598562"/>
              <a:gd name="connsiteX5" fmla="*/ 454 w 2714779"/>
              <a:gd name="connsiteY5" fmla="*/ 7751 h 5598562"/>
              <a:gd name="connsiteX0" fmla="*/ 454 w 2714070"/>
              <a:gd name="connsiteY0" fmla="*/ 571782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571782 h 6162593"/>
              <a:gd name="connsiteX0" fmla="*/ 454 w 2714070"/>
              <a:gd name="connsiteY0" fmla="*/ 7751 h 6162593"/>
              <a:gd name="connsiteX1" fmla="*/ 2707872 w 2714070"/>
              <a:gd name="connsiteY1" fmla="*/ 0 h 6162593"/>
              <a:gd name="connsiteX2" fmla="*/ 2714070 w 2714070"/>
              <a:gd name="connsiteY2" fmla="*/ 6162593 h 6162593"/>
              <a:gd name="connsiteX3" fmla="*/ 1718207 w 2714070"/>
              <a:gd name="connsiteY3" fmla="*/ 6158837 h 6162593"/>
              <a:gd name="connsiteX4" fmla="*/ 1791 w 2714070"/>
              <a:gd name="connsiteY4" fmla="*/ 3710402 h 6162593"/>
              <a:gd name="connsiteX5" fmla="*/ 454 w 2714070"/>
              <a:gd name="connsiteY5" fmla="*/ 7751 h 6162593"/>
              <a:gd name="connsiteX0" fmla="*/ 454 w 2720839"/>
              <a:gd name="connsiteY0" fmla="*/ 7751 h 6162593"/>
              <a:gd name="connsiteX1" fmla="*/ 2720594 w 2720839"/>
              <a:gd name="connsiteY1" fmla="*/ 0 h 6162593"/>
              <a:gd name="connsiteX2" fmla="*/ 2714070 w 2720839"/>
              <a:gd name="connsiteY2" fmla="*/ 6162593 h 6162593"/>
              <a:gd name="connsiteX3" fmla="*/ 1718207 w 2720839"/>
              <a:gd name="connsiteY3" fmla="*/ 6158837 h 6162593"/>
              <a:gd name="connsiteX4" fmla="*/ 1791 w 2720839"/>
              <a:gd name="connsiteY4" fmla="*/ 3710402 h 6162593"/>
              <a:gd name="connsiteX5" fmla="*/ 454 w 2720839"/>
              <a:gd name="connsiteY5" fmla="*/ 7751 h 6162593"/>
              <a:gd name="connsiteX0" fmla="*/ 454 w 2726792"/>
              <a:gd name="connsiteY0" fmla="*/ 7751 h 6162593"/>
              <a:gd name="connsiteX1" fmla="*/ 2720594 w 2726792"/>
              <a:gd name="connsiteY1" fmla="*/ 0 h 6162593"/>
              <a:gd name="connsiteX2" fmla="*/ 2726792 w 2726792"/>
              <a:gd name="connsiteY2" fmla="*/ 6162593 h 6162593"/>
              <a:gd name="connsiteX3" fmla="*/ 1718207 w 2726792"/>
              <a:gd name="connsiteY3" fmla="*/ 6158837 h 6162593"/>
              <a:gd name="connsiteX4" fmla="*/ 1791 w 2726792"/>
              <a:gd name="connsiteY4" fmla="*/ 3710402 h 6162593"/>
              <a:gd name="connsiteX5" fmla="*/ 454 w 2726792"/>
              <a:gd name="connsiteY5" fmla="*/ 7751 h 616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6792" h="6162593">
                <a:moveTo>
                  <a:pt x="454" y="7751"/>
                </a:moveTo>
                <a:lnTo>
                  <a:pt x="2720594" y="0"/>
                </a:lnTo>
                <a:cubicBezTo>
                  <a:pt x="2722551" y="1865237"/>
                  <a:pt x="2724835" y="4297356"/>
                  <a:pt x="2726792" y="6162593"/>
                </a:cubicBezTo>
                <a:lnTo>
                  <a:pt x="1718207" y="6158837"/>
                </a:lnTo>
                <a:cubicBezTo>
                  <a:pt x="689093" y="5848705"/>
                  <a:pt x="-8821" y="4564073"/>
                  <a:pt x="1791" y="3710402"/>
                </a:cubicBezTo>
                <a:cubicBezTo>
                  <a:pt x="3783" y="2507139"/>
                  <a:pt x="-1538" y="1211014"/>
                  <a:pt x="454" y="7751"/>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Text Placeholder 5">
            <a:extLst>
              <a:ext uri="{FF2B5EF4-FFF2-40B4-BE49-F238E27FC236}">
                <a16:creationId xmlns:a16="http://schemas.microsoft.com/office/drawing/2014/main" id="{8E5BD460-2E08-418B-9ED2-FED7577890AA}"/>
              </a:ext>
            </a:extLst>
          </p:cNvPr>
          <p:cNvSpPr>
            <a:spLocks noGrp="1"/>
          </p:cNvSpPr>
          <p:nvPr>
            <p:ph type="body" sz="quarter" idx="17" hasCustomPrompt="1"/>
          </p:nvPr>
        </p:nvSpPr>
        <p:spPr bwMode="white">
          <a:xfrm>
            <a:off x="4400550" y="6524625"/>
            <a:ext cx="3384667" cy="241300"/>
          </a:xfrm>
        </p:spPr>
        <p:txBody>
          <a:bodyPr anchor="ctr">
            <a:normAutofit/>
          </a:bodyPr>
          <a:lstStyle>
            <a:lvl1pPr algn="ctr">
              <a:defRPr sz="1000" b="1">
                <a:solidFill>
                  <a:schemeClr val="bg1"/>
                </a:solidFill>
              </a:defRPr>
            </a:lvl1pPr>
          </a:lstStyle>
          <a:p>
            <a:pPr lvl="0"/>
            <a:r>
              <a:rPr lang="en-US" dirty="0"/>
              <a:t>#[Hashtag text]</a:t>
            </a:r>
          </a:p>
        </p:txBody>
      </p:sp>
      <p:sp>
        <p:nvSpPr>
          <p:cNvPr id="10" name="Text Placeholder 5">
            <a:extLst>
              <a:ext uri="{FF2B5EF4-FFF2-40B4-BE49-F238E27FC236}">
                <a16:creationId xmlns:a16="http://schemas.microsoft.com/office/drawing/2014/main" id="{468C9D50-7928-4CA0-BFA2-1AB0032BF14E}"/>
              </a:ext>
            </a:extLst>
          </p:cNvPr>
          <p:cNvSpPr>
            <a:spLocks noGrp="1"/>
          </p:cNvSpPr>
          <p:nvPr>
            <p:ph type="body" sz="quarter" idx="13"/>
          </p:nvPr>
        </p:nvSpPr>
        <p:spPr bwMode="white">
          <a:xfrm>
            <a:off x="695325" y="1700213"/>
            <a:ext cx="7089891" cy="4598075"/>
          </a:xfrm>
          <a:prstGeom prst="rect">
            <a:avLst/>
          </a:prstGeom>
        </p:spPr>
        <p:txBody>
          <a:bodyPr/>
          <a:lstStyle>
            <a:lvl1pPr>
              <a:buNone/>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defRPr lang="en-US" dirty="0">
                <a:solidFill>
                  <a:schemeClr val="bg1"/>
                </a:solidFill>
              </a:defRPr>
            </a:lvl4pPr>
            <a:lvl5pPr>
              <a:defRPr lang="en-US" dirty="0">
                <a:solidFill>
                  <a:schemeClr val="bg1"/>
                </a:solidFill>
              </a:defRPr>
            </a:lvl5pPr>
            <a:lvl6pPr>
              <a:defRPr lang="en-AU" dirty="0">
                <a:solidFill>
                  <a:schemeClr val="bg1"/>
                </a:solidFill>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 name="Title 1">
            <a:extLst>
              <a:ext uri="{FF2B5EF4-FFF2-40B4-BE49-F238E27FC236}">
                <a16:creationId xmlns:a16="http://schemas.microsoft.com/office/drawing/2014/main" id="{2AF87536-1667-4319-A130-CF6578DB2C85}"/>
              </a:ext>
            </a:extLst>
          </p:cNvPr>
          <p:cNvSpPr>
            <a:spLocks noGrp="1"/>
          </p:cNvSpPr>
          <p:nvPr>
            <p:ph type="title"/>
          </p:nvPr>
        </p:nvSpPr>
        <p:spPr bwMode="white">
          <a:xfrm>
            <a:off x="695326" y="1052736"/>
            <a:ext cx="7096124" cy="469056"/>
          </a:xfrm>
        </p:spPr>
        <p:txBody>
          <a:bodyPr/>
          <a:lstStyle>
            <a:lvl1pPr>
              <a:defRPr>
                <a:solidFill>
                  <a:schemeClr val="bg1"/>
                </a:solidFill>
              </a:defRPr>
            </a:lvl1pPr>
          </a:lstStyle>
          <a:p>
            <a:r>
              <a:rPr lang="en-US" dirty="0"/>
              <a:t>Click to edit Master title style</a:t>
            </a:r>
            <a:endParaRPr lang="en-AU" dirty="0"/>
          </a:p>
        </p:txBody>
      </p:sp>
      <p:sp>
        <p:nvSpPr>
          <p:cNvPr id="6" name="Date Placeholder 5">
            <a:extLst>
              <a:ext uri="{FF2B5EF4-FFF2-40B4-BE49-F238E27FC236}">
                <a16:creationId xmlns:a16="http://schemas.microsoft.com/office/drawing/2014/main" id="{9AD53B17-CFA2-4153-BA9B-6F2B6C1F6005}"/>
              </a:ext>
            </a:extLst>
          </p:cNvPr>
          <p:cNvSpPr>
            <a:spLocks noGrp="1"/>
          </p:cNvSpPr>
          <p:nvPr>
            <p:ph type="dt" sz="half" idx="19"/>
          </p:nvPr>
        </p:nvSpPr>
        <p:spPr bwMode="white">
          <a:xfrm>
            <a:off x="695325" y="151136"/>
            <a:ext cx="2376000" cy="241200"/>
          </a:xfrm>
          <a:prstGeom prst="rect">
            <a:avLst/>
          </a:prstGeom>
        </p:spPr>
        <p:txBody>
          <a:bodyPr/>
          <a:lstStyle/>
          <a:p>
            <a:endParaRPr lang="en-AU" dirty="0"/>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r>
              <a:rPr lang="en-AU"/>
              <a:t>Brook Queree 48423384</a:t>
            </a:r>
            <a:endParaRPr lang="en-AU"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6" name="Text Placeholder 5">
            <a:extLst>
              <a:ext uri="{FF2B5EF4-FFF2-40B4-BE49-F238E27FC236}">
                <a16:creationId xmlns:a16="http://schemas.microsoft.com/office/drawing/2014/main" id="{05B945E3-14E3-4804-9C19-FEC6CFB9A20D}"/>
              </a:ext>
            </a:extLst>
          </p:cNvPr>
          <p:cNvSpPr>
            <a:spLocks noGrp="1"/>
          </p:cNvSpPr>
          <p:nvPr>
            <p:ph type="body" sz="quarter" idx="13"/>
          </p:nvPr>
        </p:nvSpPr>
        <p:spPr>
          <a:xfrm>
            <a:off x="695326" y="2204864"/>
            <a:ext cx="3384000" cy="4093424"/>
          </a:xfrm>
          <a:prstGeom prst="rect">
            <a:avLst/>
          </a:prstGeom>
        </p:spPr>
        <p:txBody>
          <a:bodyPr/>
          <a:lstStyle>
            <a:lvl1pPr>
              <a:buNone/>
              <a:defRPr lang="en-US" dirty="0"/>
            </a:lvl1pPr>
            <a:lvl2pPr>
              <a:defRPr lang="en-US" dirty="0"/>
            </a:lvl2pPr>
            <a:lvl3pPr>
              <a:defRPr lang="en-US" dirty="0"/>
            </a:lvl3pPr>
            <a:lvl4pPr>
              <a:defRPr lang="en-US" dirty="0"/>
            </a:lvl4pPr>
            <a:lvl5pPr>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Text Placeholder 5">
            <a:extLst>
              <a:ext uri="{FF2B5EF4-FFF2-40B4-BE49-F238E27FC236}">
                <a16:creationId xmlns:a16="http://schemas.microsoft.com/office/drawing/2014/main" id="{DA8ABAA8-126B-459D-B960-B85E22F49DF4}"/>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304000" y="630978"/>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304000" y="3485752"/>
            <a:ext cx="3888000" cy="2844000"/>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4" name="Rectangle 13">
            <a:extLst>
              <a:ext uri="{FF2B5EF4-FFF2-40B4-BE49-F238E27FC236}">
                <a16:creationId xmlns:a16="http://schemas.microsoft.com/office/drawing/2014/main" id="{377D8A62-4A58-4C23-B0E5-AEF193611E4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EDEB74D7-CB6B-47FE-A2A8-7AE5F1DED986}"/>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5" name="Title 1">
            <a:extLst>
              <a:ext uri="{FF2B5EF4-FFF2-40B4-BE49-F238E27FC236}">
                <a16:creationId xmlns:a16="http://schemas.microsoft.com/office/drawing/2014/main" id="{E061BA70-9BEA-4AF5-8B24-03EBB3F28710}"/>
              </a:ext>
            </a:extLst>
          </p:cNvPr>
          <p:cNvSpPr>
            <a:spLocks noGrp="1"/>
          </p:cNvSpPr>
          <p:nvPr>
            <p:ph type="title"/>
          </p:nvPr>
        </p:nvSpPr>
        <p:spPr>
          <a:xfrm>
            <a:off x="695326" y="1052736"/>
            <a:ext cx="3384549" cy="1008112"/>
          </a:xfrm>
        </p:spPr>
        <p:txBody>
          <a:bodyPr anchor="t"/>
          <a:lstStyle/>
          <a:p>
            <a:r>
              <a:rPr lang="en-US"/>
              <a:t>Click to edit Master title style</a:t>
            </a:r>
            <a:endParaRPr lang="en-AU" dirty="0"/>
          </a:p>
        </p:txBody>
      </p:sp>
      <p:sp>
        <p:nvSpPr>
          <p:cNvPr id="2" name="Date Placeholder 1">
            <a:extLst>
              <a:ext uri="{FF2B5EF4-FFF2-40B4-BE49-F238E27FC236}">
                <a16:creationId xmlns:a16="http://schemas.microsoft.com/office/drawing/2014/main" id="{C0CA8BB8-1B5E-4246-8A55-FAB9C1E84DFA}"/>
              </a:ext>
            </a:extLst>
          </p:cNvPr>
          <p:cNvSpPr>
            <a:spLocks noGrp="1"/>
          </p:cNvSpPr>
          <p:nvPr>
            <p:ph type="dt" sz="half" idx="19"/>
          </p:nvPr>
        </p:nvSpPr>
        <p:spPr bwMode="white"/>
        <p:txBody>
          <a:bodyPr/>
          <a:lstStyle/>
          <a:p>
            <a:endParaRPr lang="en-AU" dirty="0"/>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953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9626" y="3447000"/>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12676" y="3446253"/>
            <a:ext cx="3384000" cy="2861725"/>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962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12676" y="1700212"/>
            <a:ext cx="3384000" cy="1728787"/>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Rectangle 13">
            <a:extLst>
              <a:ext uri="{FF2B5EF4-FFF2-40B4-BE49-F238E27FC236}">
                <a16:creationId xmlns:a16="http://schemas.microsoft.com/office/drawing/2014/main" id="{2DC1E423-DB93-432A-8BB7-4B2613DBF94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7E590DBB-90A7-43BF-BDD1-CF1C6212FAF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28AC1DC6-F03F-4189-B5B9-2FF38EB9C0E6}"/>
              </a:ext>
            </a:extLst>
          </p:cNvPr>
          <p:cNvSpPr>
            <a:spLocks noGrp="1"/>
          </p:cNvSpPr>
          <p:nvPr>
            <p:ph type="dt" sz="half" idx="22"/>
          </p:nvPr>
        </p:nvSpPr>
        <p:spPr bwMode="white"/>
        <p:txBody>
          <a:bodyPr/>
          <a:lstStyle/>
          <a:p>
            <a:endParaRPr lang="en-AU" dirty="0"/>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1691720"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8"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19668"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4" name="Picture Placeholder 8">
            <a:extLst>
              <a:ext uri="{FF2B5EF4-FFF2-40B4-BE49-F238E27FC236}">
                <a16:creationId xmlns:a16="http://schemas.microsoft.com/office/drawing/2014/main" id="{49164FB8-D4B8-4D90-B308-464FB278E97B}"/>
              </a:ext>
            </a:extLst>
          </p:cNvPr>
          <p:cNvSpPr>
            <a:spLocks noGrp="1"/>
          </p:cNvSpPr>
          <p:nvPr>
            <p:ph type="pic" sz="quarter" idx="23" hasCustomPrompt="1"/>
          </p:nvPr>
        </p:nvSpPr>
        <p:spPr>
          <a:xfrm>
            <a:off x="5376051" y="1700808"/>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3999" y="2996952"/>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9" name="Text Placeholder 14">
            <a:extLst>
              <a:ext uri="{FF2B5EF4-FFF2-40B4-BE49-F238E27FC236}">
                <a16:creationId xmlns:a16="http://schemas.microsoft.com/office/drawing/2014/main" id="{4ADAC2D7-6D0E-46B8-9F7A-B4DB99B8900F}"/>
              </a:ext>
            </a:extLst>
          </p:cNvPr>
          <p:cNvSpPr>
            <a:spLocks noGrp="1"/>
          </p:cNvSpPr>
          <p:nvPr>
            <p:ph type="body" sz="quarter" idx="25"/>
          </p:nvPr>
        </p:nvSpPr>
        <p:spPr>
          <a:xfrm>
            <a:off x="4403999" y="3271090"/>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1" name="Picture Placeholder 8">
            <a:extLst>
              <a:ext uri="{FF2B5EF4-FFF2-40B4-BE49-F238E27FC236}">
                <a16:creationId xmlns:a16="http://schemas.microsoft.com/office/drawing/2014/main" id="{EFE4D8B1-EBB1-4B03-B440-81D22A8A0339}"/>
              </a:ext>
            </a:extLst>
          </p:cNvPr>
          <p:cNvSpPr>
            <a:spLocks noGrp="1"/>
          </p:cNvSpPr>
          <p:nvPr>
            <p:ph type="pic" sz="quarter" idx="26" hasCustomPrompt="1"/>
          </p:nvPr>
        </p:nvSpPr>
        <p:spPr>
          <a:xfrm>
            <a:off x="9063158" y="1700907"/>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2" name="Text Placeholder 14">
            <a:extLst>
              <a:ext uri="{FF2B5EF4-FFF2-40B4-BE49-F238E27FC236}">
                <a16:creationId xmlns:a16="http://schemas.microsoft.com/office/drawing/2014/main" id="{9FADD90A-0B64-4F90-9B57-FE13E0FCA228}"/>
              </a:ext>
            </a:extLst>
          </p:cNvPr>
          <p:cNvSpPr>
            <a:spLocks noGrp="1"/>
          </p:cNvSpPr>
          <p:nvPr>
            <p:ph type="body" sz="quarter" idx="27" hasCustomPrompt="1"/>
          </p:nvPr>
        </p:nvSpPr>
        <p:spPr>
          <a:xfrm>
            <a:off x="8091106" y="2997051"/>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3" name="Text Placeholder 14">
            <a:extLst>
              <a:ext uri="{FF2B5EF4-FFF2-40B4-BE49-F238E27FC236}">
                <a16:creationId xmlns:a16="http://schemas.microsoft.com/office/drawing/2014/main" id="{ABE4C7F0-C749-4520-AA04-DB6CA99155AA}"/>
              </a:ext>
            </a:extLst>
          </p:cNvPr>
          <p:cNvSpPr>
            <a:spLocks noGrp="1"/>
          </p:cNvSpPr>
          <p:nvPr>
            <p:ph type="body" sz="quarter" idx="28"/>
          </p:nvPr>
        </p:nvSpPr>
        <p:spPr>
          <a:xfrm>
            <a:off x="8091106" y="3271189"/>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4" name="Picture Placeholder 8">
            <a:extLst>
              <a:ext uri="{FF2B5EF4-FFF2-40B4-BE49-F238E27FC236}">
                <a16:creationId xmlns:a16="http://schemas.microsoft.com/office/drawing/2014/main" id="{10240862-4D4B-4BB9-8F4B-AA856CD17F50}"/>
              </a:ext>
            </a:extLst>
          </p:cNvPr>
          <p:cNvSpPr>
            <a:spLocks noGrp="1"/>
          </p:cNvSpPr>
          <p:nvPr>
            <p:ph type="pic" sz="quarter" idx="29" hasCustomPrompt="1"/>
          </p:nvPr>
        </p:nvSpPr>
        <p:spPr>
          <a:xfrm>
            <a:off x="1691720"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8"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6" name="Text Placeholder 14">
            <a:extLst>
              <a:ext uri="{FF2B5EF4-FFF2-40B4-BE49-F238E27FC236}">
                <a16:creationId xmlns:a16="http://schemas.microsoft.com/office/drawing/2014/main" id="{2477189D-83D5-4749-BD7C-CADC0D1471D9}"/>
              </a:ext>
            </a:extLst>
          </p:cNvPr>
          <p:cNvSpPr>
            <a:spLocks noGrp="1"/>
          </p:cNvSpPr>
          <p:nvPr>
            <p:ph type="body" sz="quarter" idx="31"/>
          </p:nvPr>
        </p:nvSpPr>
        <p:spPr>
          <a:xfrm>
            <a:off x="719668"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7" name="Picture Placeholder 8">
            <a:extLst>
              <a:ext uri="{FF2B5EF4-FFF2-40B4-BE49-F238E27FC236}">
                <a16:creationId xmlns:a16="http://schemas.microsoft.com/office/drawing/2014/main" id="{6618C35F-5F01-46A6-BF04-0CA9BDBAAB65}"/>
              </a:ext>
            </a:extLst>
          </p:cNvPr>
          <p:cNvSpPr>
            <a:spLocks noGrp="1"/>
          </p:cNvSpPr>
          <p:nvPr>
            <p:ph type="pic" sz="quarter" idx="32" hasCustomPrompt="1"/>
          </p:nvPr>
        </p:nvSpPr>
        <p:spPr>
          <a:xfrm>
            <a:off x="5376051" y="4077242"/>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3999" y="5373386"/>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9" name="Text Placeholder 14">
            <a:extLst>
              <a:ext uri="{FF2B5EF4-FFF2-40B4-BE49-F238E27FC236}">
                <a16:creationId xmlns:a16="http://schemas.microsoft.com/office/drawing/2014/main" id="{AB7F5300-022A-4183-A132-AA8EB6534A61}"/>
              </a:ext>
            </a:extLst>
          </p:cNvPr>
          <p:cNvSpPr>
            <a:spLocks noGrp="1"/>
          </p:cNvSpPr>
          <p:nvPr>
            <p:ph type="body" sz="quarter" idx="34"/>
          </p:nvPr>
        </p:nvSpPr>
        <p:spPr>
          <a:xfrm>
            <a:off x="4403999" y="5647524"/>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0" name="Picture Placeholder 8">
            <a:extLst>
              <a:ext uri="{FF2B5EF4-FFF2-40B4-BE49-F238E27FC236}">
                <a16:creationId xmlns:a16="http://schemas.microsoft.com/office/drawing/2014/main" id="{CE2DF1AF-9EAD-40B3-B73C-07649220BF03}"/>
              </a:ext>
            </a:extLst>
          </p:cNvPr>
          <p:cNvSpPr>
            <a:spLocks noGrp="1"/>
          </p:cNvSpPr>
          <p:nvPr>
            <p:ph type="pic" sz="quarter" idx="35" hasCustomPrompt="1"/>
          </p:nvPr>
        </p:nvSpPr>
        <p:spPr>
          <a:xfrm>
            <a:off x="9063158" y="4077341"/>
            <a:ext cx="1439897" cy="1199578"/>
          </a:xfrm>
          <a:prstGeom prst="rect">
            <a:avLst/>
          </a:prstGeom>
          <a:solidFill>
            <a:schemeClr val="bg2"/>
          </a:solidFill>
        </p:spPr>
        <p:txBody>
          <a:bodyPr anchor="ctr"/>
          <a:lstStyle>
            <a:lvl1pPr algn="ctr">
              <a:defRPr sz="1200"/>
            </a:lvl1pPr>
          </a:lstStyle>
          <a:p>
            <a:r>
              <a:rPr lang="en-AU" dirty="0"/>
              <a:t>Click icon to insert icon</a:t>
            </a:r>
          </a:p>
          <a:p>
            <a:endParaRPr lang="en-AU" dirty="0"/>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6" y="5373485"/>
            <a:ext cx="3384000"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2" name="Text Placeholder 14">
            <a:extLst>
              <a:ext uri="{FF2B5EF4-FFF2-40B4-BE49-F238E27FC236}">
                <a16:creationId xmlns:a16="http://schemas.microsoft.com/office/drawing/2014/main" id="{B722C2B9-2C83-4877-A90D-0CA01537B08C}"/>
              </a:ext>
            </a:extLst>
          </p:cNvPr>
          <p:cNvSpPr>
            <a:spLocks noGrp="1"/>
          </p:cNvSpPr>
          <p:nvPr>
            <p:ph type="body" sz="quarter" idx="37"/>
          </p:nvPr>
        </p:nvSpPr>
        <p:spPr>
          <a:xfrm>
            <a:off x="8091106" y="5647623"/>
            <a:ext cx="3384000" cy="648000"/>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3" name="Rectangle 32">
            <a:extLst>
              <a:ext uri="{FF2B5EF4-FFF2-40B4-BE49-F238E27FC236}">
                <a16:creationId xmlns:a16="http://schemas.microsoft.com/office/drawing/2014/main" id="{6FF019EB-FA99-486B-BA02-92BE7601299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35" name="Picture 34">
            <a:extLst>
              <a:ext uri="{FF2B5EF4-FFF2-40B4-BE49-F238E27FC236}">
                <a16:creationId xmlns:a16="http://schemas.microsoft.com/office/drawing/2014/main" id="{F1882F53-3639-4FFE-AFD1-5428267B6B9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38C7AECD-2D0A-4301-9CB8-B765D71F0B6B}"/>
              </a:ext>
            </a:extLst>
          </p:cNvPr>
          <p:cNvSpPr>
            <a:spLocks noGrp="1"/>
          </p:cNvSpPr>
          <p:nvPr>
            <p:ph type="dt" sz="half" idx="38"/>
          </p:nvPr>
        </p:nvSpPr>
        <p:spPr bwMode="white"/>
        <p:txBody>
          <a:bodyPr/>
          <a:lstStyle/>
          <a:p>
            <a:endParaRPr lang="en-AU" dirty="0"/>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079170" y="1917008"/>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69532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69532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20" name="Text Placeholder 5">
            <a:extLst>
              <a:ext uri="{FF2B5EF4-FFF2-40B4-BE49-F238E27FC236}">
                <a16:creationId xmlns:a16="http://schemas.microsoft.com/office/drawing/2014/main" id="{0BBC08AD-280F-4174-A0CE-490AAFB979A2}"/>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32120" y="1917008"/>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4827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4827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686160" y="1917008"/>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02316"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02316"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14768" y="1917008"/>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30924" y="3861048"/>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30924" y="4135186"/>
            <a:ext cx="2351996" cy="1516648"/>
          </a:xfrm>
          <a:prstGeom prst="rect">
            <a:avLst/>
          </a:prstGeom>
        </p:spPr>
        <p:txBody>
          <a:bodyPr>
            <a:normAutofit/>
          </a:bodyPr>
          <a:lstStyle>
            <a:lvl1pPr algn="ctr">
              <a:lnSpc>
                <a:spcPct val="100000"/>
              </a:lnSpc>
              <a:defRPr lang="en-US" sz="160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Edit Master text styles</a:t>
            </a:r>
          </a:p>
          <a:p>
            <a:pPr lvl="1"/>
            <a:r>
              <a:rPr lang="en-US"/>
              <a:t>Second level</a:t>
            </a:r>
          </a:p>
        </p:txBody>
      </p:sp>
      <p:sp>
        <p:nvSpPr>
          <p:cNvPr id="45" name="Rectangle 44">
            <a:extLst>
              <a:ext uri="{FF2B5EF4-FFF2-40B4-BE49-F238E27FC236}">
                <a16:creationId xmlns:a16="http://schemas.microsoft.com/office/drawing/2014/main" id="{895140AB-DCE2-4DB2-81B5-60470D8E34C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21" name="Picture 20">
            <a:extLst>
              <a:ext uri="{FF2B5EF4-FFF2-40B4-BE49-F238E27FC236}">
                <a16:creationId xmlns:a16="http://schemas.microsoft.com/office/drawing/2014/main" id="{83BF142C-8B85-4BCA-8B54-67CC7F92FF4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85E88FC7-59B6-4EA9-ABA6-E3BB2E23FF81}"/>
              </a:ext>
            </a:extLst>
          </p:cNvPr>
          <p:cNvSpPr>
            <a:spLocks noGrp="1"/>
          </p:cNvSpPr>
          <p:nvPr>
            <p:ph type="dt" sz="half" idx="39"/>
          </p:nvPr>
        </p:nvSpPr>
        <p:spPr bwMode="white"/>
        <p:txBody>
          <a:bodyPr/>
          <a:lstStyle/>
          <a:p>
            <a:endParaRPr lang="en-AU" dirty="0"/>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5"/>
          </a:xfrm>
          <a:prstGeom prst="rect">
            <a:avLst/>
          </a:prstGeom>
          <a:solidFill>
            <a:schemeClr val="accent1"/>
          </a:solidFill>
        </p:spPr>
        <p:txBody>
          <a:bodyPr anchor="ctr">
            <a:normAutofit/>
          </a:bodyPr>
          <a:lstStyle>
            <a:lvl1pPr algn="ctr">
              <a:defRPr sz="1800">
                <a:solidFill>
                  <a:schemeClr val="bg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17F97712-4CC3-452D-A157-BEE84E80571D}"/>
              </a:ext>
            </a:extLst>
          </p:cNvPr>
          <p:cNvSpPr>
            <a:spLocks noGrp="1"/>
          </p:cNvSpPr>
          <p:nvPr>
            <p:ph type="body" sz="quarter" idx="15"/>
          </p:nvPr>
        </p:nvSpPr>
        <p:spPr>
          <a:xfrm>
            <a:off x="695326" y="1700213"/>
            <a:ext cx="5197808"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spcAft>
                <a:spcPts val="600"/>
              </a:spcAft>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ext Placeholder 5">
            <a:extLst>
              <a:ext uri="{FF2B5EF4-FFF2-40B4-BE49-F238E27FC236}">
                <a16:creationId xmlns:a16="http://schemas.microsoft.com/office/drawing/2014/main" id="{F5F6752E-685A-46CF-8D29-A5D4E0013D21}"/>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6DD1DFD8-8A09-48BC-87A4-4F57F6D6FE1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976C9786-9794-4BE5-BBFE-4B339825F287}"/>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p:txBody>
          <a:bodyPr/>
          <a:lstStyle/>
          <a:p>
            <a:r>
              <a:rPr lang="en-US" dirty="0"/>
              <a:t>to edit Master title style</a:t>
            </a:r>
            <a:endParaRPr lang="en-AU" dirty="0"/>
          </a:p>
        </p:txBody>
      </p:sp>
      <p:sp>
        <p:nvSpPr>
          <p:cNvPr id="6" name="Date Placeholder 5">
            <a:extLst>
              <a:ext uri="{FF2B5EF4-FFF2-40B4-BE49-F238E27FC236}">
                <a16:creationId xmlns:a16="http://schemas.microsoft.com/office/drawing/2014/main" id="{69AFECAB-12EA-4AAC-BBB9-72070BF5947B}"/>
              </a:ext>
            </a:extLst>
          </p:cNvPr>
          <p:cNvSpPr>
            <a:spLocks noGrp="1"/>
          </p:cNvSpPr>
          <p:nvPr>
            <p:ph type="dt" sz="half" idx="18"/>
          </p:nvPr>
        </p:nvSpPr>
        <p:spPr bwMode="white"/>
        <p:txBody>
          <a:bodyPr/>
          <a:lstStyle/>
          <a:p>
            <a:endParaRPr lang="en-AU" dirty="0"/>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2"/>
            <a:ext cx="5400673" cy="4608513"/>
          </a:xfrm>
          <a:prstGeom prst="rect">
            <a:avLst/>
          </a:prstGeom>
          <a:solidFill>
            <a:srgbClr val="962A8B"/>
          </a:solidFill>
        </p:spPr>
        <p:txBody>
          <a:bodyPr anchor="ctr">
            <a:normAutofit/>
          </a:bodyPr>
          <a:lstStyle>
            <a:lvl1pPr algn="ctr">
              <a:defRPr sz="1800">
                <a:solidFill>
                  <a:schemeClr val="bg1"/>
                </a:solidFill>
              </a:defRPr>
            </a:lvl1pPr>
          </a:lstStyle>
          <a:p>
            <a:pPr lvl="0"/>
            <a:r>
              <a:rPr lang="en-US"/>
              <a:t>Edit Master text styles</a:t>
            </a:r>
          </a:p>
        </p:txBody>
      </p:sp>
      <p:sp>
        <p:nvSpPr>
          <p:cNvPr id="8" name="Text Placeholder 5">
            <a:extLst>
              <a:ext uri="{FF2B5EF4-FFF2-40B4-BE49-F238E27FC236}">
                <a16:creationId xmlns:a16="http://schemas.microsoft.com/office/drawing/2014/main" id="{1500BB1C-3C6B-46AF-8AA4-A4BA72712C80}"/>
              </a:ext>
            </a:extLst>
          </p:cNvPr>
          <p:cNvSpPr>
            <a:spLocks noGrp="1"/>
          </p:cNvSpPr>
          <p:nvPr>
            <p:ph type="body" sz="quarter" idx="15"/>
          </p:nvPr>
        </p:nvSpPr>
        <p:spPr>
          <a:xfrm>
            <a:off x="694800" y="1700212"/>
            <a:ext cx="5209113" cy="4608516"/>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8574EA24-97F9-47A1-937E-B8E4F532769A}"/>
              </a:ext>
            </a:extLst>
          </p:cNvPr>
          <p:cNvSpPr>
            <a:spLocks noGrp="1"/>
          </p:cNvSpPr>
          <p:nvPr>
            <p:ph type="title"/>
          </p:nvPr>
        </p:nvSpPr>
        <p:spPr/>
        <p:txBody>
          <a:bodyPr/>
          <a:lstStyle/>
          <a:p>
            <a:r>
              <a:rPr lang="en-US"/>
              <a:t>Click to edit Master title style</a:t>
            </a:r>
            <a:endParaRPr lang="en-AU" dirty="0"/>
          </a:p>
        </p:txBody>
      </p:sp>
      <p:sp>
        <p:nvSpPr>
          <p:cNvPr id="13" name="Text Placeholder 5">
            <a:extLst>
              <a:ext uri="{FF2B5EF4-FFF2-40B4-BE49-F238E27FC236}">
                <a16:creationId xmlns:a16="http://schemas.microsoft.com/office/drawing/2014/main" id="{B11690AC-7C51-47ED-9DD6-4A98D2E79BBF}"/>
              </a:ext>
            </a:extLst>
          </p:cNvPr>
          <p:cNvSpPr>
            <a:spLocks noGrp="1"/>
          </p:cNvSpPr>
          <p:nvPr>
            <p:ph type="body" sz="quarter" idx="19"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2" name="Rectangle 11">
            <a:extLst>
              <a:ext uri="{FF2B5EF4-FFF2-40B4-BE49-F238E27FC236}">
                <a16:creationId xmlns:a16="http://schemas.microsoft.com/office/drawing/2014/main" id="{F2CACF9F-55D3-4152-BDFF-84674C07B2B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3574170D-AC78-463A-B8E0-8E87954EAB8D}"/>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BEEBA455-94D3-4DB8-AAFA-811D610E138C}"/>
              </a:ext>
            </a:extLst>
          </p:cNvPr>
          <p:cNvSpPr>
            <a:spLocks noGrp="1"/>
          </p:cNvSpPr>
          <p:nvPr>
            <p:ph type="dt" sz="half" idx="20"/>
          </p:nvPr>
        </p:nvSpPr>
        <p:spPr bwMode="white"/>
        <p:txBody>
          <a:bodyPr/>
          <a:lstStyle/>
          <a:p>
            <a:endParaRPr lang="en-AU" dirty="0"/>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r>
              <a:rPr lang="en-AU"/>
              <a:t>Brook Queree 48423384</a:t>
            </a:r>
            <a:endParaRPr lang="en-AU" dirty="0"/>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3" y="1700213"/>
            <a:ext cx="5400672" cy="4608515"/>
          </a:xfrm>
          <a:prstGeom prst="rect">
            <a:avLst/>
          </a:prstGeom>
          <a:solidFill>
            <a:srgbClr val="D7D1CC"/>
          </a:solidFill>
        </p:spPr>
        <p:txBody>
          <a:bodyPr anchor="ctr">
            <a:normAutofit/>
          </a:bodyPr>
          <a:lstStyle>
            <a:lvl1pPr algn="ctr">
              <a:defRPr sz="1800">
                <a:solidFill>
                  <a:schemeClr val="tx1"/>
                </a:solidFill>
              </a:defRPr>
            </a:lvl1pPr>
          </a:lstStyle>
          <a:p>
            <a:pPr lvl="0"/>
            <a:r>
              <a:rPr lang="en-US"/>
              <a:t>Edit Master text styles</a:t>
            </a:r>
          </a:p>
        </p:txBody>
      </p:sp>
      <p:sp>
        <p:nvSpPr>
          <p:cNvPr id="10" name="Text Placeholder 5">
            <a:extLst>
              <a:ext uri="{FF2B5EF4-FFF2-40B4-BE49-F238E27FC236}">
                <a16:creationId xmlns:a16="http://schemas.microsoft.com/office/drawing/2014/main" id="{643BCE34-49B7-4BA0-8263-6432C37E47F9}"/>
              </a:ext>
            </a:extLst>
          </p:cNvPr>
          <p:cNvSpPr>
            <a:spLocks noGrp="1"/>
          </p:cNvSpPr>
          <p:nvPr>
            <p:ph type="body" sz="quarter" idx="15"/>
          </p:nvPr>
        </p:nvSpPr>
        <p:spPr>
          <a:xfrm>
            <a:off x="694800" y="1700213"/>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5045A20B-3961-4824-8B5F-429563405594}"/>
              </a:ext>
            </a:extLst>
          </p:cNvPr>
          <p:cNvSpPr>
            <a:spLocks noGrp="1"/>
          </p:cNvSpPr>
          <p:nvPr>
            <p:ph type="title"/>
          </p:nvPr>
        </p:nvSpPr>
        <p:spPr/>
        <p:txBody>
          <a:bodyPr/>
          <a:lstStyle/>
          <a:p>
            <a:r>
              <a:rPr lang="en-US"/>
              <a:t>Click to edit Master title style</a:t>
            </a:r>
            <a:endParaRPr lang="en-AU" dirty="0"/>
          </a:p>
        </p:txBody>
      </p:sp>
      <p:sp>
        <p:nvSpPr>
          <p:cNvPr id="9" name="Text Placeholder 5">
            <a:extLst>
              <a:ext uri="{FF2B5EF4-FFF2-40B4-BE49-F238E27FC236}">
                <a16:creationId xmlns:a16="http://schemas.microsoft.com/office/drawing/2014/main" id="{DB36345A-6B2C-4967-909A-6BAA4D16DEDF}"/>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1" name="Rectangle 10">
            <a:extLst>
              <a:ext uri="{FF2B5EF4-FFF2-40B4-BE49-F238E27FC236}">
                <a16:creationId xmlns:a16="http://schemas.microsoft.com/office/drawing/2014/main" id="{2DA7A291-5EAC-486D-928E-F46ED8B55AD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CD6EAF7D-7C9B-4789-AC1C-A7AF349D1D2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6" name="Date Placeholder 5">
            <a:extLst>
              <a:ext uri="{FF2B5EF4-FFF2-40B4-BE49-F238E27FC236}">
                <a16:creationId xmlns:a16="http://schemas.microsoft.com/office/drawing/2014/main" id="{B7E5C78F-E1DA-41DF-B969-597539E60F5D}"/>
              </a:ext>
            </a:extLst>
          </p:cNvPr>
          <p:cNvSpPr>
            <a:spLocks noGrp="1"/>
          </p:cNvSpPr>
          <p:nvPr>
            <p:ph type="dt" sz="half" idx="18"/>
          </p:nvPr>
        </p:nvSpPr>
        <p:spPr bwMode="white"/>
        <p:txBody>
          <a:bodyPr/>
          <a:lstStyle/>
          <a:p>
            <a:endParaRPr lang="en-AU" dirty="0"/>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5" y="1143405"/>
            <a:ext cx="10728647" cy="1296144"/>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a:xfrm>
            <a:off x="695306" y="2553954"/>
            <a:ext cx="10737592" cy="2675249"/>
          </a:xfrm>
          <a:prstGeom prst="rect">
            <a:avLst/>
          </a:prstGeom>
          <a:noFill/>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3" name="Rectangle 2">
            <a:extLst>
              <a:ext uri="{FF2B5EF4-FFF2-40B4-BE49-F238E27FC236}">
                <a16:creationId xmlns:a16="http://schemas.microsoft.com/office/drawing/2014/main" id="{19933EA7-FE92-4C6D-8733-61E671888999}"/>
              </a:ext>
            </a:extLst>
          </p:cNvPr>
          <p:cNvSpPr/>
          <p:nvPr userDrawn="1"/>
        </p:nvSpPr>
        <p:spPr bwMode="ltGray">
          <a:xfrm>
            <a:off x="2" y="0"/>
            <a:ext cx="12191999"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16" name="Picture 15">
            <a:extLst>
              <a:ext uri="{FF2B5EF4-FFF2-40B4-BE49-F238E27FC236}">
                <a16:creationId xmlns:a16="http://schemas.microsoft.com/office/drawing/2014/main" id="{D93FA41E-EFD5-45E8-BE8D-8CAB28F4BDD2}"/>
              </a:ext>
            </a:extLst>
          </p:cNvPr>
          <p:cNvPicPr>
            <a:picLocks noChangeAspect="1"/>
          </p:cNvPicPr>
          <p:nvPr userDrawn="1"/>
        </p:nvPicPr>
        <p:blipFill>
          <a:blip r:embed="rId3"/>
          <a:stretch>
            <a:fillRect/>
          </a:stretch>
        </p:blipFill>
        <p:spPr>
          <a:xfrm>
            <a:off x="704849" y="234886"/>
            <a:ext cx="2988000" cy="452585"/>
          </a:xfrm>
          <a:prstGeom prst="rect">
            <a:avLst/>
          </a:prstGeom>
        </p:spPr>
      </p:pic>
      <p:sp>
        <p:nvSpPr>
          <p:cNvPr id="5" name="TextBox 4">
            <a:extLst>
              <a:ext uri="{FF2B5EF4-FFF2-40B4-BE49-F238E27FC236}">
                <a16:creationId xmlns:a16="http://schemas.microsoft.com/office/drawing/2014/main" id="{FDDADB43-ED09-48C5-A41D-5E4BDF72C85E}"/>
              </a:ext>
            </a:extLst>
          </p:cNvPr>
          <p:cNvSpPr txBox="1"/>
          <p:nvPr userDrawn="1"/>
        </p:nvSpPr>
        <p:spPr>
          <a:xfrm>
            <a:off x="1" y="-1586050"/>
            <a:ext cx="7632171" cy="1384995"/>
          </a:xfrm>
          <a:prstGeom prst="rect">
            <a:avLst/>
          </a:prstGeom>
          <a:solidFill>
            <a:schemeClr val="accent1"/>
          </a:solidFill>
        </p:spPr>
        <p:txBody>
          <a:bodyPr wrap="square" rtlCol="0">
            <a:spAutoFit/>
          </a:bodyPr>
          <a:lstStyle/>
          <a:p>
            <a:r>
              <a:rPr lang="en-AU" sz="1400" dirty="0">
                <a:solidFill>
                  <a:schemeClr val="bg1"/>
                </a:solidFill>
              </a:rPr>
              <a:t>For this slide design, you can choose your own image </a:t>
            </a:r>
            <a:br>
              <a:rPr lang="en-AU" sz="1400" dirty="0">
                <a:solidFill>
                  <a:schemeClr val="bg1"/>
                </a:solidFill>
              </a:rPr>
            </a:br>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‘Picture’ is already selected</a:t>
            </a:r>
          </a:p>
          <a:p>
            <a:r>
              <a:rPr lang="en-US" sz="1400" dirty="0">
                <a:solidFill>
                  <a:schemeClr val="bg1"/>
                </a:solidFill>
              </a:rPr>
              <a:t>Go to the ‘File’ button and select another image</a:t>
            </a:r>
          </a:p>
          <a:p>
            <a:r>
              <a:rPr lang="en-US" sz="1400" dirty="0">
                <a:solidFill>
                  <a:schemeClr val="bg1"/>
                </a:solidFill>
              </a:rPr>
              <a:t>Change text </a:t>
            </a:r>
            <a:r>
              <a:rPr lang="en-US" sz="1400" dirty="0" err="1">
                <a:solidFill>
                  <a:schemeClr val="bg1"/>
                </a:solidFill>
              </a:rPr>
              <a:t>colour</a:t>
            </a:r>
            <a:r>
              <a:rPr lang="en-US" sz="1400" dirty="0">
                <a:solidFill>
                  <a:schemeClr val="bg1"/>
                </a:solidFill>
              </a:rPr>
              <a:t> as necessary to suit the image</a:t>
            </a:r>
            <a:endParaRPr lang="en-AU" sz="1400" dirty="0">
              <a:solidFill>
                <a:schemeClr val="bg1"/>
              </a:solidFill>
            </a:endParaRPr>
          </a:p>
        </p:txBody>
      </p:sp>
      <p:sp>
        <p:nvSpPr>
          <p:cNvPr id="11" name="Right Triangle 3">
            <a:extLst>
              <a:ext uri="{FF2B5EF4-FFF2-40B4-BE49-F238E27FC236}">
                <a16:creationId xmlns:a16="http://schemas.microsoft.com/office/drawing/2014/main" id="{5A5C0481-15B5-4619-B80D-C8C9ABD7F904}"/>
              </a:ext>
            </a:extLst>
          </p:cNvPr>
          <p:cNvSpPr/>
          <p:nvPr userDrawn="1"/>
        </p:nvSpPr>
        <p:spPr bwMode="invGray">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9" name="Graphic 1">
            <a:extLst>
              <a:ext uri="{FF2B5EF4-FFF2-40B4-BE49-F238E27FC236}">
                <a16:creationId xmlns:a16="http://schemas.microsoft.com/office/drawing/2014/main" id="{84EF10FC-E046-43D3-9897-04BE4FF5A176}"/>
              </a:ext>
            </a:extLst>
          </p:cNvPr>
          <p:cNvSpPr/>
          <p:nvPr userDrawn="1"/>
        </p:nvSpPr>
        <p:spPr bwMode="invGray">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296788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p:nvPr>
        </p:nvSpPr>
        <p:spPr>
          <a:xfrm>
            <a:off x="6096002" y="1700213"/>
            <a:ext cx="5400673" cy="4608512"/>
          </a:xfrm>
          <a:prstGeom prst="rect">
            <a:avLst/>
          </a:prstGeom>
          <a:solidFill>
            <a:srgbClr val="999490"/>
          </a:solidFill>
        </p:spPr>
        <p:txBody>
          <a:bodyPr anchor="ctr">
            <a:normAutofit/>
          </a:bodyPr>
          <a:lstStyle>
            <a:lvl1pPr algn="ctr">
              <a:defRPr sz="1800">
                <a:solidFill>
                  <a:schemeClr val="bg1"/>
                </a:solidFill>
              </a:defRPr>
            </a:lvl1pPr>
          </a:lstStyle>
          <a:p>
            <a:pPr lvl="0"/>
            <a:r>
              <a:rPr lang="en-US"/>
              <a:t>Edit Master text styles</a:t>
            </a:r>
          </a:p>
        </p:txBody>
      </p:sp>
      <p:sp>
        <p:nvSpPr>
          <p:cNvPr id="9" name="Text Placeholder 5">
            <a:extLst>
              <a:ext uri="{FF2B5EF4-FFF2-40B4-BE49-F238E27FC236}">
                <a16:creationId xmlns:a16="http://schemas.microsoft.com/office/drawing/2014/main" id="{00D8A284-12F0-43E7-820E-1E72AC40E17F}"/>
              </a:ext>
            </a:extLst>
          </p:cNvPr>
          <p:cNvSpPr>
            <a:spLocks noGrp="1"/>
          </p:cNvSpPr>
          <p:nvPr>
            <p:ph type="body" sz="quarter" idx="15"/>
          </p:nvPr>
        </p:nvSpPr>
        <p:spPr>
          <a:xfrm>
            <a:off x="694800" y="1700212"/>
            <a:ext cx="5209113" cy="4608515"/>
          </a:xfrm>
          <a:prstGeom prst="rect">
            <a:avLst/>
          </a:prstGeom>
        </p:spPr>
        <p:txBody>
          <a:bodyPr/>
          <a:lstStyle>
            <a:lvl1pPr>
              <a:lnSpc>
                <a:spcPct val="100000"/>
              </a:lnSpc>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itle 5">
            <a:extLst>
              <a:ext uri="{FF2B5EF4-FFF2-40B4-BE49-F238E27FC236}">
                <a16:creationId xmlns:a16="http://schemas.microsoft.com/office/drawing/2014/main" id="{F3255835-9B81-4FE6-A19A-BDEACE6D532E}"/>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FE5F36F7-9D4E-4EA5-882E-DEDD94B59C30}"/>
              </a:ext>
            </a:extLst>
          </p:cNvPr>
          <p:cNvSpPr>
            <a:spLocks noGrp="1"/>
          </p:cNvSpPr>
          <p:nvPr>
            <p:ph type="body" sz="quarter" idx="17"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13000394-8C62-4535-AFCB-49065079CFAF}"/>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3" name="Picture 12">
            <a:extLst>
              <a:ext uri="{FF2B5EF4-FFF2-40B4-BE49-F238E27FC236}">
                <a16:creationId xmlns:a16="http://schemas.microsoft.com/office/drawing/2014/main" id="{A9739123-EB1E-4E5F-B70D-F7DEE2CEE7E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9C8F0C86-E17F-4FB6-93F4-7CD03DCBD834}"/>
              </a:ext>
            </a:extLst>
          </p:cNvPr>
          <p:cNvSpPr>
            <a:spLocks noGrp="1"/>
          </p:cNvSpPr>
          <p:nvPr>
            <p:ph type="dt" sz="half" idx="18"/>
          </p:nvPr>
        </p:nvSpPr>
        <p:spPr bwMode="white"/>
        <p:txBody>
          <a:bodyPr/>
          <a:lstStyle/>
          <a:p>
            <a:endParaRPr lang="en-AU" dirty="0"/>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r>
              <a:rPr lang="en-AU"/>
              <a:t>Brook Queree 48423384</a:t>
            </a:r>
            <a:endParaRPr lang="en-AU" dirty="0"/>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7" y="1700213"/>
            <a:ext cx="3384548" cy="4615710"/>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1" name="Text Placeholder 5">
            <a:extLst>
              <a:ext uri="{FF2B5EF4-FFF2-40B4-BE49-F238E27FC236}">
                <a16:creationId xmlns:a16="http://schemas.microsoft.com/office/drawing/2014/main" id="{60070F8D-A181-4941-8E6E-89B3B6A120EA}"/>
              </a:ext>
            </a:extLst>
          </p:cNvPr>
          <p:cNvSpPr>
            <a:spLocks noGrp="1"/>
          </p:cNvSpPr>
          <p:nvPr>
            <p:ph type="body" sz="quarter" idx="18"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1700213"/>
            <a:ext cx="3384548" cy="4615710"/>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5" y="1692905"/>
            <a:ext cx="3384548" cy="4615710"/>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4" name="Rectangle 13">
            <a:extLst>
              <a:ext uri="{FF2B5EF4-FFF2-40B4-BE49-F238E27FC236}">
                <a16:creationId xmlns:a16="http://schemas.microsoft.com/office/drawing/2014/main" id="{1E1AC039-02E7-49D5-B557-F29BDF128A9E}"/>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6" name="Picture 15">
            <a:extLst>
              <a:ext uri="{FF2B5EF4-FFF2-40B4-BE49-F238E27FC236}">
                <a16:creationId xmlns:a16="http://schemas.microsoft.com/office/drawing/2014/main" id="{7AE48569-D32E-4698-B1DF-F6D3A1B423B0}"/>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2" name="Date Placeholder 1">
            <a:extLst>
              <a:ext uri="{FF2B5EF4-FFF2-40B4-BE49-F238E27FC236}">
                <a16:creationId xmlns:a16="http://schemas.microsoft.com/office/drawing/2014/main" id="{0E118496-7854-4AD0-8A2D-922EA1AA164D}"/>
              </a:ext>
            </a:extLst>
          </p:cNvPr>
          <p:cNvSpPr>
            <a:spLocks noGrp="1"/>
          </p:cNvSpPr>
          <p:nvPr>
            <p:ph type="dt" sz="half" idx="22"/>
          </p:nvPr>
        </p:nvSpPr>
        <p:spPr bwMode="white"/>
        <p:txBody>
          <a:bodyPr/>
          <a:lstStyle/>
          <a:p>
            <a:endParaRPr lang="en-AU" dirty="0"/>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C06D0029-C709-49E4-ADBE-DE71FBF91E19}"/>
              </a:ext>
            </a:extLst>
          </p:cNvPr>
          <p:cNvSpPr>
            <a:spLocks noGrp="1"/>
          </p:cNvSpPr>
          <p:nvPr>
            <p:ph sz="quarter" idx="15"/>
          </p:nvPr>
        </p:nvSpPr>
        <p:spPr>
          <a:xfrm>
            <a:off x="694800" y="3593712"/>
            <a:ext cx="5198533" cy="2715015"/>
          </a:xfrm>
          <a:prstGeom prst="rect">
            <a:avLst/>
          </a:prstGeom>
        </p:spPr>
        <p:txBody>
          <a:bodyPr/>
          <a:lstStyle>
            <a:lvl1pPr>
              <a:defRPr lang="en-US" dirty="0" smtClean="0"/>
            </a:lvl1pPr>
            <a:lvl2pPr>
              <a:defRPr lang="en-US" dirty="0" smtClean="0"/>
            </a:lvl2pPr>
            <a:lvl3pPr>
              <a:defRPr lang="en-US" dirty="0" smtClean="0"/>
            </a:lvl3pPr>
            <a:lvl4pPr>
              <a:defRPr lang="en-US" dirty="0" smtClean="0"/>
            </a:lvl4pPr>
            <a:lvl5pPr>
              <a:defRPr lang="en-US" dirty="0" smtClean="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13">
            <a:extLst>
              <a:ext uri="{FF2B5EF4-FFF2-40B4-BE49-F238E27FC236}">
                <a16:creationId xmlns:a16="http://schemas.microsoft.com/office/drawing/2014/main" id="{842AA681-0A5C-4843-AFF7-8900ED2A6D68}"/>
              </a:ext>
            </a:extLst>
          </p:cNvPr>
          <p:cNvSpPr>
            <a:spLocks noGrp="1"/>
          </p:cNvSpPr>
          <p:nvPr>
            <p:ph sz="quarter" idx="16" hasCustomPrompt="1"/>
          </p:nvPr>
        </p:nvSpPr>
        <p:spPr>
          <a:xfrm>
            <a:off x="6288618" y="2024810"/>
            <a:ext cx="5198400" cy="2427894"/>
          </a:xfrm>
          <a:prstGeom prst="rect">
            <a:avLst/>
          </a:prstGeom>
        </p:spPr>
        <p:txBody>
          <a:bodyPr/>
          <a:lstStyle>
            <a:lvl1pPr>
              <a:defRPr/>
            </a:lvl1pPr>
          </a:lstStyle>
          <a:p>
            <a:pPr lvl="0"/>
            <a:r>
              <a:rPr lang="en-US" dirty="0"/>
              <a:t> </a:t>
            </a:r>
            <a:endParaRPr lang="en-AU" dirty="0"/>
          </a:p>
        </p:txBody>
      </p:sp>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8619" y="4602158"/>
            <a:ext cx="5198533" cy="1700191"/>
          </a:xfrm>
          <a:prstGeom prst="rect">
            <a:avLst/>
          </a:prstGeo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0ABFF14A-9BDE-42F0-AA14-E13CCFE3E4FE}"/>
              </a:ext>
            </a:extLst>
          </p:cNvPr>
          <p:cNvSpPr>
            <a:spLocks noGrp="1"/>
          </p:cNvSpPr>
          <p:nvPr>
            <p:ph type="body" sz="quarter" idx="18"/>
          </p:nvPr>
        </p:nvSpPr>
        <p:spPr>
          <a:xfrm>
            <a:off x="694800" y="1700808"/>
            <a:ext cx="5198532" cy="1743450"/>
          </a:xfrm>
          <a:prstGeom prst="rect">
            <a:avLst/>
          </a:prstGeom>
        </p:spPr>
        <p:txBody>
          <a:bodyPr/>
          <a:lstStyle/>
          <a:p>
            <a:pPr lvl="0"/>
            <a:r>
              <a:rPr lang="en-US"/>
              <a:t>Edit Master text styles</a:t>
            </a:r>
          </a:p>
        </p:txBody>
      </p:sp>
      <p:sp>
        <p:nvSpPr>
          <p:cNvPr id="13" name="Content Placeholder 11">
            <a:extLst>
              <a:ext uri="{FF2B5EF4-FFF2-40B4-BE49-F238E27FC236}">
                <a16:creationId xmlns:a16="http://schemas.microsoft.com/office/drawing/2014/main" id="{47FC4A52-417F-4863-97DD-E656EA43AC92}"/>
              </a:ext>
            </a:extLst>
          </p:cNvPr>
          <p:cNvSpPr>
            <a:spLocks noGrp="1"/>
          </p:cNvSpPr>
          <p:nvPr>
            <p:ph sz="quarter" idx="19" hasCustomPrompt="1"/>
          </p:nvPr>
        </p:nvSpPr>
        <p:spPr>
          <a:xfrm>
            <a:off x="6288619" y="1700809"/>
            <a:ext cx="5198533" cy="324000"/>
          </a:xfrm>
          <a:prstGeom prst="rect">
            <a:avLst/>
          </a:prstGeom>
        </p:spPr>
        <p:txBody>
          <a:bodyPr>
            <a:normAutofit/>
          </a:bodyPr>
          <a:lstStyle>
            <a:lvl5pPr>
              <a:defRPr lang="en-AU" sz="2000" b="1" dirty="0"/>
            </a:lvl5pPr>
          </a:lstStyle>
          <a:p>
            <a:pPr lvl="4"/>
            <a:r>
              <a:rPr lang="en-US" dirty="0"/>
              <a:t>Fifth level</a:t>
            </a:r>
            <a:endParaRPr lang="en-AU" dirty="0"/>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15" name="Text Placeholder 5">
            <a:extLst>
              <a:ext uri="{FF2B5EF4-FFF2-40B4-BE49-F238E27FC236}">
                <a16:creationId xmlns:a16="http://schemas.microsoft.com/office/drawing/2014/main" id="{14229EC4-696A-4791-8EB0-396DF61F7A28}"/>
              </a:ext>
            </a:extLst>
          </p:cNvPr>
          <p:cNvSpPr>
            <a:spLocks noGrp="1"/>
          </p:cNvSpPr>
          <p:nvPr>
            <p:ph type="body" sz="quarter" idx="23"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7" name="Rectangle 16">
            <a:extLst>
              <a:ext uri="{FF2B5EF4-FFF2-40B4-BE49-F238E27FC236}">
                <a16:creationId xmlns:a16="http://schemas.microsoft.com/office/drawing/2014/main" id="{FB3B4A2E-6294-4DC9-8779-3231A7E9B5C2}"/>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9" name="Picture 18">
            <a:extLst>
              <a:ext uri="{FF2B5EF4-FFF2-40B4-BE49-F238E27FC236}">
                <a16:creationId xmlns:a16="http://schemas.microsoft.com/office/drawing/2014/main" id="{4BCAB502-16F2-4A19-97A1-C081D226597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41F506F8-588F-4C50-8AA3-03099347931D}"/>
              </a:ext>
            </a:extLst>
          </p:cNvPr>
          <p:cNvSpPr>
            <a:spLocks noGrp="1"/>
          </p:cNvSpPr>
          <p:nvPr>
            <p:ph type="dt" sz="half" idx="24"/>
          </p:nvPr>
        </p:nvSpPr>
        <p:spPr bwMode="white"/>
        <p:txBody>
          <a:bodyPr/>
          <a:lstStyle/>
          <a:p>
            <a:endParaRPr lang="en-AU" dirty="0"/>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r>
              <a:rPr lang="en-AU"/>
              <a:t>Brook Queree 48423384</a:t>
            </a:r>
            <a:endParaRPr lang="en-AU" dirty="0"/>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86500" y="2677684"/>
            <a:ext cx="5219998" cy="16154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86500" y="4694142"/>
            <a:ext cx="5219996" cy="1615178"/>
          </a:xfrm>
          <a:prstGeom prst="rect">
            <a:avLst/>
          </a:prstGeom>
        </p:spPr>
        <p:txBody>
          <a:bodyPr/>
          <a:lstStyle>
            <a:lvl1pPr>
              <a:defRPr/>
            </a:lvl1pPr>
          </a:lstStyle>
          <a:p>
            <a:pPr lvl="0"/>
            <a:r>
              <a:rPr lang="en-US" dirty="0"/>
              <a:t> </a:t>
            </a:r>
            <a:endParaRPr lang="en-AU" dirty="0"/>
          </a:p>
        </p:txBody>
      </p:sp>
      <p:sp>
        <p:nvSpPr>
          <p:cNvPr id="12" name="Text Placeholder 5">
            <a:extLst>
              <a:ext uri="{FF2B5EF4-FFF2-40B4-BE49-F238E27FC236}">
                <a16:creationId xmlns:a16="http://schemas.microsoft.com/office/drawing/2014/main" id="{47EF0A71-527C-4177-BD73-0A32F4F3B7C2}"/>
              </a:ext>
            </a:extLst>
          </p:cNvPr>
          <p:cNvSpPr>
            <a:spLocks noGrp="1"/>
          </p:cNvSpPr>
          <p:nvPr>
            <p:ph type="body" sz="quarter" idx="25"/>
          </p:nvPr>
        </p:nvSpPr>
        <p:spPr>
          <a:xfrm>
            <a:off x="6286500" y="2279659"/>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86500" y="4401144"/>
            <a:ext cx="5222136" cy="324000"/>
          </a:xfrm>
          <a:prstGeom prst="rect">
            <a:avLst/>
          </a:prstGeom>
        </p:spPr>
        <p:txBody>
          <a:bodyPr/>
          <a:lstStyle>
            <a:lvl1pPr>
              <a:lnSpc>
                <a:spcPct val="100000"/>
              </a:lnSpc>
              <a:defRPr sz="1200" b="1">
                <a:solidFill>
                  <a:schemeClr val="accent1"/>
                </a:solidFill>
              </a:defRPr>
            </a:lvl1pPr>
            <a:lvl6pPr>
              <a:defRPr b="0"/>
            </a:lvl6pPr>
          </a:lstStyle>
          <a:p>
            <a:pPr lvl="0"/>
            <a:r>
              <a:rPr lang="en-US"/>
              <a:t>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279196"/>
            <a:ext cx="5183717" cy="2013899"/>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800" y="4401144"/>
            <a:ext cx="5183717" cy="1908176"/>
          </a:xfrm>
        </p:spPr>
        <p:txBody>
          <a:bodyPr/>
          <a:lstStyle>
            <a:lvl1pPr>
              <a:defRPr lang="en-US" dirty="0"/>
            </a:lvl1pPr>
            <a:lvl2pPr>
              <a:defRPr lang="en-US" dirty="0"/>
            </a:lvl2pPr>
            <a:lvl3pPr>
              <a:defRPr lang="en-US" dirty="0"/>
            </a:lvl3pPr>
            <a:lvl4pPr>
              <a:defRPr lang="en-US" dirty="0"/>
            </a:lvl4pPr>
            <a:lvl5pPr>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688F5021-D4C3-4888-A4D5-06E996CC213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5" name="Rectangle 14">
            <a:extLst>
              <a:ext uri="{FF2B5EF4-FFF2-40B4-BE49-F238E27FC236}">
                <a16:creationId xmlns:a16="http://schemas.microsoft.com/office/drawing/2014/main" id="{301F3FBD-B2FA-4ECC-94B3-AE0A46E7AD40}"/>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8" name="Picture 17">
            <a:extLst>
              <a:ext uri="{FF2B5EF4-FFF2-40B4-BE49-F238E27FC236}">
                <a16:creationId xmlns:a16="http://schemas.microsoft.com/office/drawing/2014/main" id="{B9D1DA3F-F774-45EB-B6E3-EB3EBFC56BF8}"/>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7" name="Text Placeholder 5">
            <a:extLst>
              <a:ext uri="{FF2B5EF4-FFF2-40B4-BE49-F238E27FC236}">
                <a16:creationId xmlns:a16="http://schemas.microsoft.com/office/drawing/2014/main" id="{59483DB6-35E8-41E9-930B-445C4EFE7A77}"/>
              </a:ext>
            </a:extLst>
          </p:cNvPr>
          <p:cNvSpPr>
            <a:spLocks noGrp="1"/>
          </p:cNvSpPr>
          <p:nvPr>
            <p:ph type="body" sz="quarter" idx="31"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2" name="Date Placeholder 1">
            <a:extLst>
              <a:ext uri="{FF2B5EF4-FFF2-40B4-BE49-F238E27FC236}">
                <a16:creationId xmlns:a16="http://schemas.microsoft.com/office/drawing/2014/main" id="{F89382FB-62F4-4C2A-91A5-943967894D42}"/>
              </a:ext>
            </a:extLst>
          </p:cNvPr>
          <p:cNvSpPr>
            <a:spLocks noGrp="1"/>
          </p:cNvSpPr>
          <p:nvPr>
            <p:ph type="dt" sz="half" idx="32"/>
          </p:nvPr>
        </p:nvSpPr>
        <p:spPr bwMode="white"/>
        <p:txBody>
          <a:bodyPr/>
          <a:lstStyle/>
          <a:p>
            <a:endParaRPr lang="en-AU" dirty="0"/>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r>
              <a:rPr lang="en-AU"/>
              <a:t>Brook Queree 48423384</a:t>
            </a:r>
            <a:endParaRPr lang="en-AU" dirty="0"/>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3A7132BB-77E6-4CDB-BD22-890A94E03075}"/>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9" name="Rectangle 8">
            <a:extLst>
              <a:ext uri="{FF2B5EF4-FFF2-40B4-BE49-F238E27FC236}">
                <a16:creationId xmlns:a16="http://schemas.microsoft.com/office/drawing/2014/main" id="{547FA311-E5C8-49FB-A70D-B5D69EF896F4}"/>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1" name="Picture 10">
            <a:extLst>
              <a:ext uri="{FF2B5EF4-FFF2-40B4-BE49-F238E27FC236}">
                <a16:creationId xmlns:a16="http://schemas.microsoft.com/office/drawing/2014/main" id="{577DAC2F-25B2-40B2-B3C3-AEDF3893C15B}"/>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Date Placeholder 2">
            <a:extLst>
              <a:ext uri="{FF2B5EF4-FFF2-40B4-BE49-F238E27FC236}">
                <a16:creationId xmlns:a16="http://schemas.microsoft.com/office/drawing/2014/main" id="{6D83B7EB-0921-47FC-BB02-41C5175DD7EB}"/>
              </a:ext>
            </a:extLst>
          </p:cNvPr>
          <p:cNvSpPr>
            <a:spLocks noGrp="1"/>
          </p:cNvSpPr>
          <p:nvPr>
            <p:ph type="dt" sz="half" idx="16"/>
          </p:nvPr>
        </p:nvSpPr>
        <p:spPr bwMode="white"/>
        <p:txBody>
          <a:bodyPr/>
          <a:lstStyle/>
          <a:p>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r>
              <a:rPr lang="en-AU"/>
              <a:t>Brook Queree 48423384</a:t>
            </a:r>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bwMode="white">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pic>
        <p:nvPicPr>
          <p:cNvPr id="4" name="Picture 3">
            <a:extLst>
              <a:ext uri="{FF2B5EF4-FFF2-40B4-BE49-F238E27FC236}">
                <a16:creationId xmlns:a16="http://schemas.microsoft.com/office/drawing/2014/main" id="{A4A50E81-A697-4D2A-9C73-3BBE321DFC06}"/>
              </a:ext>
            </a:extLst>
          </p:cNvPr>
          <p:cNvPicPr>
            <a:picLocks noChangeAspect="1"/>
          </p:cNvPicPr>
          <p:nvPr userDrawn="1"/>
        </p:nvPicPr>
        <p:blipFill rotWithShape="1">
          <a:blip r:embed="rId2"/>
          <a:srcRect r="42155"/>
          <a:stretch/>
        </p:blipFill>
        <p:spPr>
          <a:xfrm>
            <a:off x="10271272" y="152896"/>
            <a:ext cx="1237347" cy="324000"/>
          </a:xfrm>
          <a:prstGeom prst="rect">
            <a:avLst/>
          </a:prstGeom>
        </p:spPr>
      </p:pic>
    </p:spTree>
    <p:extLst>
      <p:ext uri="{BB962C8B-B14F-4D97-AF65-F5344CB8AC3E}">
        <p14:creationId xmlns:p14="http://schemas.microsoft.com/office/powerpoint/2010/main" val="2335139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DBD1DEA-6C0B-48CD-8886-623BD6330C76}"/>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2" name="Title 1"/>
          <p:cNvSpPr>
            <a:spLocks noGrp="1"/>
          </p:cNvSpPr>
          <p:nvPr>
            <p:ph type="title"/>
          </p:nvPr>
        </p:nvSpPr>
        <p:spPr bwMode="white">
          <a:xfrm>
            <a:off x="694800" y="1082188"/>
            <a:ext cx="10744005" cy="720081"/>
          </a:xfrm>
        </p:spPr>
        <p:txBody>
          <a:bodyPr anchor="b">
            <a:noAutofit/>
          </a:bodyPr>
          <a:lstStyle>
            <a:lvl1pPr>
              <a:lnSpc>
                <a:spcPts val="5040"/>
              </a:lnSpc>
              <a:defRPr sz="4200">
                <a:solidFill>
                  <a:schemeClr val="bg1"/>
                </a:solidFill>
              </a:defRPr>
            </a:lvl1pPr>
          </a:lstStyle>
          <a:p>
            <a:r>
              <a:rPr lang="en-US" dirty="0"/>
              <a:t>Click to edit Master title style</a:t>
            </a:r>
            <a:endParaRPr lang="en-AU" dirty="0"/>
          </a:p>
        </p:txBody>
      </p:sp>
      <p:sp>
        <p:nvSpPr>
          <p:cNvPr id="7" name="Text Placeholder 6"/>
          <p:cNvSpPr>
            <a:spLocks noGrp="1"/>
          </p:cNvSpPr>
          <p:nvPr>
            <p:ph type="body" sz="quarter" idx="10" hasCustomPrompt="1"/>
          </p:nvPr>
        </p:nvSpPr>
        <p:spPr bwMode="white">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bg1"/>
                </a:solidFill>
              </a:defRPr>
            </a:lvl1pPr>
          </a:lstStyle>
          <a:p>
            <a:pPr lvl="0"/>
            <a:r>
              <a:rPr lang="en-US" dirty="0"/>
              <a:t>Click to edit </a:t>
            </a:r>
            <a:br>
              <a:rPr lang="en-US" dirty="0"/>
            </a:br>
            <a:r>
              <a:rPr lang="en-US" dirty="0"/>
              <a:t>Master text styles</a:t>
            </a:r>
          </a:p>
        </p:txBody>
      </p:sp>
      <p:sp>
        <p:nvSpPr>
          <p:cNvPr id="11" name="Text Placeholder 6">
            <a:extLst>
              <a:ext uri="{FF2B5EF4-FFF2-40B4-BE49-F238E27FC236}">
                <a16:creationId xmlns:a16="http://schemas.microsoft.com/office/drawing/2014/main" id="{0758AADB-42F9-44FF-A436-0031B6B2680A}"/>
              </a:ext>
            </a:extLst>
          </p:cNvPr>
          <p:cNvSpPr>
            <a:spLocks noGrp="1"/>
          </p:cNvSpPr>
          <p:nvPr>
            <p:ph type="body" sz="quarter" idx="11" hasCustomPrompt="1"/>
          </p:nvPr>
        </p:nvSpPr>
        <p:spPr bwMode="white">
          <a:xfrm>
            <a:off x="1087509" y="2852939"/>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5" name="Text Placeholder 6">
            <a:extLst>
              <a:ext uri="{FF2B5EF4-FFF2-40B4-BE49-F238E27FC236}">
                <a16:creationId xmlns:a16="http://schemas.microsoft.com/office/drawing/2014/main" id="{9EB3BAB6-8B24-4F70-BDDC-75B91A4FB1D5}"/>
              </a:ext>
            </a:extLst>
          </p:cNvPr>
          <p:cNvSpPr>
            <a:spLocks noGrp="1"/>
          </p:cNvSpPr>
          <p:nvPr>
            <p:ph type="body" sz="quarter" idx="12" hasCustomPrompt="1"/>
          </p:nvPr>
        </p:nvSpPr>
        <p:spPr bwMode="white">
          <a:xfrm>
            <a:off x="1087509" y="3125021"/>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20" name="Right Triangle 3">
            <a:extLst>
              <a:ext uri="{FF2B5EF4-FFF2-40B4-BE49-F238E27FC236}">
                <a16:creationId xmlns:a16="http://schemas.microsoft.com/office/drawing/2014/main" id="{98BF4DE5-D126-4077-BBC8-5F3A09BC0E5C}"/>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3" name="Text Placeholder 6">
            <a:extLst>
              <a:ext uri="{FF2B5EF4-FFF2-40B4-BE49-F238E27FC236}">
                <a16:creationId xmlns:a16="http://schemas.microsoft.com/office/drawing/2014/main" id="{B8A2EB93-6CF0-469A-B44D-3B50AF0CEE6D}"/>
              </a:ext>
            </a:extLst>
          </p:cNvPr>
          <p:cNvSpPr>
            <a:spLocks noGrp="1"/>
          </p:cNvSpPr>
          <p:nvPr>
            <p:ph type="body" sz="quarter" idx="13" hasCustomPrompt="1"/>
          </p:nvPr>
        </p:nvSpPr>
        <p:spPr bwMode="white">
          <a:xfrm>
            <a:off x="1087509" y="3415094"/>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81CEC2A5-BF8B-405F-BFB8-A7AC93A346C2}"/>
              </a:ext>
            </a:extLst>
          </p:cNvPr>
          <p:cNvSpPr>
            <a:spLocks noGrp="1"/>
          </p:cNvSpPr>
          <p:nvPr>
            <p:ph type="body" sz="quarter" idx="14" hasCustomPrompt="1"/>
          </p:nvPr>
        </p:nvSpPr>
        <p:spPr bwMode="white">
          <a:xfrm>
            <a:off x="1087509" y="3687176"/>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191147DD-03AA-4BA3-AFAA-F070EDBA94F2}"/>
              </a:ext>
            </a:extLst>
          </p:cNvPr>
          <p:cNvSpPr>
            <a:spLocks noGrp="1"/>
          </p:cNvSpPr>
          <p:nvPr>
            <p:ph type="body" sz="quarter" idx="15" hasCustomPrompt="1"/>
          </p:nvPr>
        </p:nvSpPr>
        <p:spPr bwMode="white">
          <a:xfrm>
            <a:off x="1087509" y="3957493"/>
            <a:ext cx="3418763" cy="202889"/>
          </a:xfrm>
          <a:prstGeom prst="rect">
            <a:avLst/>
          </a:prstGeom>
        </p:spPr>
        <p:txBody>
          <a:bodyPr>
            <a:normAutofit/>
          </a:bodyPr>
          <a:lstStyle>
            <a:lvl1pPr marL="0" indent="0">
              <a:lnSpc>
                <a:spcPts val="1500"/>
              </a:lnSpc>
              <a:spcAft>
                <a:spcPts val="0"/>
              </a:spcAft>
              <a:buNone/>
              <a:defRPr sz="950">
                <a:solidFill>
                  <a:schemeClr val="bg1"/>
                </a:solidFill>
              </a:defRPr>
            </a:lvl1pPr>
          </a:lstStyle>
          <a:p>
            <a:pPr lvl="0"/>
            <a:r>
              <a:rPr lang="en-US" dirty="0"/>
              <a:t>Click to edit Master text styles</a:t>
            </a:r>
          </a:p>
        </p:txBody>
      </p:sp>
      <p:sp>
        <p:nvSpPr>
          <p:cNvPr id="19" name="Graphic 1">
            <a:extLst>
              <a:ext uri="{FF2B5EF4-FFF2-40B4-BE49-F238E27FC236}">
                <a16:creationId xmlns:a16="http://schemas.microsoft.com/office/drawing/2014/main" id="{6B4A31B5-8366-4D72-B33B-C4528CEC8D4B}"/>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pic>
        <p:nvPicPr>
          <p:cNvPr id="22" name="Picture 21">
            <a:extLst>
              <a:ext uri="{FF2B5EF4-FFF2-40B4-BE49-F238E27FC236}">
                <a16:creationId xmlns:a16="http://schemas.microsoft.com/office/drawing/2014/main" id="{B864D713-B046-4FE6-BDD7-EE4264F7C42D}"/>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hank You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ED9BE05-DABC-48CC-9999-1581840BE656}"/>
              </a:ext>
            </a:extLst>
          </p:cNvPr>
          <p:cNvSpPr/>
          <p:nvPr userDrawn="1"/>
        </p:nvSpPr>
        <p:spPr bwMode="invGray">
          <a:xfrm>
            <a:off x="0" y="0"/>
            <a:ext cx="12192000" cy="9288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1" name="Text Placeholder 6">
            <a:extLst>
              <a:ext uri="{FF2B5EF4-FFF2-40B4-BE49-F238E27FC236}">
                <a16:creationId xmlns:a16="http://schemas.microsoft.com/office/drawing/2014/main" id="{F3CE2D37-876C-4C8F-A6C5-0AB063A0B4CD}"/>
              </a:ext>
            </a:extLst>
          </p:cNvPr>
          <p:cNvSpPr>
            <a:spLocks noGrp="1"/>
          </p:cNvSpPr>
          <p:nvPr>
            <p:ph type="body" sz="quarter" idx="13" hasCustomPrompt="1"/>
          </p:nvPr>
        </p:nvSpPr>
        <p:spPr>
          <a:xfrm>
            <a:off x="694800" y="1876346"/>
            <a:ext cx="3254263" cy="832577"/>
          </a:xfrm>
          <a:prstGeom prst="rect">
            <a:avLst/>
          </a:prstGeom>
        </p:spPr>
        <p:txBody>
          <a:bodyPr>
            <a:normAutofit/>
          </a:bodyPr>
          <a:lstStyle>
            <a:lvl1pPr marL="0" indent="0">
              <a:lnSpc>
                <a:spcPct val="100000"/>
              </a:lnSpc>
              <a:spcBef>
                <a:spcPts val="0"/>
              </a:spcBef>
              <a:spcAft>
                <a:spcPts val="0"/>
              </a:spcAft>
              <a:buNone/>
              <a:defRPr sz="1200">
                <a:solidFill>
                  <a:schemeClr val="tx1"/>
                </a:solidFill>
              </a:defRPr>
            </a:lvl1pPr>
          </a:lstStyle>
          <a:p>
            <a:pPr lvl="0"/>
            <a:r>
              <a:rPr lang="en-US" dirty="0"/>
              <a:t>Click to edit Master text styles</a:t>
            </a:r>
          </a:p>
        </p:txBody>
      </p:sp>
      <p:sp>
        <p:nvSpPr>
          <p:cNvPr id="18" name="Text Placeholder 6">
            <a:extLst>
              <a:ext uri="{FF2B5EF4-FFF2-40B4-BE49-F238E27FC236}">
                <a16:creationId xmlns:a16="http://schemas.microsoft.com/office/drawing/2014/main" id="{36F77BFB-AD63-495E-A4EA-EE2AFB4F9E57}"/>
              </a:ext>
            </a:extLst>
          </p:cNvPr>
          <p:cNvSpPr>
            <a:spLocks noGrp="1"/>
          </p:cNvSpPr>
          <p:nvPr>
            <p:ph type="body" sz="quarter" idx="11" hasCustomPrompt="1"/>
          </p:nvPr>
        </p:nvSpPr>
        <p:spPr>
          <a:xfrm>
            <a:off x="1087509" y="2852939"/>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9A941B40-7380-40DF-ADBB-0A6ED4F172FB}"/>
              </a:ext>
            </a:extLst>
          </p:cNvPr>
          <p:cNvSpPr>
            <a:spLocks noGrp="1"/>
          </p:cNvSpPr>
          <p:nvPr>
            <p:ph type="body" sz="quarter" idx="12" hasCustomPrompt="1"/>
          </p:nvPr>
        </p:nvSpPr>
        <p:spPr>
          <a:xfrm>
            <a:off x="1087509" y="3125021"/>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0" name="Text Placeholder 6">
            <a:extLst>
              <a:ext uri="{FF2B5EF4-FFF2-40B4-BE49-F238E27FC236}">
                <a16:creationId xmlns:a16="http://schemas.microsoft.com/office/drawing/2014/main" id="{402E3968-432E-4834-8F0D-CD2BC42D2E0B}"/>
              </a:ext>
            </a:extLst>
          </p:cNvPr>
          <p:cNvSpPr>
            <a:spLocks noGrp="1"/>
          </p:cNvSpPr>
          <p:nvPr>
            <p:ph type="body" sz="quarter" idx="17" hasCustomPrompt="1"/>
          </p:nvPr>
        </p:nvSpPr>
        <p:spPr>
          <a:xfrm>
            <a:off x="1087509" y="3415094"/>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F9F5A590-B6A3-42B3-8477-542088A3B03A}"/>
              </a:ext>
            </a:extLst>
          </p:cNvPr>
          <p:cNvSpPr>
            <a:spLocks noGrp="1"/>
          </p:cNvSpPr>
          <p:nvPr>
            <p:ph type="body" sz="quarter" idx="14" hasCustomPrompt="1"/>
          </p:nvPr>
        </p:nvSpPr>
        <p:spPr>
          <a:xfrm>
            <a:off x="1087509" y="3687176"/>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C84FAE95-A058-4EFD-92C1-90CCC284BFCE}"/>
              </a:ext>
            </a:extLst>
          </p:cNvPr>
          <p:cNvSpPr>
            <a:spLocks noGrp="1"/>
          </p:cNvSpPr>
          <p:nvPr>
            <p:ph type="body" sz="quarter" idx="15" hasCustomPrompt="1"/>
          </p:nvPr>
        </p:nvSpPr>
        <p:spPr>
          <a:xfrm>
            <a:off x="1087509" y="3957493"/>
            <a:ext cx="3418763" cy="202889"/>
          </a:xfrm>
          <a:prstGeom prst="rect">
            <a:avLst/>
          </a:prstGeom>
        </p:spPr>
        <p:txBody>
          <a:bodyPr>
            <a:normAutofit/>
          </a:bodyPr>
          <a:lstStyle>
            <a:lvl1pPr marL="0" indent="0">
              <a:lnSpc>
                <a:spcPts val="1500"/>
              </a:lnSpc>
              <a:spcAft>
                <a:spcPts val="0"/>
              </a:spcAft>
              <a:buNone/>
              <a:defRPr sz="950">
                <a:solidFill>
                  <a:schemeClr val="tx1"/>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6E88B10E-2ED8-4B6E-92E8-70B077E3A39C}"/>
              </a:ext>
            </a:extLst>
          </p:cNvPr>
          <p:cNvSpPr>
            <a:spLocks noGrp="1"/>
          </p:cNvSpPr>
          <p:nvPr>
            <p:ph type="title"/>
          </p:nvPr>
        </p:nvSpPr>
        <p:spPr>
          <a:xfrm>
            <a:off x="694800" y="1082188"/>
            <a:ext cx="5209113" cy="720081"/>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16" name="Picture Placeholder 9">
            <a:extLst>
              <a:ext uri="{FF2B5EF4-FFF2-40B4-BE49-F238E27FC236}">
                <a16:creationId xmlns:a16="http://schemas.microsoft.com/office/drawing/2014/main" id="{3ECBBC4F-ECF3-4E50-963A-BDB169C5146A}"/>
              </a:ext>
            </a:extLst>
          </p:cNvPr>
          <p:cNvSpPr>
            <a:spLocks noGrp="1"/>
          </p:cNvSpPr>
          <p:nvPr>
            <p:ph type="pic" sz="quarter" idx="18" hasCustomPrompt="1"/>
          </p:nvPr>
        </p:nvSpPr>
        <p:spPr>
          <a:xfrm>
            <a:off x="6092454" y="923051"/>
            <a:ext cx="6101952" cy="5934795"/>
          </a:xfrm>
          <a:custGeom>
            <a:avLst/>
            <a:gdLst>
              <a:gd name="connsiteX0" fmla="*/ 0 w 5187576"/>
              <a:gd name="connsiteY0" fmla="*/ 0 h 5919694"/>
              <a:gd name="connsiteX1" fmla="*/ 5187576 w 5187576"/>
              <a:gd name="connsiteY1" fmla="*/ 0 h 5919694"/>
              <a:gd name="connsiteX2" fmla="*/ 5187576 w 5187576"/>
              <a:gd name="connsiteY2" fmla="*/ 5919694 h 5919694"/>
              <a:gd name="connsiteX3" fmla="*/ 0 w 5187576"/>
              <a:gd name="connsiteY3" fmla="*/ 5919694 h 5919694"/>
              <a:gd name="connsiteX4" fmla="*/ 0 w 5187576"/>
              <a:gd name="connsiteY4" fmla="*/ 0 h 5919694"/>
              <a:gd name="connsiteX0" fmla="*/ 5977 w 5193553"/>
              <a:gd name="connsiteY0" fmla="*/ 0 h 5919694"/>
              <a:gd name="connsiteX1" fmla="*/ 5193553 w 5193553"/>
              <a:gd name="connsiteY1" fmla="*/ 0 h 5919694"/>
              <a:gd name="connsiteX2" fmla="*/ 5193553 w 5193553"/>
              <a:gd name="connsiteY2" fmla="*/ 5919694 h 5919694"/>
              <a:gd name="connsiteX3" fmla="*/ 5977 w 5193553"/>
              <a:gd name="connsiteY3" fmla="*/ 5919694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5977 w 5193553"/>
              <a:gd name="connsiteY4" fmla="*/ 5919694 h 5919694"/>
              <a:gd name="connsiteX5" fmla="*/ 0 w 5193553"/>
              <a:gd name="connsiteY5" fmla="*/ 3609788 h 5919694"/>
              <a:gd name="connsiteX6" fmla="*/ 5977 w 5193553"/>
              <a:gd name="connsiteY6"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002119 w 5193553"/>
              <a:gd name="connsiteY3" fmla="*/ 5916706 h 5919694"/>
              <a:gd name="connsiteX4" fmla="*/ 0 w 5193553"/>
              <a:gd name="connsiteY4" fmla="*/ 3609788 h 5919694"/>
              <a:gd name="connsiteX5" fmla="*/ 5977 w 5193553"/>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002121 w 5193555"/>
              <a:gd name="connsiteY3" fmla="*/ 5916706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687921 w 5193555"/>
              <a:gd name="connsiteY3" fmla="*/ 5101592 h 5919694"/>
              <a:gd name="connsiteX4" fmla="*/ 2 w 5193555"/>
              <a:gd name="connsiteY4" fmla="*/ 3609788 h 5919694"/>
              <a:gd name="connsiteX5" fmla="*/ 5979 w 5193555"/>
              <a:gd name="connsiteY5" fmla="*/ 0 h 5919694"/>
              <a:gd name="connsiteX0" fmla="*/ 5979 w 5193555"/>
              <a:gd name="connsiteY0" fmla="*/ 0 h 5919694"/>
              <a:gd name="connsiteX1" fmla="*/ 5193555 w 5193555"/>
              <a:gd name="connsiteY1" fmla="*/ 0 h 5919694"/>
              <a:gd name="connsiteX2" fmla="*/ 5193555 w 5193555"/>
              <a:gd name="connsiteY2" fmla="*/ 5919694 h 5919694"/>
              <a:gd name="connsiteX3" fmla="*/ 2537903 w 5193555"/>
              <a:gd name="connsiteY3" fmla="*/ 5916707 h 5919694"/>
              <a:gd name="connsiteX4" fmla="*/ 2 w 5193555"/>
              <a:gd name="connsiteY4" fmla="*/ 3609788 h 5919694"/>
              <a:gd name="connsiteX5" fmla="*/ 5979 w 5193555"/>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5977 w 5193553"/>
              <a:gd name="connsiteY0" fmla="*/ 0 h 5919694"/>
              <a:gd name="connsiteX1" fmla="*/ 5193553 w 5193553"/>
              <a:gd name="connsiteY1" fmla="*/ 0 h 5919694"/>
              <a:gd name="connsiteX2" fmla="*/ 5193553 w 5193553"/>
              <a:gd name="connsiteY2" fmla="*/ 5919694 h 5919694"/>
              <a:gd name="connsiteX3" fmla="*/ 2537901 w 5193553"/>
              <a:gd name="connsiteY3" fmla="*/ 5916707 h 5919694"/>
              <a:gd name="connsiteX4" fmla="*/ 0 w 5193553"/>
              <a:gd name="connsiteY4" fmla="*/ 3609788 h 5919694"/>
              <a:gd name="connsiteX5" fmla="*/ 5977 w 5193553"/>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6692 w 5204268"/>
              <a:gd name="connsiteY0" fmla="*/ 0 h 5919694"/>
              <a:gd name="connsiteX1" fmla="*/ 5204268 w 5204268"/>
              <a:gd name="connsiteY1" fmla="*/ 0 h 5919694"/>
              <a:gd name="connsiteX2" fmla="*/ 5204268 w 5204268"/>
              <a:gd name="connsiteY2" fmla="*/ 5919694 h 5919694"/>
              <a:gd name="connsiteX3" fmla="*/ 2548616 w 5204268"/>
              <a:gd name="connsiteY3" fmla="*/ 5916707 h 5919694"/>
              <a:gd name="connsiteX4" fmla="*/ 0 w 5204268"/>
              <a:gd name="connsiteY4" fmla="*/ 3438185 h 5919694"/>
              <a:gd name="connsiteX5" fmla="*/ 16692 w 5204268"/>
              <a:gd name="connsiteY5" fmla="*/ 0 h 5919694"/>
              <a:gd name="connsiteX0" fmla="*/ 112 w 5187688"/>
              <a:gd name="connsiteY0" fmla="*/ 0 h 5919694"/>
              <a:gd name="connsiteX1" fmla="*/ 5187688 w 5187688"/>
              <a:gd name="connsiteY1" fmla="*/ 0 h 5919694"/>
              <a:gd name="connsiteX2" fmla="*/ 5187688 w 5187688"/>
              <a:gd name="connsiteY2" fmla="*/ 5919694 h 5919694"/>
              <a:gd name="connsiteX3" fmla="*/ 2532036 w 5187688"/>
              <a:gd name="connsiteY3" fmla="*/ 5916707 h 5919694"/>
              <a:gd name="connsiteX4" fmla="*/ 21520 w 5187688"/>
              <a:gd name="connsiteY4" fmla="*/ 3298360 h 5919694"/>
              <a:gd name="connsiteX5" fmla="*/ 112 w 5187688"/>
              <a:gd name="connsiteY5" fmla="*/ 0 h 5919694"/>
              <a:gd name="connsiteX0" fmla="*/ 2405 w 5189981"/>
              <a:gd name="connsiteY0" fmla="*/ 0 h 5919694"/>
              <a:gd name="connsiteX1" fmla="*/ 5189981 w 5189981"/>
              <a:gd name="connsiteY1" fmla="*/ 0 h 5919694"/>
              <a:gd name="connsiteX2" fmla="*/ 5189981 w 5189981"/>
              <a:gd name="connsiteY2" fmla="*/ 5919694 h 5919694"/>
              <a:gd name="connsiteX3" fmla="*/ 2534329 w 5189981"/>
              <a:gd name="connsiteY3" fmla="*/ 5916707 h 5919694"/>
              <a:gd name="connsiteX4" fmla="*/ 0 w 5189981"/>
              <a:gd name="connsiteY4" fmla="*/ 3164891 h 5919694"/>
              <a:gd name="connsiteX5" fmla="*/ 2405 w 5189981"/>
              <a:gd name="connsiteY5" fmla="*/ 0 h 5919694"/>
              <a:gd name="connsiteX0" fmla="*/ 2532 w 5190108"/>
              <a:gd name="connsiteY0" fmla="*/ 0 h 5919694"/>
              <a:gd name="connsiteX1" fmla="*/ 5190108 w 5190108"/>
              <a:gd name="connsiteY1" fmla="*/ 0 h 5919694"/>
              <a:gd name="connsiteX2" fmla="*/ 5190108 w 5190108"/>
              <a:gd name="connsiteY2" fmla="*/ 5919694 h 5919694"/>
              <a:gd name="connsiteX3" fmla="*/ 2534456 w 5190108"/>
              <a:gd name="connsiteY3" fmla="*/ 5916707 h 5919694"/>
              <a:gd name="connsiteX4" fmla="*/ 127 w 5190108"/>
              <a:gd name="connsiteY4" fmla="*/ 3164891 h 5919694"/>
              <a:gd name="connsiteX5" fmla="*/ 2532 w 5190108"/>
              <a:gd name="connsiteY5" fmla="*/ 0 h 5919694"/>
              <a:gd name="connsiteX0" fmla="*/ 2464 w 5190040"/>
              <a:gd name="connsiteY0" fmla="*/ 0 h 5919694"/>
              <a:gd name="connsiteX1" fmla="*/ 5190040 w 5190040"/>
              <a:gd name="connsiteY1" fmla="*/ 0 h 5919694"/>
              <a:gd name="connsiteX2" fmla="*/ 5190040 w 5190040"/>
              <a:gd name="connsiteY2" fmla="*/ 5919694 h 5919694"/>
              <a:gd name="connsiteX3" fmla="*/ 2534388 w 5190040"/>
              <a:gd name="connsiteY3" fmla="*/ 5916707 h 5919694"/>
              <a:gd name="connsiteX4" fmla="*/ 59 w 5190040"/>
              <a:gd name="connsiteY4" fmla="*/ 3164891 h 5919694"/>
              <a:gd name="connsiteX5" fmla="*/ 2464 w 5190040"/>
              <a:gd name="connsiteY5" fmla="*/ 0 h 5919694"/>
              <a:gd name="connsiteX0" fmla="*/ 2512 w 5190088"/>
              <a:gd name="connsiteY0" fmla="*/ 0 h 5919694"/>
              <a:gd name="connsiteX1" fmla="*/ 5190088 w 5190088"/>
              <a:gd name="connsiteY1" fmla="*/ 0 h 5919694"/>
              <a:gd name="connsiteX2" fmla="*/ 5190088 w 5190088"/>
              <a:gd name="connsiteY2" fmla="*/ 5919694 h 5919694"/>
              <a:gd name="connsiteX3" fmla="*/ 2534436 w 5190088"/>
              <a:gd name="connsiteY3" fmla="*/ 5916707 h 5919694"/>
              <a:gd name="connsiteX4" fmla="*/ 107 w 5190088"/>
              <a:gd name="connsiteY4" fmla="*/ 3164891 h 5919694"/>
              <a:gd name="connsiteX5" fmla="*/ 2512 w 5190088"/>
              <a:gd name="connsiteY5" fmla="*/ 0 h 5919694"/>
              <a:gd name="connsiteX0" fmla="*/ 2406 w 5189982"/>
              <a:gd name="connsiteY0" fmla="*/ 0 h 5919694"/>
              <a:gd name="connsiteX1" fmla="*/ 5189982 w 5189982"/>
              <a:gd name="connsiteY1" fmla="*/ 0 h 5919694"/>
              <a:gd name="connsiteX2" fmla="*/ 5189982 w 5189982"/>
              <a:gd name="connsiteY2" fmla="*/ 5919694 h 5919694"/>
              <a:gd name="connsiteX3" fmla="*/ 2534330 w 5189982"/>
              <a:gd name="connsiteY3" fmla="*/ 5916707 h 5919694"/>
              <a:gd name="connsiteX4" fmla="*/ 1 w 5189982"/>
              <a:gd name="connsiteY4" fmla="*/ 3164891 h 5919694"/>
              <a:gd name="connsiteX5" fmla="*/ 2406 w 5189982"/>
              <a:gd name="connsiteY5" fmla="*/ 0 h 5919694"/>
              <a:gd name="connsiteX0" fmla="*/ 216 w 5198678"/>
              <a:gd name="connsiteY0" fmla="*/ 333321 h 5919694"/>
              <a:gd name="connsiteX1" fmla="*/ 5198678 w 5198678"/>
              <a:gd name="connsiteY1" fmla="*/ 0 h 5919694"/>
              <a:gd name="connsiteX2" fmla="*/ 5198678 w 5198678"/>
              <a:gd name="connsiteY2" fmla="*/ 5919694 h 5919694"/>
              <a:gd name="connsiteX3" fmla="*/ 2543026 w 5198678"/>
              <a:gd name="connsiteY3" fmla="*/ 5916707 h 5919694"/>
              <a:gd name="connsiteX4" fmla="*/ 8697 w 5198678"/>
              <a:gd name="connsiteY4" fmla="*/ 3164891 h 5919694"/>
              <a:gd name="connsiteX5" fmla="*/ 216 w 5198678"/>
              <a:gd name="connsiteY5" fmla="*/ 333321 h 5919694"/>
              <a:gd name="connsiteX0" fmla="*/ 216 w 5198678"/>
              <a:gd name="connsiteY0" fmla="*/ 0 h 5586373"/>
              <a:gd name="connsiteX1" fmla="*/ 5198678 w 5198678"/>
              <a:gd name="connsiteY1" fmla="*/ 28985 h 5586373"/>
              <a:gd name="connsiteX2" fmla="*/ 5198678 w 5198678"/>
              <a:gd name="connsiteY2" fmla="*/ 5586373 h 5586373"/>
              <a:gd name="connsiteX3" fmla="*/ 2543026 w 5198678"/>
              <a:gd name="connsiteY3" fmla="*/ 5583386 h 5586373"/>
              <a:gd name="connsiteX4" fmla="*/ 8697 w 5198678"/>
              <a:gd name="connsiteY4" fmla="*/ 2831570 h 5586373"/>
              <a:gd name="connsiteX5" fmla="*/ 216 w 5198678"/>
              <a:gd name="connsiteY5" fmla="*/ 0 h 5586373"/>
              <a:gd name="connsiteX0" fmla="*/ 216 w 5198678"/>
              <a:gd name="connsiteY0" fmla="*/ 0 h 5571881"/>
              <a:gd name="connsiteX1" fmla="*/ 5198678 w 5198678"/>
              <a:gd name="connsiteY1" fmla="*/ 14493 h 5571881"/>
              <a:gd name="connsiteX2" fmla="*/ 5198678 w 5198678"/>
              <a:gd name="connsiteY2" fmla="*/ 5571881 h 5571881"/>
              <a:gd name="connsiteX3" fmla="*/ 2543026 w 5198678"/>
              <a:gd name="connsiteY3" fmla="*/ 5568894 h 5571881"/>
              <a:gd name="connsiteX4" fmla="*/ 8697 w 5198678"/>
              <a:gd name="connsiteY4" fmla="*/ 2817078 h 5571881"/>
              <a:gd name="connsiteX5" fmla="*/ 216 w 5198678"/>
              <a:gd name="connsiteY5" fmla="*/ 0 h 5571881"/>
              <a:gd name="connsiteX0" fmla="*/ 216 w 5198678"/>
              <a:gd name="connsiteY0" fmla="*/ 15941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15941 h 5587822"/>
              <a:gd name="connsiteX0" fmla="*/ 216 w 5198678"/>
              <a:gd name="connsiteY0" fmla="*/ 629 h 5587822"/>
              <a:gd name="connsiteX1" fmla="*/ 5198678 w 5198678"/>
              <a:gd name="connsiteY1" fmla="*/ 0 h 5587822"/>
              <a:gd name="connsiteX2" fmla="*/ 5198678 w 5198678"/>
              <a:gd name="connsiteY2" fmla="*/ 5587822 h 5587822"/>
              <a:gd name="connsiteX3" fmla="*/ 2543026 w 5198678"/>
              <a:gd name="connsiteY3" fmla="*/ 5584835 h 5587822"/>
              <a:gd name="connsiteX4" fmla="*/ 8697 w 5198678"/>
              <a:gd name="connsiteY4" fmla="*/ 2833019 h 5587822"/>
              <a:gd name="connsiteX5" fmla="*/ 216 w 5198678"/>
              <a:gd name="connsiteY5" fmla="*/ 629 h 5587822"/>
              <a:gd name="connsiteX0" fmla="*/ 454 w 5198916"/>
              <a:gd name="connsiteY0" fmla="*/ 629 h 5587822"/>
              <a:gd name="connsiteX1" fmla="*/ 5198916 w 5198916"/>
              <a:gd name="connsiteY1" fmla="*/ 0 h 5587822"/>
              <a:gd name="connsiteX2" fmla="*/ 5198916 w 5198916"/>
              <a:gd name="connsiteY2" fmla="*/ 5587822 h 5587822"/>
              <a:gd name="connsiteX3" fmla="*/ 2543264 w 5198916"/>
              <a:gd name="connsiteY3" fmla="*/ 5584835 h 5587822"/>
              <a:gd name="connsiteX4" fmla="*/ 1791 w 5198916"/>
              <a:gd name="connsiteY4" fmla="*/ 3144946 h 5587822"/>
              <a:gd name="connsiteX5" fmla="*/ 454 w 5198916"/>
              <a:gd name="connsiteY5" fmla="*/ 629 h 5587822"/>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921758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5198916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5198916"/>
              <a:gd name="connsiteY0" fmla="*/ 629 h 5593381"/>
              <a:gd name="connsiteX1" fmla="*/ 4083303 w 5198916"/>
              <a:gd name="connsiteY1" fmla="*/ 0 h 5593381"/>
              <a:gd name="connsiteX2" fmla="*/ 5198916 w 5198916"/>
              <a:gd name="connsiteY2" fmla="*/ 5587822 h 5593381"/>
              <a:gd name="connsiteX3" fmla="*/ 1718207 w 5198916"/>
              <a:gd name="connsiteY3" fmla="*/ 5593381 h 5593381"/>
              <a:gd name="connsiteX4" fmla="*/ 1791 w 5198916"/>
              <a:gd name="connsiteY4" fmla="*/ 3144946 h 5593381"/>
              <a:gd name="connsiteX5" fmla="*/ 454 w 5198916"/>
              <a:gd name="connsiteY5" fmla="*/ 629 h 5593381"/>
              <a:gd name="connsiteX0" fmla="*/ 454 w 4089175"/>
              <a:gd name="connsiteY0" fmla="*/ 629 h 5595711"/>
              <a:gd name="connsiteX1" fmla="*/ 4083303 w 4089175"/>
              <a:gd name="connsiteY1" fmla="*/ 0 h 5595711"/>
              <a:gd name="connsiteX2" fmla="*/ 4089175 w 4089175"/>
              <a:gd name="connsiteY2" fmla="*/ 5595711 h 5595711"/>
              <a:gd name="connsiteX3" fmla="*/ 1718207 w 4089175"/>
              <a:gd name="connsiteY3" fmla="*/ 5593381 h 5595711"/>
              <a:gd name="connsiteX4" fmla="*/ 1791 w 4089175"/>
              <a:gd name="connsiteY4" fmla="*/ 3144946 h 5595711"/>
              <a:gd name="connsiteX5" fmla="*/ 454 w 4089175"/>
              <a:gd name="connsiteY5" fmla="*/ 629 h 5595711"/>
              <a:gd name="connsiteX0" fmla="*/ 454 w 4083340"/>
              <a:gd name="connsiteY0" fmla="*/ 629 h 5593381"/>
              <a:gd name="connsiteX1" fmla="*/ 4083303 w 4083340"/>
              <a:gd name="connsiteY1" fmla="*/ 0 h 5593381"/>
              <a:gd name="connsiteX2" fmla="*/ 4012844 w 4083340"/>
              <a:gd name="connsiteY2" fmla="*/ 5591438 h 5593381"/>
              <a:gd name="connsiteX3" fmla="*/ 1718207 w 4083340"/>
              <a:gd name="connsiteY3" fmla="*/ 5593381 h 5593381"/>
              <a:gd name="connsiteX4" fmla="*/ 1791 w 4083340"/>
              <a:gd name="connsiteY4" fmla="*/ 3144946 h 5593381"/>
              <a:gd name="connsiteX5" fmla="*/ 454 w 4083340"/>
              <a:gd name="connsiteY5" fmla="*/ 629 h 5593381"/>
              <a:gd name="connsiteX0" fmla="*/ 454 w 4083459"/>
              <a:gd name="connsiteY0" fmla="*/ 629 h 5593381"/>
              <a:gd name="connsiteX1" fmla="*/ 4083303 w 4083459"/>
              <a:gd name="connsiteY1" fmla="*/ 0 h 5593381"/>
              <a:gd name="connsiteX2" fmla="*/ 4070093 w 4083459"/>
              <a:gd name="connsiteY2" fmla="*/ 5591439 h 5593381"/>
              <a:gd name="connsiteX3" fmla="*/ 1718207 w 4083459"/>
              <a:gd name="connsiteY3" fmla="*/ 5593381 h 5593381"/>
              <a:gd name="connsiteX4" fmla="*/ 1791 w 4083459"/>
              <a:gd name="connsiteY4" fmla="*/ 3144946 h 5593381"/>
              <a:gd name="connsiteX5" fmla="*/ 454 w 4083459"/>
              <a:gd name="connsiteY5" fmla="*/ 629 h 5593381"/>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3943363 w 4070093"/>
              <a:gd name="connsiteY1" fmla="*/ 324970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10480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5150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14049 w 4069424"/>
              <a:gd name="connsiteY0" fmla="*/ 174112 h 5602782"/>
              <a:gd name="connsiteX1" fmla="*/ 4068911 w 4069424"/>
              <a:gd name="connsiteY1" fmla="*/ 0 h 5602782"/>
              <a:gd name="connsiteX2" fmla="*/ 4068422 w 4069424"/>
              <a:gd name="connsiteY2" fmla="*/ 5600840 h 5602782"/>
              <a:gd name="connsiteX3" fmla="*/ 1716536 w 4069424"/>
              <a:gd name="connsiteY3" fmla="*/ 5602782 h 5602782"/>
              <a:gd name="connsiteX4" fmla="*/ 120 w 4069424"/>
              <a:gd name="connsiteY4" fmla="*/ 3154347 h 5602782"/>
              <a:gd name="connsiteX5" fmla="*/ 14049 w 4069424"/>
              <a:gd name="connsiteY5" fmla="*/ 174112 h 5602782"/>
              <a:gd name="connsiteX0" fmla="*/ 454 w 4071095"/>
              <a:gd name="connsiteY0" fmla="*/ 10030 h 5602782"/>
              <a:gd name="connsiteX1" fmla="*/ 4070582 w 4071095"/>
              <a:gd name="connsiteY1" fmla="*/ 0 h 5602782"/>
              <a:gd name="connsiteX2" fmla="*/ 4070093 w 4071095"/>
              <a:gd name="connsiteY2" fmla="*/ 5600840 h 5602782"/>
              <a:gd name="connsiteX3" fmla="*/ 1718207 w 4071095"/>
              <a:gd name="connsiteY3" fmla="*/ 5602782 h 5602782"/>
              <a:gd name="connsiteX4" fmla="*/ 1791 w 4071095"/>
              <a:gd name="connsiteY4" fmla="*/ 3154347 h 5602782"/>
              <a:gd name="connsiteX5" fmla="*/ 454 w 4071095"/>
              <a:gd name="connsiteY5" fmla="*/ 10030 h 5602782"/>
              <a:gd name="connsiteX0" fmla="*/ 454 w 4070093"/>
              <a:gd name="connsiteY0" fmla="*/ 0 h 5592752"/>
              <a:gd name="connsiteX1" fmla="*/ 4065493 w 4070093"/>
              <a:gd name="connsiteY1" fmla="*/ 51501 h 5592752"/>
              <a:gd name="connsiteX2" fmla="*/ 4070093 w 4070093"/>
              <a:gd name="connsiteY2" fmla="*/ 5590810 h 5592752"/>
              <a:gd name="connsiteX3" fmla="*/ 1718207 w 4070093"/>
              <a:gd name="connsiteY3" fmla="*/ 5592752 h 5592752"/>
              <a:gd name="connsiteX4" fmla="*/ 1791 w 4070093"/>
              <a:gd name="connsiteY4" fmla="*/ 3144317 h 5592752"/>
              <a:gd name="connsiteX5" fmla="*/ 454 w 4070093"/>
              <a:gd name="connsiteY5" fmla="*/ 0 h 5592752"/>
              <a:gd name="connsiteX0" fmla="*/ 454 w 4071095"/>
              <a:gd name="connsiteY0" fmla="*/ 0 h 5592752"/>
              <a:gd name="connsiteX1" fmla="*/ 4070582 w 4071095"/>
              <a:gd name="connsiteY1" fmla="*/ 3644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0 h 5592752"/>
              <a:gd name="connsiteX1" fmla="*/ 4070582 w 4071095"/>
              <a:gd name="connsiteY1" fmla="*/ 9341 h 5592752"/>
              <a:gd name="connsiteX2" fmla="*/ 4070093 w 4071095"/>
              <a:gd name="connsiteY2" fmla="*/ 5590810 h 5592752"/>
              <a:gd name="connsiteX3" fmla="*/ 1718207 w 4071095"/>
              <a:gd name="connsiteY3" fmla="*/ 5592752 h 5592752"/>
              <a:gd name="connsiteX4" fmla="*/ 1791 w 4071095"/>
              <a:gd name="connsiteY4" fmla="*/ 3144317 h 5592752"/>
              <a:gd name="connsiteX5" fmla="*/ 454 w 4071095"/>
              <a:gd name="connsiteY5" fmla="*/ 0 h 5592752"/>
              <a:gd name="connsiteX0" fmla="*/ 454 w 4071095"/>
              <a:gd name="connsiteY0" fmla="*/ 4333 h 5597085"/>
              <a:gd name="connsiteX1" fmla="*/ 4070582 w 4071095"/>
              <a:gd name="connsiteY1" fmla="*/ 0 h 5597085"/>
              <a:gd name="connsiteX2" fmla="*/ 4070093 w 4071095"/>
              <a:gd name="connsiteY2" fmla="*/ 5595143 h 5597085"/>
              <a:gd name="connsiteX3" fmla="*/ 1718207 w 4071095"/>
              <a:gd name="connsiteY3" fmla="*/ 5597085 h 5597085"/>
              <a:gd name="connsiteX4" fmla="*/ 1791 w 4071095"/>
              <a:gd name="connsiteY4" fmla="*/ 3148650 h 5597085"/>
              <a:gd name="connsiteX5" fmla="*/ 454 w 4071095"/>
              <a:gd name="connsiteY5" fmla="*/ 4333 h 5597085"/>
              <a:gd name="connsiteX0" fmla="*/ 254 w 4075984"/>
              <a:gd name="connsiteY0" fmla="*/ 250455 h 5597085"/>
              <a:gd name="connsiteX1" fmla="*/ 4075471 w 4075984"/>
              <a:gd name="connsiteY1" fmla="*/ 0 h 5597085"/>
              <a:gd name="connsiteX2" fmla="*/ 4074982 w 4075984"/>
              <a:gd name="connsiteY2" fmla="*/ 5595143 h 5597085"/>
              <a:gd name="connsiteX3" fmla="*/ 1723096 w 4075984"/>
              <a:gd name="connsiteY3" fmla="*/ 5597085 h 5597085"/>
              <a:gd name="connsiteX4" fmla="*/ 6680 w 4075984"/>
              <a:gd name="connsiteY4" fmla="*/ 3148650 h 5597085"/>
              <a:gd name="connsiteX5" fmla="*/ 254 w 4075984"/>
              <a:gd name="connsiteY5" fmla="*/ 250455 h 5597085"/>
              <a:gd name="connsiteX0" fmla="*/ 254 w 4080827"/>
              <a:gd name="connsiteY0" fmla="*/ 29 h 5346659"/>
              <a:gd name="connsiteX1" fmla="*/ 4080560 w 4080827"/>
              <a:gd name="connsiteY1" fmla="*/ 50390 h 5346659"/>
              <a:gd name="connsiteX2" fmla="*/ 4074982 w 4080827"/>
              <a:gd name="connsiteY2" fmla="*/ 5344717 h 5346659"/>
              <a:gd name="connsiteX3" fmla="*/ 1723096 w 4080827"/>
              <a:gd name="connsiteY3" fmla="*/ 5346659 h 5346659"/>
              <a:gd name="connsiteX4" fmla="*/ 6680 w 4080827"/>
              <a:gd name="connsiteY4" fmla="*/ 2898224 h 5346659"/>
              <a:gd name="connsiteX5" fmla="*/ 254 w 4080827"/>
              <a:gd name="connsiteY5" fmla="*/ 29 h 5346659"/>
              <a:gd name="connsiteX0" fmla="*/ 254 w 4080827"/>
              <a:gd name="connsiteY0" fmla="*/ 0 h 5346630"/>
              <a:gd name="connsiteX1" fmla="*/ 4080560 w 4080827"/>
              <a:gd name="connsiteY1" fmla="*/ 16177 h 5346630"/>
              <a:gd name="connsiteX2" fmla="*/ 4074982 w 4080827"/>
              <a:gd name="connsiteY2" fmla="*/ 5344688 h 5346630"/>
              <a:gd name="connsiteX3" fmla="*/ 1723096 w 4080827"/>
              <a:gd name="connsiteY3" fmla="*/ 5346630 h 5346630"/>
              <a:gd name="connsiteX4" fmla="*/ 6680 w 4080827"/>
              <a:gd name="connsiteY4" fmla="*/ 2898195 h 5346630"/>
              <a:gd name="connsiteX5" fmla="*/ 254 w 4080827"/>
              <a:gd name="connsiteY5" fmla="*/ 0 h 5346630"/>
              <a:gd name="connsiteX0" fmla="*/ 254 w 4080827"/>
              <a:gd name="connsiteY0" fmla="*/ 0 h 5332957"/>
              <a:gd name="connsiteX1" fmla="*/ 4080560 w 4080827"/>
              <a:gd name="connsiteY1" fmla="*/ 2504 h 5332957"/>
              <a:gd name="connsiteX2" fmla="*/ 4074982 w 4080827"/>
              <a:gd name="connsiteY2" fmla="*/ 5331015 h 5332957"/>
              <a:gd name="connsiteX3" fmla="*/ 1723096 w 4080827"/>
              <a:gd name="connsiteY3" fmla="*/ 5332957 h 5332957"/>
              <a:gd name="connsiteX4" fmla="*/ 6680 w 4080827"/>
              <a:gd name="connsiteY4" fmla="*/ 2884522 h 5332957"/>
              <a:gd name="connsiteX5" fmla="*/ 254 w 4080827"/>
              <a:gd name="connsiteY5" fmla="*/ 0 h 5332957"/>
              <a:gd name="connsiteX0" fmla="*/ 254 w 4080827"/>
              <a:gd name="connsiteY0" fmla="*/ 8891 h 5330453"/>
              <a:gd name="connsiteX1" fmla="*/ 4080560 w 4080827"/>
              <a:gd name="connsiteY1" fmla="*/ 0 h 5330453"/>
              <a:gd name="connsiteX2" fmla="*/ 4074982 w 4080827"/>
              <a:gd name="connsiteY2" fmla="*/ 5328511 h 5330453"/>
              <a:gd name="connsiteX3" fmla="*/ 1723096 w 4080827"/>
              <a:gd name="connsiteY3" fmla="*/ 5330453 h 5330453"/>
              <a:gd name="connsiteX4" fmla="*/ 6680 w 4080827"/>
              <a:gd name="connsiteY4" fmla="*/ 2882018 h 5330453"/>
              <a:gd name="connsiteX5" fmla="*/ 254 w 4080827"/>
              <a:gd name="connsiteY5" fmla="*/ 8891 h 5330453"/>
              <a:gd name="connsiteX0" fmla="*/ 254 w 4080827"/>
              <a:gd name="connsiteY0" fmla="*/ 0 h 5321562"/>
              <a:gd name="connsiteX1" fmla="*/ 4080560 w 4080827"/>
              <a:gd name="connsiteY1" fmla="*/ 8201 h 5321562"/>
              <a:gd name="connsiteX2" fmla="*/ 4074982 w 4080827"/>
              <a:gd name="connsiteY2" fmla="*/ 5319620 h 5321562"/>
              <a:gd name="connsiteX3" fmla="*/ 1723096 w 4080827"/>
              <a:gd name="connsiteY3" fmla="*/ 5321562 h 5321562"/>
              <a:gd name="connsiteX4" fmla="*/ 6680 w 4080827"/>
              <a:gd name="connsiteY4" fmla="*/ 2873127 h 5321562"/>
              <a:gd name="connsiteX5" fmla="*/ 254 w 4080827"/>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2504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6763"/>
              <a:gd name="connsiteY0" fmla="*/ 0 h 5321562"/>
              <a:gd name="connsiteX1" fmla="*/ 4076319 w 4076763"/>
              <a:gd name="connsiteY1" fmla="*/ 8201 h 5321562"/>
              <a:gd name="connsiteX2" fmla="*/ 4074982 w 4076763"/>
              <a:gd name="connsiteY2" fmla="*/ 5319620 h 5321562"/>
              <a:gd name="connsiteX3" fmla="*/ 1723096 w 4076763"/>
              <a:gd name="connsiteY3" fmla="*/ 5321562 h 5321562"/>
              <a:gd name="connsiteX4" fmla="*/ 6680 w 4076763"/>
              <a:gd name="connsiteY4" fmla="*/ 2873127 h 5321562"/>
              <a:gd name="connsiteX5" fmla="*/ 254 w 4076763"/>
              <a:gd name="connsiteY5" fmla="*/ 0 h 5321562"/>
              <a:gd name="connsiteX0" fmla="*/ 254 w 4074982"/>
              <a:gd name="connsiteY0" fmla="*/ 0 h 5321562"/>
              <a:gd name="connsiteX1" fmla="*/ 4050875 w 4074982"/>
              <a:gd name="connsiteY1" fmla="*/ 207606 h 5321562"/>
              <a:gd name="connsiteX2" fmla="*/ 4074982 w 4074982"/>
              <a:gd name="connsiteY2" fmla="*/ 5319620 h 5321562"/>
              <a:gd name="connsiteX3" fmla="*/ 1723096 w 4074982"/>
              <a:gd name="connsiteY3" fmla="*/ 5321562 h 5321562"/>
              <a:gd name="connsiteX4" fmla="*/ 6680 w 4074982"/>
              <a:gd name="connsiteY4" fmla="*/ 2873127 h 5321562"/>
              <a:gd name="connsiteX5" fmla="*/ 254 w 4074982"/>
              <a:gd name="connsiteY5" fmla="*/ 0 h 5321562"/>
              <a:gd name="connsiteX0" fmla="*/ 254 w 4074982"/>
              <a:gd name="connsiteY0" fmla="*/ 3193 h 5324755"/>
              <a:gd name="connsiteX1" fmla="*/ 4072078 w 4074982"/>
              <a:gd name="connsiteY1" fmla="*/ 0 h 5324755"/>
              <a:gd name="connsiteX2" fmla="*/ 4074982 w 4074982"/>
              <a:gd name="connsiteY2" fmla="*/ 5322813 h 5324755"/>
              <a:gd name="connsiteX3" fmla="*/ 1723096 w 4074982"/>
              <a:gd name="connsiteY3" fmla="*/ 5324755 h 5324755"/>
              <a:gd name="connsiteX4" fmla="*/ 6680 w 4074982"/>
              <a:gd name="connsiteY4" fmla="*/ 2876320 h 5324755"/>
              <a:gd name="connsiteX5" fmla="*/ 254 w 4074982"/>
              <a:gd name="connsiteY5" fmla="*/ 3193 h 532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4982" h="5324755">
                <a:moveTo>
                  <a:pt x="254" y="3193"/>
                </a:moveTo>
                <a:lnTo>
                  <a:pt x="4072078" y="0"/>
                </a:lnTo>
                <a:cubicBezTo>
                  <a:pt x="4074035" y="1865237"/>
                  <a:pt x="4073025" y="3457576"/>
                  <a:pt x="4074982" y="5322813"/>
                </a:cubicBezTo>
                <a:lnTo>
                  <a:pt x="1723096" y="5324755"/>
                </a:lnTo>
                <a:cubicBezTo>
                  <a:pt x="693982" y="5014623"/>
                  <a:pt x="-3932" y="3729991"/>
                  <a:pt x="6680" y="2876320"/>
                </a:cubicBezTo>
                <a:cubicBezTo>
                  <a:pt x="8672" y="1673057"/>
                  <a:pt x="-1738" y="1206456"/>
                  <a:pt x="254" y="3193"/>
                </a:cubicBezTo>
                <a:close/>
              </a:path>
            </a:pathLst>
          </a:custGeom>
          <a:solidFill>
            <a:schemeClr val="bg2"/>
          </a:solidFill>
        </p:spPr>
        <p:txBody>
          <a:bodyPr anchor="ctr"/>
          <a:lstStyle>
            <a:lvl1pPr algn="ctr">
              <a:defRPr sz="1200"/>
            </a:lvl1pPr>
          </a:lstStyle>
          <a:p>
            <a:r>
              <a:rPr lang="en-AU" dirty="0"/>
              <a:t> Click icon to insert picture</a:t>
            </a:r>
          </a:p>
          <a:p>
            <a:endParaRPr lang="en-AU" dirty="0"/>
          </a:p>
        </p:txBody>
      </p:sp>
      <p:pic>
        <p:nvPicPr>
          <p:cNvPr id="12" name="Picture 11">
            <a:extLst>
              <a:ext uri="{FF2B5EF4-FFF2-40B4-BE49-F238E27FC236}">
                <a16:creationId xmlns:a16="http://schemas.microsoft.com/office/drawing/2014/main" id="{B83753C3-AD71-41CF-A0E3-EDC40D8596D3}"/>
              </a:ext>
            </a:extLst>
          </p:cNvPr>
          <p:cNvPicPr>
            <a:picLocks noChangeAspect="1"/>
          </p:cNvPicPr>
          <p:nvPr userDrawn="1"/>
        </p:nvPicPr>
        <p:blipFill>
          <a:blip r:embed="rId2"/>
          <a:stretch>
            <a:fillRect/>
          </a:stretch>
        </p:blipFill>
        <p:spPr>
          <a:xfrm>
            <a:off x="695325" y="207631"/>
            <a:ext cx="3204000" cy="472463"/>
          </a:xfrm>
          <a:prstGeom prst="rect">
            <a:avLst/>
          </a:prstGeom>
        </p:spPr>
      </p:pic>
    </p:spTree>
    <p:extLst>
      <p:ext uri="{BB962C8B-B14F-4D97-AF65-F5344CB8AC3E}">
        <p14:creationId xmlns:p14="http://schemas.microsoft.com/office/powerpoint/2010/main" val="12217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1A2C22-D4CF-4FE0-AF06-038EB2ACB6D9}"/>
              </a:ext>
            </a:extLst>
          </p:cNvPr>
          <p:cNvSpPr/>
          <p:nvPr userDrawn="1"/>
        </p:nvSpPr>
        <p:spPr bwMode="invGray">
          <a:xfrm>
            <a:off x="0" y="0"/>
            <a:ext cx="12192000" cy="6858000"/>
          </a:xfrm>
          <a:prstGeom prst="rect">
            <a:avLst/>
          </a:prstGeom>
          <a:gradFill flip="none" rotWithShape="1">
            <a:gsLst>
              <a:gs pos="75000">
                <a:schemeClr val="accent1"/>
              </a:gs>
              <a:gs pos="100000">
                <a:srgbClr val="962A8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DD751603-5D6A-462B-B9E7-98413BF2CB36}"/>
              </a:ext>
            </a:extLst>
          </p:cNvPr>
          <p:cNvPicPr>
            <a:picLocks noChangeAspect="1"/>
          </p:cNvPicPr>
          <p:nvPr userDrawn="1"/>
        </p:nvPicPr>
        <p:blipFill>
          <a:blip r:embed="rId2"/>
          <a:stretch>
            <a:fillRect/>
          </a:stretch>
        </p:blipFill>
        <p:spPr>
          <a:xfrm>
            <a:off x="8309692" y="275999"/>
            <a:ext cx="3204000" cy="472463"/>
          </a:xfrm>
          <a:prstGeom prst="rect">
            <a:avLst/>
          </a:prstGeom>
        </p:spPr>
      </p:pic>
      <p:sp>
        <p:nvSpPr>
          <p:cNvPr id="2" name="Title 1"/>
          <p:cNvSpPr>
            <a:spLocks noGrp="1"/>
          </p:cNvSpPr>
          <p:nvPr>
            <p:ph type="title" hasCustomPrompt="1"/>
          </p:nvPr>
        </p:nvSpPr>
        <p:spPr bwMode="white">
          <a:xfrm>
            <a:off x="695326" y="1700811"/>
            <a:ext cx="10768680" cy="1224137"/>
          </a:xfrm>
        </p:spPr>
        <p:txBody>
          <a:bodyPr anchor="b">
            <a:noAutofit/>
          </a:bodyPr>
          <a:lstStyle>
            <a:lvl1pPr>
              <a:lnSpc>
                <a:spcPts val="5040"/>
              </a:lnSpc>
              <a:defRPr sz="4200">
                <a:solidFill>
                  <a:schemeClr val="bg1"/>
                </a:solidFill>
              </a:defRPr>
            </a:lvl1pPr>
          </a:lstStyle>
          <a:p>
            <a:r>
              <a:rPr lang="en-US" dirty="0"/>
              <a:t>[Title]</a:t>
            </a:r>
            <a:endParaRPr lang="en-AU" dirty="0"/>
          </a:p>
        </p:txBody>
      </p:sp>
      <p:sp>
        <p:nvSpPr>
          <p:cNvPr id="7" name="Text Placeholder 6"/>
          <p:cNvSpPr>
            <a:spLocks noGrp="1"/>
          </p:cNvSpPr>
          <p:nvPr>
            <p:ph type="body" sz="quarter" idx="10" hasCustomPrompt="1"/>
          </p:nvPr>
        </p:nvSpPr>
        <p:spPr bwMode="white">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[Subtitle]</a:t>
            </a:r>
          </a:p>
        </p:txBody>
      </p:sp>
      <p:sp>
        <p:nvSpPr>
          <p:cNvPr id="11" name="Right Triangle 3">
            <a:extLst>
              <a:ext uri="{FF2B5EF4-FFF2-40B4-BE49-F238E27FC236}">
                <a16:creationId xmlns:a16="http://schemas.microsoft.com/office/drawing/2014/main" id="{DBA991DB-C059-4DB2-8D91-33D3F3951887}"/>
              </a:ext>
            </a:extLst>
          </p:cNvPr>
          <p:cNvSpPr/>
          <p:nvPr userDrawn="1"/>
        </p:nvSpPr>
        <p:spPr bwMode="white">
          <a:xfrm>
            <a:off x="1" y="4076700"/>
            <a:ext cx="2555875"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8" name="Graphic 1">
            <a:extLst>
              <a:ext uri="{FF2B5EF4-FFF2-40B4-BE49-F238E27FC236}">
                <a16:creationId xmlns:a16="http://schemas.microsoft.com/office/drawing/2014/main" id="{F070BDDD-4427-48C1-9206-C4CC3FAE8AD1}"/>
              </a:ext>
            </a:extLst>
          </p:cNvPr>
          <p:cNvSpPr/>
          <p:nvPr userDrawn="1"/>
        </p:nvSpPr>
        <p:spPr bwMode="white">
          <a:xfrm>
            <a:off x="9912424" y="5571759"/>
            <a:ext cx="2279576" cy="1286241"/>
          </a:xfrm>
          <a:custGeom>
            <a:avLst/>
            <a:gdLst>
              <a:gd name="connsiteX0" fmla="*/ 1704499 w 1704975"/>
              <a:gd name="connsiteY0" fmla="*/ 961382 h 962025"/>
              <a:gd name="connsiteX1" fmla="*/ 1172051 w 1704975"/>
              <a:gd name="connsiteY1" fmla="*/ 803267 h 962025"/>
              <a:gd name="connsiteX2" fmla="*/ 589121 w 1704975"/>
              <a:gd name="connsiteY2" fmla="*/ 611815 h 962025"/>
              <a:gd name="connsiteX3" fmla="*/ 7144 w 1704975"/>
              <a:gd name="connsiteY3" fmla="*/ 768977 h 962025"/>
              <a:gd name="connsiteX4" fmla="*/ 764381 w 1704975"/>
              <a:gd name="connsiteY4" fmla="*/ 128897 h 962025"/>
              <a:gd name="connsiteX5" fmla="*/ 1614011 w 1704975"/>
              <a:gd name="connsiteY5" fmla="*/ 72700 h 962025"/>
              <a:gd name="connsiteX6" fmla="*/ 1705451 w 1704975"/>
              <a:gd name="connsiteY6" fmla="*/ 104132 h 962025"/>
              <a:gd name="connsiteX7" fmla="*/ 1704499 w 1704975"/>
              <a:gd name="connsiteY7" fmla="*/ 961382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975" h="962025">
                <a:moveTo>
                  <a:pt x="1704499" y="961382"/>
                </a:moveTo>
                <a:cubicBezTo>
                  <a:pt x="1523524" y="935665"/>
                  <a:pt x="1348264" y="859465"/>
                  <a:pt x="1172051" y="803267"/>
                </a:cubicBezTo>
                <a:cubicBezTo>
                  <a:pt x="976789" y="741355"/>
                  <a:pt x="788194" y="654677"/>
                  <a:pt x="589121" y="611815"/>
                </a:cubicBezTo>
                <a:cubicBezTo>
                  <a:pt x="301466" y="550855"/>
                  <a:pt x="224314" y="585145"/>
                  <a:pt x="7144" y="768977"/>
                </a:cubicBezTo>
                <a:cubicBezTo>
                  <a:pt x="50006" y="717542"/>
                  <a:pt x="525304" y="253675"/>
                  <a:pt x="764381" y="128897"/>
                </a:cubicBezTo>
                <a:cubicBezTo>
                  <a:pt x="1040606" y="-14930"/>
                  <a:pt x="1321594" y="-28265"/>
                  <a:pt x="1614011" y="72700"/>
                </a:cubicBezTo>
                <a:cubicBezTo>
                  <a:pt x="1644491" y="83177"/>
                  <a:pt x="1674971" y="93655"/>
                  <a:pt x="1705451" y="104132"/>
                </a:cubicBezTo>
                <a:lnTo>
                  <a:pt x="1704499" y="961382"/>
                </a:lnTo>
                <a:close/>
              </a:path>
            </a:pathLst>
          </a:custGeom>
          <a:solidFill>
            <a:schemeClr val="bg1"/>
          </a:solidFill>
          <a:ln w="9525" cap="flat">
            <a:noFill/>
            <a:prstDash val="solid"/>
            <a:miter/>
          </a:ln>
        </p:spPr>
        <p:txBody>
          <a:bodyPr rtlCol="0" anchor="ctr"/>
          <a:lstStyle/>
          <a:p>
            <a:endParaRPr lang="en-AU"/>
          </a:p>
        </p:txBody>
      </p:sp>
    </p:spTree>
    <p:extLst>
      <p:ext uri="{BB962C8B-B14F-4D97-AF65-F5344CB8AC3E}">
        <p14:creationId xmlns:p14="http://schemas.microsoft.com/office/powerpoint/2010/main" val="4192163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Divider (Editab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95326" y="1700811"/>
            <a:ext cx="10768680" cy="1224137"/>
          </a:xfrm>
        </p:spPr>
        <p:txBody>
          <a:bodyPr anchor="b">
            <a:noAutofit/>
          </a:bodyPr>
          <a:lstStyle>
            <a:lvl1pPr>
              <a:lnSpc>
                <a:spcPts val="5040"/>
              </a:lnSpc>
              <a:defRPr sz="4200">
                <a:solidFill>
                  <a:schemeClr val="bg1"/>
                </a:solidFill>
              </a:defRPr>
            </a:lvl1pPr>
          </a:lstStyle>
          <a:p>
            <a:r>
              <a:rPr lang="en-US" dirty="0"/>
              <a:t>[Divider title]</a:t>
            </a:r>
            <a:endParaRPr lang="en-AU" dirty="0"/>
          </a:p>
        </p:txBody>
      </p:sp>
      <p:sp>
        <p:nvSpPr>
          <p:cNvPr id="7" name="Text Placeholder 6"/>
          <p:cNvSpPr>
            <a:spLocks noGrp="1"/>
          </p:cNvSpPr>
          <p:nvPr>
            <p:ph type="body" sz="quarter" idx="10" hasCustomPrompt="1"/>
          </p:nvPr>
        </p:nvSpPr>
        <p:spPr>
          <a:xfrm>
            <a:off x="695326" y="3113744"/>
            <a:ext cx="10768680" cy="2043451"/>
          </a:xfrm>
          <a:prstGeom prst="rect">
            <a:avLst/>
          </a:prstGeom>
        </p:spPr>
        <p:txBody>
          <a:bodyPr>
            <a:normAutofit/>
          </a:bodyPr>
          <a:lstStyle>
            <a:lvl1pPr marL="0" indent="0">
              <a:lnSpc>
                <a:spcPts val="3240"/>
              </a:lnSpc>
              <a:buNone/>
              <a:defRPr sz="2700">
                <a:solidFill>
                  <a:schemeClr val="bg1"/>
                </a:solidFill>
              </a:defRPr>
            </a:lvl1pPr>
          </a:lstStyle>
          <a:p>
            <a:pPr lvl="0"/>
            <a:r>
              <a:rPr lang="en-US" dirty="0"/>
              <a:t>[Divider subtitle]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pic>
        <p:nvPicPr>
          <p:cNvPr id="6" name="Picture 5">
            <a:extLst>
              <a:ext uri="{FF2B5EF4-FFF2-40B4-BE49-F238E27FC236}">
                <a16:creationId xmlns:a16="http://schemas.microsoft.com/office/drawing/2014/main" id="{2CBE33C2-B581-422F-9FF5-AF660C79D3B0}"/>
              </a:ext>
            </a:extLst>
          </p:cNvPr>
          <p:cNvPicPr>
            <a:picLocks noChangeAspect="1"/>
          </p:cNvPicPr>
          <p:nvPr userDrawn="1"/>
        </p:nvPicPr>
        <p:blipFill>
          <a:blip r:embed="rId2"/>
          <a:stretch>
            <a:fillRect/>
          </a:stretch>
        </p:blipFill>
        <p:spPr>
          <a:xfrm>
            <a:off x="8309692" y="275999"/>
            <a:ext cx="3204000" cy="472463"/>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sp>
        <p:nvSpPr>
          <p:cNvPr id="9" name="Right Triangle 3">
            <a:extLst>
              <a:ext uri="{FF2B5EF4-FFF2-40B4-BE49-F238E27FC236}">
                <a16:creationId xmlns:a16="http://schemas.microsoft.com/office/drawing/2014/main" id="{5E92F574-51E7-47B2-86D2-94DAE288E822}"/>
              </a:ext>
            </a:extLst>
          </p:cNvPr>
          <p:cNvSpPr/>
          <p:nvPr userDrawn="1"/>
        </p:nvSpPr>
        <p:spPr bwMode="invGray">
          <a:xfrm>
            <a:off x="2" y="4076700"/>
            <a:ext cx="3407833" cy="2781300"/>
          </a:xfrm>
          <a:custGeom>
            <a:avLst/>
            <a:gdLst>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 name="connsiteX0" fmla="*/ 0 w 2555875"/>
              <a:gd name="connsiteY0" fmla="*/ 2781300 h 2781300"/>
              <a:gd name="connsiteX1" fmla="*/ 0 w 2555875"/>
              <a:gd name="connsiteY1" fmla="*/ 0 h 2781300"/>
              <a:gd name="connsiteX2" fmla="*/ 2555875 w 2555875"/>
              <a:gd name="connsiteY2" fmla="*/ 2781300 h 2781300"/>
              <a:gd name="connsiteX3" fmla="*/ 0 w 2555875"/>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2555875" h="2781300">
                <a:moveTo>
                  <a:pt x="0" y="2781300"/>
                </a:moveTo>
                <a:lnTo>
                  <a:pt x="0" y="0"/>
                </a:lnTo>
                <a:cubicBezTo>
                  <a:pt x="158687" y="1674158"/>
                  <a:pt x="1584388" y="2511611"/>
                  <a:pt x="2555875" y="2781300"/>
                </a:cubicBezTo>
                <a:lnTo>
                  <a:pt x="0" y="2781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11" name="Rectangle 8">
            <a:extLst>
              <a:ext uri="{FF2B5EF4-FFF2-40B4-BE49-F238E27FC236}">
                <a16:creationId xmlns:a16="http://schemas.microsoft.com/office/drawing/2014/main" id="{C31ECE3F-0C43-444E-9F0C-B23F8D3935D2}"/>
              </a:ext>
            </a:extLst>
          </p:cNvPr>
          <p:cNvSpPr/>
          <p:nvPr userDrawn="1"/>
        </p:nvSpPr>
        <p:spPr bwMode="invGray">
          <a:xfrm>
            <a:off x="9192249" y="5584173"/>
            <a:ext cx="2999415" cy="1273828"/>
          </a:xfrm>
          <a:custGeom>
            <a:avLst/>
            <a:gdLst>
              <a:gd name="connsiteX0" fmla="*/ 0 w 2267490"/>
              <a:gd name="connsiteY0" fmla="*/ 0 h 1132541"/>
              <a:gd name="connsiteX1" fmla="*/ 2267490 w 2267490"/>
              <a:gd name="connsiteY1" fmla="*/ 0 h 1132541"/>
              <a:gd name="connsiteX2" fmla="*/ 2267490 w 2267490"/>
              <a:gd name="connsiteY2" fmla="*/ 1132541 h 1132541"/>
              <a:gd name="connsiteX3" fmla="*/ 0 w 2267490"/>
              <a:gd name="connsiteY3" fmla="*/ 1132541 h 1132541"/>
              <a:gd name="connsiteX4" fmla="*/ 0 w 2267490"/>
              <a:gd name="connsiteY4" fmla="*/ 0 h 1132541"/>
              <a:gd name="connsiteX0" fmla="*/ 0 w 2267490"/>
              <a:gd name="connsiteY0" fmla="*/ 1132541 h 1132541"/>
              <a:gd name="connsiteX1" fmla="*/ 2267490 w 2267490"/>
              <a:gd name="connsiteY1" fmla="*/ 0 h 1132541"/>
              <a:gd name="connsiteX2" fmla="*/ 2267490 w 2267490"/>
              <a:gd name="connsiteY2" fmla="*/ 1132541 h 1132541"/>
              <a:gd name="connsiteX3" fmla="*/ 0 w 2267490"/>
              <a:gd name="connsiteY3" fmla="*/ 1132541 h 1132541"/>
              <a:gd name="connsiteX0" fmla="*/ 0 w 2291396"/>
              <a:gd name="connsiteY0" fmla="*/ 857623 h 1132541"/>
              <a:gd name="connsiteX1" fmla="*/ 2291396 w 2291396"/>
              <a:gd name="connsiteY1" fmla="*/ 0 h 1132541"/>
              <a:gd name="connsiteX2" fmla="*/ 2291396 w 2291396"/>
              <a:gd name="connsiteY2" fmla="*/ 1132541 h 1132541"/>
              <a:gd name="connsiteX3" fmla="*/ 0 w 2291396"/>
              <a:gd name="connsiteY3" fmla="*/ 857623 h 1132541"/>
              <a:gd name="connsiteX0" fmla="*/ 0 w 2249561"/>
              <a:gd name="connsiteY0" fmla="*/ 845670 h 1132541"/>
              <a:gd name="connsiteX1" fmla="*/ 2249561 w 2249561"/>
              <a:gd name="connsiteY1" fmla="*/ 0 h 1132541"/>
              <a:gd name="connsiteX2" fmla="*/ 2249561 w 2249561"/>
              <a:gd name="connsiteY2" fmla="*/ 1132541 h 1132541"/>
              <a:gd name="connsiteX3" fmla="*/ 0 w 2249561"/>
              <a:gd name="connsiteY3" fmla="*/ 845670 h 1132541"/>
              <a:gd name="connsiteX0" fmla="*/ 0 w 2249561"/>
              <a:gd name="connsiteY0" fmla="*/ 944560 h 1231431"/>
              <a:gd name="connsiteX1" fmla="*/ 2249561 w 2249561"/>
              <a:gd name="connsiteY1" fmla="*/ 98890 h 1231431"/>
              <a:gd name="connsiteX2" fmla="*/ 2249561 w 2249561"/>
              <a:gd name="connsiteY2" fmla="*/ 1231431 h 1231431"/>
              <a:gd name="connsiteX3" fmla="*/ 0 w 2249561"/>
              <a:gd name="connsiteY3" fmla="*/ 944560 h 1231431"/>
              <a:gd name="connsiteX0" fmla="*/ 0 w 2249561"/>
              <a:gd name="connsiteY0" fmla="*/ 1212084 h 1498955"/>
              <a:gd name="connsiteX1" fmla="*/ 2249561 w 2249561"/>
              <a:gd name="connsiteY1" fmla="*/ 366414 h 1498955"/>
              <a:gd name="connsiteX2" fmla="*/ 2249561 w 2249561"/>
              <a:gd name="connsiteY2" fmla="*/ 1498955 h 1498955"/>
              <a:gd name="connsiteX3" fmla="*/ 0 w 2249561"/>
              <a:gd name="connsiteY3" fmla="*/ 1212084 h 1498955"/>
              <a:gd name="connsiteX0" fmla="*/ 0 w 2249561"/>
              <a:gd name="connsiteY0" fmla="*/ 1016618 h 1303489"/>
              <a:gd name="connsiteX1" fmla="*/ 2249561 w 2249561"/>
              <a:gd name="connsiteY1" fmla="*/ 170948 h 1303489"/>
              <a:gd name="connsiteX2" fmla="*/ 2249561 w 2249561"/>
              <a:gd name="connsiteY2" fmla="*/ 1303489 h 1303489"/>
              <a:gd name="connsiteX3" fmla="*/ 0 w 2249561"/>
              <a:gd name="connsiteY3" fmla="*/ 1016618 h 1303489"/>
              <a:gd name="connsiteX0" fmla="*/ 0 w 2249561"/>
              <a:gd name="connsiteY0" fmla="*/ 1002505 h 1289376"/>
              <a:gd name="connsiteX1" fmla="*/ 2249561 w 2249561"/>
              <a:gd name="connsiteY1" fmla="*/ 156835 h 1289376"/>
              <a:gd name="connsiteX2" fmla="*/ 2249561 w 2249561"/>
              <a:gd name="connsiteY2" fmla="*/ 1289376 h 1289376"/>
              <a:gd name="connsiteX3" fmla="*/ 0 w 2249561"/>
              <a:gd name="connsiteY3" fmla="*/ 1002505 h 1289376"/>
              <a:gd name="connsiteX0" fmla="*/ 0 w 2249561"/>
              <a:gd name="connsiteY0" fmla="*/ 985444 h 1272315"/>
              <a:gd name="connsiteX1" fmla="*/ 2249561 w 2249561"/>
              <a:gd name="connsiteY1" fmla="*/ 139774 h 1272315"/>
              <a:gd name="connsiteX2" fmla="*/ 2249561 w 2249561"/>
              <a:gd name="connsiteY2" fmla="*/ 1272315 h 1272315"/>
              <a:gd name="connsiteX3" fmla="*/ 0 w 2249561"/>
              <a:gd name="connsiteY3" fmla="*/ 985444 h 1272315"/>
              <a:gd name="connsiteX0" fmla="*/ 0 w 2249561"/>
              <a:gd name="connsiteY0" fmla="*/ 979690 h 1266561"/>
              <a:gd name="connsiteX1" fmla="*/ 2249561 w 2249561"/>
              <a:gd name="connsiteY1" fmla="*/ 134020 h 1266561"/>
              <a:gd name="connsiteX2" fmla="*/ 2249561 w 2249561"/>
              <a:gd name="connsiteY2" fmla="*/ 1266561 h 1266561"/>
              <a:gd name="connsiteX3" fmla="*/ 0 w 2249561"/>
              <a:gd name="connsiteY3" fmla="*/ 979690 h 1266561"/>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 name="connsiteX0" fmla="*/ 0 w 2249561"/>
              <a:gd name="connsiteY0" fmla="*/ 986957 h 1273828"/>
              <a:gd name="connsiteX1" fmla="*/ 2249561 w 2249561"/>
              <a:gd name="connsiteY1" fmla="*/ 141287 h 1273828"/>
              <a:gd name="connsiteX2" fmla="*/ 2249561 w 2249561"/>
              <a:gd name="connsiteY2" fmla="*/ 1273828 h 1273828"/>
              <a:gd name="connsiteX3" fmla="*/ 0 w 2249561"/>
              <a:gd name="connsiteY3" fmla="*/ 986957 h 1273828"/>
            </a:gdLst>
            <a:ahLst/>
            <a:cxnLst>
              <a:cxn ang="0">
                <a:pos x="connsiteX0" y="connsiteY0"/>
              </a:cxn>
              <a:cxn ang="0">
                <a:pos x="connsiteX1" y="connsiteY1"/>
              </a:cxn>
              <a:cxn ang="0">
                <a:pos x="connsiteX2" y="connsiteY2"/>
              </a:cxn>
              <a:cxn ang="0">
                <a:pos x="connsiteX3" y="connsiteY3"/>
              </a:cxn>
            </a:cxnLst>
            <a:rect l="l" t="t" r="r" b="b"/>
            <a:pathLst>
              <a:path w="2249561" h="1273828">
                <a:moveTo>
                  <a:pt x="0" y="986957"/>
                </a:moveTo>
                <a:cubicBezTo>
                  <a:pt x="690087" y="358432"/>
                  <a:pt x="1188931" y="-294000"/>
                  <a:pt x="2249561" y="141287"/>
                </a:cubicBezTo>
                <a:lnTo>
                  <a:pt x="2249561" y="1273828"/>
                </a:lnTo>
                <a:cubicBezTo>
                  <a:pt x="1762671" y="1220039"/>
                  <a:pt x="570560" y="550676"/>
                  <a:pt x="0" y="98695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noFill/>
              </a:rPr>
              <a:t> </a:t>
            </a:r>
          </a:p>
        </p:txBody>
      </p:sp>
      <p:sp>
        <p:nvSpPr>
          <p:cNvPr id="5" name="Title 1">
            <a:extLst>
              <a:ext uri="{FF2B5EF4-FFF2-40B4-BE49-F238E27FC236}">
                <a16:creationId xmlns:a16="http://schemas.microsoft.com/office/drawing/2014/main" id="{B506B291-BD26-4DBD-A912-E9396BA1828C}"/>
              </a:ext>
            </a:extLst>
          </p:cNvPr>
          <p:cNvSpPr>
            <a:spLocks noGrp="1"/>
          </p:cNvSpPr>
          <p:nvPr>
            <p:ph type="title"/>
          </p:nvPr>
        </p:nvSpPr>
        <p:spPr>
          <a:xfrm>
            <a:off x="695326" y="1700811"/>
            <a:ext cx="10768680" cy="1224137"/>
          </a:xfrm>
        </p:spPr>
        <p:txBody>
          <a:bodyPr anchor="b">
            <a:noAutofit/>
          </a:bodyPr>
          <a:lstStyle>
            <a:lvl1pPr>
              <a:lnSpc>
                <a:spcPts val="5040"/>
              </a:lnSpc>
              <a:defRPr sz="4200">
                <a:solidFill>
                  <a:schemeClr val="accent1"/>
                </a:solidFill>
              </a:defRPr>
            </a:lvl1pPr>
          </a:lstStyle>
          <a:p>
            <a:r>
              <a:rPr lang="en-US"/>
              <a:t>Click to edit Master title style</a:t>
            </a:r>
            <a:endParaRPr lang="en-AU" dirty="0"/>
          </a:p>
        </p:txBody>
      </p:sp>
      <p:sp>
        <p:nvSpPr>
          <p:cNvPr id="6" name="Text Placeholder 6">
            <a:extLst>
              <a:ext uri="{FF2B5EF4-FFF2-40B4-BE49-F238E27FC236}">
                <a16:creationId xmlns:a16="http://schemas.microsoft.com/office/drawing/2014/main" id="{72AC3715-D94B-4A73-8E94-CAC9D5806F46}"/>
              </a:ext>
            </a:extLst>
          </p:cNvPr>
          <p:cNvSpPr>
            <a:spLocks noGrp="1"/>
          </p:cNvSpPr>
          <p:nvPr>
            <p:ph type="body" sz="quarter" idx="10"/>
          </p:nvPr>
        </p:nvSpPr>
        <p:spPr>
          <a:xfrm>
            <a:off x="695326" y="3113744"/>
            <a:ext cx="10768680" cy="2043451"/>
          </a:xfrm>
          <a:prstGeom prst="rect">
            <a:avLst/>
          </a:prstGeom>
        </p:spPr>
        <p:txBody>
          <a:bodyPr>
            <a:normAutofit/>
          </a:bodyPr>
          <a:lstStyle>
            <a:lvl1pPr marL="0" indent="0">
              <a:lnSpc>
                <a:spcPts val="3240"/>
              </a:lnSpc>
              <a:buNone/>
              <a:defRPr sz="2700">
                <a:solidFill>
                  <a:schemeClr val="accent1"/>
                </a:solidFill>
              </a:defRPr>
            </a:lvl1pPr>
          </a:lstStyle>
          <a:p>
            <a:pPr lvl="0"/>
            <a:r>
              <a:rPr lang="en-US"/>
              <a:t>Edit Master text styles</a:t>
            </a:r>
          </a:p>
        </p:txBody>
      </p:sp>
      <p:sp>
        <p:nvSpPr>
          <p:cNvPr id="7" name="Rectangle 6">
            <a:extLst>
              <a:ext uri="{FF2B5EF4-FFF2-40B4-BE49-F238E27FC236}">
                <a16:creationId xmlns:a16="http://schemas.microsoft.com/office/drawing/2014/main" id="{8CAE7FD6-C4AB-456C-8186-F8E8B285CBB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0" name="Picture 9">
            <a:extLst>
              <a:ext uri="{FF2B5EF4-FFF2-40B4-BE49-F238E27FC236}">
                <a16:creationId xmlns:a16="http://schemas.microsoft.com/office/drawing/2014/main" id="{49CEDD3B-B2C6-4C8F-88C7-30EB2A94923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p>
            <a:r>
              <a:rPr lang="en-AU"/>
              <a:t>Brook Queree 48423384</a:t>
            </a:r>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p>
            <a:fld id="{E917DE0E-AFB1-41FD-BC35-27DB61CA125F}" type="slidenum">
              <a:rPr lang="en-AU" smtClean="0"/>
              <a:pPr/>
              <a:t>‹#›</a:t>
            </a:fld>
            <a:endParaRPr lang="en-AU" dirty="0"/>
          </a:p>
        </p:txBody>
      </p:sp>
      <p:sp>
        <p:nvSpPr>
          <p:cNvPr id="14" name="Date Placeholder 13">
            <a:extLst>
              <a:ext uri="{FF2B5EF4-FFF2-40B4-BE49-F238E27FC236}">
                <a16:creationId xmlns:a16="http://schemas.microsoft.com/office/drawing/2014/main" id="{085400BA-682A-4644-881E-9D9BA0DAB8FC}"/>
              </a:ext>
            </a:extLst>
          </p:cNvPr>
          <p:cNvSpPr>
            <a:spLocks noGrp="1"/>
          </p:cNvSpPr>
          <p:nvPr>
            <p:ph type="dt" sz="half" idx="14"/>
          </p:nvPr>
        </p:nvSpPr>
        <p:spPr bwMode="white"/>
        <p:txBody>
          <a:bodyPr/>
          <a:lstStyle/>
          <a:p>
            <a:endParaRPr lang="en-AU" dirty="0"/>
          </a:p>
        </p:txBody>
      </p:sp>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4DB10F3-61E9-4E77-9DC7-82D405E3EBBB}"/>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700213"/>
            <a:ext cx="10801350" cy="4608512"/>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US" dirty="0"/>
            </a:lvl5pPr>
            <a:lvl6pPr>
              <a:defRPr lang="en-AU" dirty="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p:txBody>
          <a:bodyPr/>
          <a:lstStyle/>
          <a:p>
            <a:r>
              <a:rPr lang="en-US"/>
              <a:t>Click to edit Master title style</a:t>
            </a:r>
            <a:endParaRPr lang="en-AU" dirty="0"/>
          </a:p>
        </p:txBody>
      </p:sp>
      <p:sp>
        <p:nvSpPr>
          <p:cNvPr id="8" name="Text Placeholder 5">
            <a:extLst>
              <a:ext uri="{FF2B5EF4-FFF2-40B4-BE49-F238E27FC236}">
                <a16:creationId xmlns:a16="http://schemas.microsoft.com/office/drawing/2014/main" id="{766B75CD-5CD6-4D07-B08A-ACCB61480F59}"/>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r>
              <a:rPr lang="en-AU"/>
              <a:t>Brook Queree 48423384</a:t>
            </a:r>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65099731-84D7-49CC-91E0-CE4B0734675A}"/>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11" name="TextBox 10">
            <a:extLst>
              <a:ext uri="{FF2B5EF4-FFF2-40B4-BE49-F238E27FC236}">
                <a16:creationId xmlns:a16="http://schemas.microsoft.com/office/drawing/2014/main" id="{7CCA4A0C-C5B9-45ED-9D64-B274EE980802}"/>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
        <p:nvSpPr>
          <p:cNvPr id="14" name="Date Placeholder 2">
            <a:extLst>
              <a:ext uri="{FF2B5EF4-FFF2-40B4-BE49-F238E27FC236}">
                <a16:creationId xmlns:a16="http://schemas.microsoft.com/office/drawing/2014/main" id="{59BA0F0A-82FA-4477-B553-959A8EFB7E8F}"/>
              </a:ext>
            </a:extLst>
          </p:cNvPr>
          <p:cNvSpPr>
            <a:spLocks noGrp="1"/>
          </p:cNvSpPr>
          <p:nvPr>
            <p:ph type="dt" sz="half" idx="2"/>
          </p:nvPr>
        </p:nvSpPr>
        <p:spPr bwMode="white">
          <a:xfrm>
            <a:off x="695325" y="151136"/>
            <a:ext cx="3384549" cy="241200"/>
          </a:xfrm>
          <a:prstGeom prst="rect">
            <a:avLst/>
          </a:prstGeom>
        </p:spPr>
        <p:txBody>
          <a:bodyPr vert="horz" lIns="0" tIns="0" rIns="0" bIns="0" rtlCol="0" anchor="t"/>
          <a:lstStyle>
            <a:lvl1pPr algn="l">
              <a:lnSpc>
                <a:spcPct val="80000"/>
              </a:lnSpc>
              <a:defRPr sz="1000">
                <a:solidFill>
                  <a:schemeClr val="bg1"/>
                </a:solidFill>
              </a:defRPr>
            </a:lvl1pPr>
          </a:lstStyle>
          <a:p>
            <a:endParaRPr lang="en-AU" dirty="0"/>
          </a:p>
        </p:txBody>
      </p:sp>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617285-D1B4-4CCD-B438-9B032C51AF79}"/>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sp>
        <p:nvSpPr>
          <p:cNvPr id="3" name="Content Placeholder 2"/>
          <p:cNvSpPr>
            <a:spLocks noGrp="1"/>
          </p:cNvSpPr>
          <p:nvPr>
            <p:ph sz="half" idx="1"/>
          </p:nvPr>
        </p:nvSpPr>
        <p:spPr>
          <a:xfrm>
            <a:off x="695325" y="1700213"/>
            <a:ext cx="5218859"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US" sz="2400" dirty="0"/>
            </a:lvl5pPr>
            <a:lvl6pPr>
              <a:defRPr lang="en-AU" sz="2000" dirty="0"/>
            </a:lvl6pPr>
            <a:lvl7pPr>
              <a:defRPr lang="en-AU" dirty="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88619" y="1700213"/>
            <a:ext cx="5220000" cy="4608515"/>
          </a:xfrm>
          <a:prstGeom prst="rect">
            <a:avLst/>
          </a:prstGeom>
        </p:spPr>
        <p:txBody>
          <a:bodyPr>
            <a:normAutofit/>
          </a:bodyPr>
          <a:lstStyle>
            <a:lvl1pPr>
              <a:defRPr lang="en-US" dirty="0"/>
            </a:lvl1pPr>
            <a:lvl2pPr>
              <a:defRPr lang="en-US" dirty="0"/>
            </a:lvl2pPr>
            <a:lvl3pPr>
              <a:defRPr lang="en-US" dirty="0"/>
            </a:lvl3pPr>
            <a:lvl4pPr>
              <a:defRPr lang="en-US" dirty="0"/>
            </a:lvl4pPr>
            <a:lvl5pPr>
              <a:defRPr lang="en-AU" dirty="0"/>
            </a:lvl5pPr>
            <a:lvl6pPr>
              <a:defRPr lang="en-AU" dirty="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8" name="Title 7">
            <a:extLst>
              <a:ext uri="{FF2B5EF4-FFF2-40B4-BE49-F238E27FC236}">
                <a16:creationId xmlns:a16="http://schemas.microsoft.com/office/drawing/2014/main" id="{E9C4661F-54FC-4886-BD67-853118646F4D}"/>
              </a:ext>
            </a:extLst>
          </p:cNvPr>
          <p:cNvSpPr>
            <a:spLocks noGrp="1"/>
          </p:cNvSpPr>
          <p:nvPr>
            <p:ph type="title"/>
          </p:nvPr>
        </p:nvSpPr>
        <p:spPr/>
        <p:txBody>
          <a:bodyPr/>
          <a:lstStyle/>
          <a:p>
            <a:r>
              <a:rPr lang="en-US"/>
              <a:t>Click to edit Master title style</a:t>
            </a:r>
            <a:endParaRPr lang="en-AU" dirty="0"/>
          </a:p>
        </p:txBody>
      </p:sp>
      <p:sp>
        <p:nvSpPr>
          <p:cNvPr id="10" name="Text Placeholder 5">
            <a:extLst>
              <a:ext uri="{FF2B5EF4-FFF2-40B4-BE49-F238E27FC236}">
                <a16:creationId xmlns:a16="http://schemas.microsoft.com/office/drawing/2014/main" id="{B8CF3B12-4A8B-4A18-B3B1-784A4DEDEF2B}"/>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pic>
        <p:nvPicPr>
          <p:cNvPr id="11" name="Picture 10">
            <a:extLst>
              <a:ext uri="{FF2B5EF4-FFF2-40B4-BE49-F238E27FC236}">
                <a16:creationId xmlns:a16="http://schemas.microsoft.com/office/drawing/2014/main" id="{E3275DB1-C9CB-4BE5-B284-7833AD902813}"/>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5" name="Date Placeholder 4">
            <a:extLst>
              <a:ext uri="{FF2B5EF4-FFF2-40B4-BE49-F238E27FC236}">
                <a16:creationId xmlns:a16="http://schemas.microsoft.com/office/drawing/2014/main" id="{5CB261A5-F8C2-49CF-AE4B-80932D43C55C}"/>
              </a:ext>
            </a:extLst>
          </p:cNvPr>
          <p:cNvSpPr>
            <a:spLocks noGrp="1"/>
          </p:cNvSpPr>
          <p:nvPr>
            <p:ph type="dt" sz="half" idx="16"/>
          </p:nvPr>
        </p:nvSpPr>
        <p:spPr bwMode="white"/>
        <p:txBody>
          <a:bodyPr/>
          <a:lstStyle/>
          <a:p>
            <a:endParaRPr lang="en-AU" dirty="0"/>
          </a:p>
        </p:txBody>
      </p:sp>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r>
              <a:rPr lang="en-AU"/>
              <a:t>Brook Queree 48423384</a:t>
            </a:r>
            <a:endParaRPr lang="en-AU"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12" name="Content Placeholder 9">
            <a:extLst>
              <a:ext uri="{FF2B5EF4-FFF2-40B4-BE49-F238E27FC236}">
                <a16:creationId xmlns:a16="http://schemas.microsoft.com/office/drawing/2014/main" id="{7DE9F9C2-C2B0-4B19-9F8F-A1280EA275C0}"/>
              </a:ext>
            </a:extLst>
          </p:cNvPr>
          <p:cNvSpPr>
            <a:spLocks noGrp="1"/>
          </p:cNvSpPr>
          <p:nvPr>
            <p:ph sz="quarter" idx="10"/>
          </p:nvPr>
        </p:nvSpPr>
        <p:spPr>
          <a:xfrm>
            <a:off x="695326" y="2276872"/>
            <a:ext cx="10801350" cy="4031853"/>
          </a:xfrm>
          <a:prstGeom prst="rect">
            <a:avLst/>
          </a:prstGeom>
        </p:spPr>
        <p:txBody>
          <a:bodyPr/>
          <a:lstStyle>
            <a:lvl1pPr>
              <a:defRPr lang="en-US" dirty="0"/>
            </a:lvl1pPr>
            <a:lvl2pPr>
              <a:defRPr lang="en-US" dirty="0"/>
            </a:lvl2pPr>
            <a:lvl3pPr>
              <a:defRPr lang="en-US" dirty="0"/>
            </a:lvl3pPr>
            <a:lvl4pPr>
              <a:defRPr lang="en-US" dirty="0"/>
            </a:lvl4pPr>
            <a:lvl5pPr>
              <a:spcBef>
                <a:spcPts val="1200"/>
              </a:spcBef>
              <a:defRPr lang="en-AU" dirty="0"/>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Text Placeholder 5">
            <a:extLst>
              <a:ext uri="{FF2B5EF4-FFF2-40B4-BE49-F238E27FC236}">
                <a16:creationId xmlns:a16="http://schemas.microsoft.com/office/drawing/2014/main" id="{41D6D02D-851A-425B-9382-05F6C6A21AE0}"/>
              </a:ext>
            </a:extLst>
          </p:cNvPr>
          <p:cNvSpPr>
            <a:spLocks noGrp="1"/>
          </p:cNvSpPr>
          <p:nvPr>
            <p:ph type="body" sz="quarter" idx="14" hasCustomPrompt="1"/>
          </p:nvPr>
        </p:nvSpPr>
        <p:spPr>
          <a:xfrm>
            <a:off x="695325" y="1700808"/>
            <a:ext cx="10801350" cy="504825"/>
          </a:xfrm>
        </p:spPr>
        <p:txBody>
          <a:bodyPr>
            <a:normAutofit/>
          </a:bodyPr>
          <a:lstStyle>
            <a:lvl1pPr>
              <a:defRPr sz="2000" b="1">
                <a:solidFill>
                  <a:schemeClr val="accent1"/>
                </a:solidFill>
              </a:defRPr>
            </a:lvl1pPr>
            <a:lvl2pPr marL="612" indent="0">
              <a:buNone/>
              <a:defRPr/>
            </a:lvl2pPr>
          </a:lstStyle>
          <a:p>
            <a:pPr lvl="0"/>
            <a:r>
              <a:rPr lang="en-US" dirty="0"/>
              <a:t>[Subtitle]</a:t>
            </a:r>
          </a:p>
        </p:txBody>
      </p:sp>
      <p:sp>
        <p:nvSpPr>
          <p:cNvPr id="13" name="Text Placeholder 5">
            <a:extLst>
              <a:ext uri="{FF2B5EF4-FFF2-40B4-BE49-F238E27FC236}">
                <a16:creationId xmlns:a16="http://schemas.microsoft.com/office/drawing/2014/main" id="{47739A71-8D07-4132-9F5A-AE8E3A1B32C3}"/>
              </a:ext>
            </a:extLst>
          </p:cNvPr>
          <p:cNvSpPr>
            <a:spLocks noGrp="1"/>
          </p:cNvSpPr>
          <p:nvPr>
            <p:ph type="body" sz="quarter" idx="15" hasCustomPrompt="1"/>
          </p:nvPr>
        </p:nvSpPr>
        <p:spPr>
          <a:xfrm>
            <a:off x="4400550" y="6524625"/>
            <a:ext cx="3384667" cy="241300"/>
          </a:xfrm>
        </p:spPr>
        <p:txBody>
          <a:bodyPr anchor="ctr">
            <a:normAutofit/>
          </a:bodyPr>
          <a:lstStyle>
            <a:lvl1pPr algn="ctr">
              <a:defRPr sz="1000" b="1">
                <a:solidFill>
                  <a:schemeClr val="accent1"/>
                </a:solidFill>
              </a:defRPr>
            </a:lvl1pPr>
          </a:lstStyle>
          <a:p>
            <a:pPr lvl="0"/>
            <a:r>
              <a:rPr lang="en-US" dirty="0"/>
              <a:t>#[Hashtag text]</a:t>
            </a:r>
          </a:p>
        </p:txBody>
      </p:sp>
      <p:sp>
        <p:nvSpPr>
          <p:cNvPr id="10" name="Rectangle 9">
            <a:extLst>
              <a:ext uri="{FF2B5EF4-FFF2-40B4-BE49-F238E27FC236}">
                <a16:creationId xmlns:a16="http://schemas.microsoft.com/office/drawing/2014/main" id="{D58DC2F2-9186-47D8-9B5E-AD01B90E6DDD}"/>
              </a:ext>
            </a:extLst>
          </p:cNvPr>
          <p:cNvSpPr/>
          <p:nvPr userDrawn="1"/>
        </p:nvSpPr>
        <p:spPr bwMode="invGray">
          <a:xfrm flipH="1">
            <a:off x="0" y="0"/>
            <a:ext cx="12192000" cy="630000"/>
          </a:xfrm>
          <a:prstGeom prst="rect">
            <a:avLst/>
          </a:prstGeom>
          <a:gradFill flip="none" rotWithShape="1">
            <a:gsLst>
              <a:gs pos="75000">
                <a:schemeClr val="accent1"/>
              </a:gs>
              <a:gs pos="100000">
                <a:srgbClr val="962A8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1800"/>
          </a:p>
        </p:txBody>
      </p:sp>
      <p:pic>
        <p:nvPicPr>
          <p:cNvPr id="15" name="Picture 14">
            <a:extLst>
              <a:ext uri="{FF2B5EF4-FFF2-40B4-BE49-F238E27FC236}">
                <a16:creationId xmlns:a16="http://schemas.microsoft.com/office/drawing/2014/main" id="{EFCDB56B-4EE8-4A95-A470-557D6FBBEB41}"/>
              </a:ext>
            </a:extLst>
          </p:cNvPr>
          <p:cNvPicPr>
            <a:picLocks noChangeAspect="1"/>
          </p:cNvPicPr>
          <p:nvPr userDrawn="1"/>
        </p:nvPicPr>
        <p:blipFill>
          <a:blip r:embed="rId2"/>
          <a:stretch>
            <a:fillRect/>
          </a:stretch>
        </p:blipFill>
        <p:spPr>
          <a:xfrm>
            <a:off x="10297935" y="152896"/>
            <a:ext cx="1210684" cy="324000"/>
          </a:xfrm>
          <a:prstGeom prst="rect">
            <a:avLst/>
          </a:prstGeom>
        </p:spPr>
      </p:pic>
      <p:sp>
        <p:nvSpPr>
          <p:cNvPr id="3" name="Title 2">
            <a:extLst>
              <a:ext uri="{FF2B5EF4-FFF2-40B4-BE49-F238E27FC236}">
                <a16:creationId xmlns:a16="http://schemas.microsoft.com/office/drawing/2014/main" id="{FC6DF2CA-8642-47E7-98D3-A7019416AF60}"/>
              </a:ext>
            </a:extLst>
          </p:cNvPr>
          <p:cNvSpPr>
            <a:spLocks noGrp="1"/>
          </p:cNvSpPr>
          <p:nvPr>
            <p:ph type="title"/>
          </p:nvPr>
        </p:nvSpPr>
        <p:spPr/>
        <p:txBody>
          <a:bodyPr/>
          <a:lstStyle/>
          <a:p>
            <a:r>
              <a:rPr lang="en-US"/>
              <a:t>Click to edit Master title style</a:t>
            </a:r>
            <a:endParaRPr lang="en-AU" dirty="0"/>
          </a:p>
        </p:txBody>
      </p:sp>
      <p:sp>
        <p:nvSpPr>
          <p:cNvPr id="2" name="Date Placeholder 1">
            <a:extLst>
              <a:ext uri="{FF2B5EF4-FFF2-40B4-BE49-F238E27FC236}">
                <a16:creationId xmlns:a16="http://schemas.microsoft.com/office/drawing/2014/main" id="{129B2684-2D18-4E6D-8AA2-AD850CFD2770}"/>
              </a:ext>
            </a:extLst>
          </p:cNvPr>
          <p:cNvSpPr>
            <a:spLocks noGrp="1"/>
          </p:cNvSpPr>
          <p:nvPr>
            <p:ph type="dt" sz="half" idx="16"/>
          </p:nvPr>
        </p:nvSpPr>
        <p:spPr bwMode="white"/>
        <p:txBody>
          <a:bodyPr/>
          <a:lstStyle/>
          <a:p>
            <a:endParaRPr lang="en-AU" dirty="0"/>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r>
              <a:rPr lang="en-AU"/>
              <a:t>Brook Queree 48423384</a:t>
            </a:r>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6" y="1052736"/>
            <a:ext cx="10801350" cy="469056"/>
          </a:xfrm>
          <a:prstGeom prst="rect">
            <a:avLst/>
          </a:prstGeom>
        </p:spPr>
        <p:txBody>
          <a:bodyPr vert="horz" lIns="0" tIns="0" rIns="0" bIns="0" rtlCol="0" anchor="ctr">
            <a:normAutofit/>
          </a:bodyPr>
          <a:lstStyle/>
          <a:p>
            <a:r>
              <a:rPr lang="en-US" dirty="0"/>
              <a:t>[Title]</a:t>
            </a:r>
            <a:endParaRPr lang="en-AU" dirty="0"/>
          </a:p>
        </p:txBody>
      </p:sp>
      <p:sp>
        <p:nvSpPr>
          <p:cNvPr id="6" name="Footer Placeholder 4"/>
          <p:cNvSpPr>
            <a:spLocks noGrp="1"/>
          </p:cNvSpPr>
          <p:nvPr>
            <p:ph type="ftr" sz="quarter" idx="3"/>
          </p:nvPr>
        </p:nvSpPr>
        <p:spPr>
          <a:xfrm>
            <a:off x="695326" y="6519171"/>
            <a:ext cx="3360109" cy="240219"/>
          </a:xfrm>
          <a:prstGeom prst="rect">
            <a:avLst/>
          </a:prstGeom>
        </p:spPr>
        <p:txBody>
          <a:bodyPr vert="horz" lIns="0" tIns="0" rIns="0" bIns="0" rtlCol="0" anchor="ctr"/>
          <a:lstStyle>
            <a:lvl1pPr algn="l">
              <a:defRPr sz="800" b="0">
                <a:solidFill>
                  <a:schemeClr val="tx1"/>
                </a:solidFill>
              </a:defRPr>
            </a:lvl1pPr>
          </a:lstStyle>
          <a:p>
            <a:r>
              <a:rPr lang="en-AU"/>
              <a:t>Brook Queree 48423384</a:t>
            </a:r>
            <a:endParaRPr lang="en-AU" dirty="0"/>
          </a:p>
        </p:txBody>
      </p:sp>
      <p:sp>
        <p:nvSpPr>
          <p:cNvPr id="7" name="Slide Number Placeholder 5"/>
          <p:cNvSpPr>
            <a:spLocks noGrp="1"/>
          </p:cNvSpPr>
          <p:nvPr>
            <p:ph type="sldNum" sz="quarter" idx="4"/>
          </p:nvPr>
        </p:nvSpPr>
        <p:spPr>
          <a:xfrm>
            <a:off x="11208568" y="6519171"/>
            <a:ext cx="288032" cy="240219"/>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4" name="Text Placeholder 3">
            <a:extLst>
              <a:ext uri="{FF2B5EF4-FFF2-40B4-BE49-F238E27FC236}">
                <a16:creationId xmlns:a16="http://schemas.microsoft.com/office/drawing/2014/main" id="{BDF8D2AE-3583-4708-BD46-43C743300E11}"/>
              </a:ext>
            </a:extLst>
          </p:cNvPr>
          <p:cNvSpPr>
            <a:spLocks noGrp="1"/>
          </p:cNvSpPr>
          <p:nvPr>
            <p:ph type="body" idx="1"/>
          </p:nvPr>
        </p:nvSpPr>
        <p:spPr>
          <a:xfrm>
            <a:off x="695326" y="1700213"/>
            <a:ext cx="10801349" cy="460851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Date Placeholder 2">
            <a:extLst>
              <a:ext uri="{FF2B5EF4-FFF2-40B4-BE49-F238E27FC236}">
                <a16:creationId xmlns:a16="http://schemas.microsoft.com/office/drawing/2014/main" id="{3BDB83A3-A276-43C3-9F27-2B380C4149A9}"/>
              </a:ext>
            </a:extLst>
          </p:cNvPr>
          <p:cNvSpPr>
            <a:spLocks noGrp="1"/>
          </p:cNvSpPr>
          <p:nvPr>
            <p:ph type="dt" sz="half" idx="2"/>
          </p:nvPr>
        </p:nvSpPr>
        <p:spPr>
          <a:xfrm>
            <a:off x="695324" y="151134"/>
            <a:ext cx="3360109" cy="288000"/>
          </a:xfrm>
          <a:prstGeom prst="rect">
            <a:avLst/>
          </a:prstGeom>
        </p:spPr>
        <p:txBody>
          <a:bodyPr vert="horz" lIns="0" tIns="0" rIns="0" bIns="0" rtlCol="0" anchor="t"/>
          <a:lstStyle>
            <a:lvl1pPr algn="l">
              <a:lnSpc>
                <a:spcPct val="80000"/>
              </a:lnSpc>
              <a:defRPr sz="1000">
                <a:solidFill>
                  <a:schemeClr val="bg1"/>
                </a:solidFill>
              </a:defRPr>
            </a:lvl1pPr>
          </a:lstStyle>
          <a:p>
            <a:endParaRPr lang="en-AU" dirty="0"/>
          </a:p>
        </p:txBody>
      </p:sp>
      <p:sp>
        <p:nvSpPr>
          <p:cNvPr id="9" name="TextBox 8">
            <a:extLst>
              <a:ext uri="{FF2B5EF4-FFF2-40B4-BE49-F238E27FC236}">
                <a16:creationId xmlns:a16="http://schemas.microsoft.com/office/drawing/2014/main" id="{CB7DFD9D-2931-49B5-A376-9D4B93C4960C}"/>
              </a:ext>
            </a:extLst>
          </p:cNvPr>
          <p:cNvSpPr txBox="1"/>
          <p:nvPr userDrawn="1"/>
        </p:nvSpPr>
        <p:spPr>
          <a:xfrm>
            <a:off x="8096810" y="6518190"/>
            <a:ext cx="2391677" cy="241200"/>
          </a:xfrm>
          <a:prstGeom prst="rect">
            <a:avLst/>
          </a:prstGeom>
          <a:noFill/>
        </p:spPr>
        <p:txBody>
          <a:bodyPr wrap="square" lIns="0" tIns="0" rIns="0" bIns="0" rtlCol="0" anchor="ctr">
            <a:noAutofit/>
          </a:bodyPr>
          <a:lstStyle/>
          <a:p>
            <a:r>
              <a:rPr lang="en-AU" sz="800" dirty="0"/>
              <a:t>CRICOS code 00025B</a:t>
            </a:r>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83" r:id="rId3"/>
    <p:sldLayoutId id="2147483774" r:id="rId4"/>
    <p:sldLayoutId id="2147483792" r:id="rId5"/>
    <p:sldLayoutId id="2147483775" r:id="rId6"/>
    <p:sldLayoutId id="2147483650" r:id="rId7"/>
    <p:sldLayoutId id="2147483652" r:id="rId8"/>
    <p:sldLayoutId id="2147483778" r:id="rId9"/>
    <p:sldLayoutId id="2147483779" r:id="rId10"/>
    <p:sldLayoutId id="2147483728" r:id="rId11"/>
    <p:sldLayoutId id="2147483784" r:id="rId12"/>
    <p:sldLayoutId id="2147483656" r:id="rId13"/>
    <p:sldLayoutId id="2147483732" r:id="rId14"/>
    <p:sldLayoutId id="2147483793" r:id="rId15"/>
    <p:sldLayoutId id="2147483657" r:id="rId16"/>
    <p:sldLayoutId id="2147483765" r:id="rId17"/>
    <p:sldLayoutId id="2147483787" r:id="rId18"/>
    <p:sldLayoutId id="2147483788" r:id="rId19"/>
    <p:sldLayoutId id="2147483794" r:id="rId20"/>
    <p:sldLayoutId id="2147483795" r:id="rId21"/>
    <p:sldLayoutId id="2147483796" r:id="rId22"/>
    <p:sldLayoutId id="2147483791" r:id="rId23"/>
    <p:sldLayoutId id="2147483797" r:id="rId24"/>
    <p:sldLayoutId id="2147483790" r:id="rId25"/>
    <p:sldLayoutId id="2147483798" r:id="rId26"/>
    <p:sldLayoutId id="2147483768" r:id="rId27"/>
    <p:sldLayoutId id="2147483769" r:id="rId28"/>
    <p:sldLayoutId id="2147483770" r:id="rId29"/>
    <p:sldLayoutId id="2147483771" r:id="rId30"/>
    <p:sldLayoutId id="2147483789" r:id="rId31"/>
    <p:sldLayoutId id="2147483776" r:id="rId32"/>
    <p:sldLayoutId id="2147483777" r:id="rId33"/>
    <p:sldLayoutId id="2147483654" r:id="rId34"/>
    <p:sldLayoutId id="2147483785" r:id="rId35"/>
    <p:sldLayoutId id="2147483780" r:id="rId36"/>
    <p:sldLayoutId id="2147483782" r:id="rId3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400" b="0" kern="1200">
          <a:solidFill>
            <a:schemeClr val="accent1"/>
          </a:solidFill>
          <a:latin typeface="+mj-lt"/>
          <a:ea typeface="+mj-ea"/>
          <a:cs typeface="+mj-cs"/>
        </a:defRPr>
      </a:lvl1pPr>
    </p:titleStyle>
    <p:bodyStyle>
      <a:lvl1pPr marL="0" indent="0" algn="l" defTabSz="914400" rtl="0" eaLnBrk="1" latinLnBrk="0" hangingPunct="1">
        <a:lnSpc>
          <a:spcPct val="110000"/>
        </a:lnSpc>
        <a:spcBef>
          <a:spcPts val="300"/>
        </a:spcBef>
        <a:spcAft>
          <a:spcPts val="300"/>
        </a:spcAft>
        <a:buClr>
          <a:schemeClr val="tx1"/>
        </a:buClr>
        <a:buFont typeface="Arial" panose="020B0604020202020204" pitchFamily="34" charset="0"/>
        <a:buNone/>
        <a:defRPr lang="en-US" sz="1800" kern="1200" dirty="0">
          <a:solidFill>
            <a:schemeClr val="tx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8" userDrawn="1">
          <p15:clr>
            <a:srgbClr val="F26B43"/>
          </p15:clr>
        </p15:guide>
        <p15:guide id="6" orient="horz" pos="3974" userDrawn="1">
          <p15:clr>
            <a:srgbClr val="F26B43"/>
          </p15:clr>
        </p15:guide>
        <p15:guide id="7" orient="horz" pos="663"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07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6032B958-83AD-1C40-3CF2-D766002F7955}"/>
              </a:ext>
            </a:extLst>
          </p:cNvPr>
          <p:cNvSpPr txBox="1">
            <a:spLocks/>
          </p:cNvSpPr>
          <p:nvPr/>
        </p:nvSpPr>
        <p:spPr bwMode="white">
          <a:xfrm>
            <a:off x="983432" y="5085184"/>
            <a:ext cx="8064896" cy="864096"/>
          </a:xfrm>
          <a:prstGeom prst="rect">
            <a:avLst/>
          </a:prstGeom>
        </p:spPr>
        <p:txBody>
          <a:bodyPr vert="horz" lIns="0" tIns="0" rIns="0" bIns="0" rtlCol="0">
            <a:noAutofit/>
          </a:bodyPr>
          <a:lstStyle>
            <a:lvl1pPr marL="0" indent="0" algn="l" defTabSz="914400" rtl="0" eaLnBrk="1" latinLnBrk="0" hangingPunct="1">
              <a:lnSpc>
                <a:spcPts val="3240"/>
              </a:lnSpc>
              <a:spcBef>
                <a:spcPts val="300"/>
              </a:spcBef>
              <a:spcAft>
                <a:spcPts val="300"/>
              </a:spcAft>
              <a:buClr>
                <a:schemeClr val="tx1"/>
              </a:buClr>
              <a:buFont typeface="Arial" panose="020B0604020202020204" pitchFamily="34" charset="0"/>
              <a:buNone/>
              <a:defRPr lang="en-US" sz="2700" kern="1200">
                <a:solidFill>
                  <a:schemeClr val="bg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AU" sz="3200" dirty="0"/>
              <a:t>Brook Queree 48423384</a:t>
            </a:r>
          </a:p>
        </p:txBody>
      </p:sp>
      <p:pic>
        <p:nvPicPr>
          <p:cNvPr id="12" name="Graphic 11">
            <a:extLst>
              <a:ext uri="{FF2B5EF4-FFF2-40B4-BE49-F238E27FC236}">
                <a16:creationId xmlns:a16="http://schemas.microsoft.com/office/drawing/2014/main" id="{A3BA0A69-E5CD-C6CD-C4FB-861BC6C9B1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637" y="486354"/>
            <a:ext cx="11258989" cy="3374694"/>
          </a:xfrm>
          <a:prstGeom prst="rect">
            <a:avLst/>
          </a:prstGeom>
        </p:spPr>
      </p:pic>
      <p:sp>
        <p:nvSpPr>
          <p:cNvPr id="13" name="Text Placeholder 9">
            <a:extLst>
              <a:ext uri="{FF2B5EF4-FFF2-40B4-BE49-F238E27FC236}">
                <a16:creationId xmlns:a16="http://schemas.microsoft.com/office/drawing/2014/main" id="{E7E7D8A6-92EC-766F-AD6C-DAC6C8F2FE4C}"/>
              </a:ext>
            </a:extLst>
          </p:cNvPr>
          <p:cNvSpPr txBox="1">
            <a:spLocks/>
          </p:cNvSpPr>
          <p:nvPr/>
        </p:nvSpPr>
        <p:spPr bwMode="white">
          <a:xfrm>
            <a:off x="722400" y="3503178"/>
            <a:ext cx="10747200" cy="1178618"/>
          </a:xfrm>
          <a:prstGeom prst="rect">
            <a:avLst/>
          </a:prstGeom>
        </p:spPr>
        <p:txBody>
          <a:bodyPr vert="horz" lIns="0" tIns="0" rIns="0" bIns="0" rtlCol="0">
            <a:normAutofit/>
          </a:bodyPr>
          <a:lstStyle>
            <a:lvl1pPr marL="0" indent="0" algn="l" defTabSz="914400" rtl="0" eaLnBrk="1" latinLnBrk="0" hangingPunct="1">
              <a:lnSpc>
                <a:spcPts val="3240"/>
              </a:lnSpc>
              <a:spcBef>
                <a:spcPts val="300"/>
              </a:spcBef>
              <a:spcAft>
                <a:spcPts val="300"/>
              </a:spcAft>
              <a:buClr>
                <a:schemeClr val="tx1"/>
              </a:buClr>
              <a:buFont typeface="Arial" panose="020B0604020202020204" pitchFamily="34" charset="0"/>
              <a:buNone/>
              <a:defRPr lang="en-US" sz="2700" kern="1200">
                <a:solidFill>
                  <a:schemeClr val="bg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AU" dirty="0"/>
              <a:t>Petabyte-scale distributed data processing</a:t>
            </a:r>
          </a:p>
        </p:txBody>
      </p:sp>
      <p:sp>
        <p:nvSpPr>
          <p:cNvPr id="19" name="Text Placeholder 3">
            <a:extLst>
              <a:ext uri="{FF2B5EF4-FFF2-40B4-BE49-F238E27FC236}">
                <a16:creationId xmlns:a16="http://schemas.microsoft.com/office/drawing/2014/main" id="{169C3868-9342-2915-7883-AD6ACA632493}"/>
              </a:ext>
            </a:extLst>
          </p:cNvPr>
          <p:cNvSpPr txBox="1">
            <a:spLocks/>
          </p:cNvSpPr>
          <p:nvPr/>
        </p:nvSpPr>
        <p:spPr bwMode="white">
          <a:xfrm>
            <a:off x="10632504" y="2901489"/>
            <a:ext cx="1368152" cy="554484"/>
          </a:xfrm>
          <a:prstGeom prst="rect">
            <a:avLst/>
          </a:prstGeom>
        </p:spPr>
        <p:txBody>
          <a:bodyPr vert="horz" lIns="0" tIns="0" rIns="0" bIns="0" rtlCol="0">
            <a:noAutofit/>
          </a:bodyPr>
          <a:lstStyle>
            <a:lvl1pPr marL="0" indent="0" algn="l" defTabSz="914400" rtl="0" eaLnBrk="1" latinLnBrk="0" hangingPunct="1">
              <a:lnSpc>
                <a:spcPts val="3240"/>
              </a:lnSpc>
              <a:spcBef>
                <a:spcPts val="300"/>
              </a:spcBef>
              <a:spcAft>
                <a:spcPts val="300"/>
              </a:spcAft>
              <a:buClr>
                <a:schemeClr val="tx1"/>
              </a:buClr>
              <a:buFont typeface="Arial" panose="020B0604020202020204" pitchFamily="34" charset="0"/>
              <a:buNone/>
              <a:defRPr lang="en-US" sz="2700" kern="1200">
                <a:solidFill>
                  <a:schemeClr val="bg1"/>
                </a:solidFill>
                <a:latin typeface="+mn-lt"/>
                <a:ea typeface="+mn-ea"/>
                <a:cs typeface="+mn-cs"/>
              </a:defRPr>
            </a:lvl1pPr>
            <a:lvl2pPr marL="180000" indent="-179388" algn="l" defTabSz="914400" rtl="0" eaLnBrk="1" latinLnBrk="0" hangingPunct="1">
              <a:lnSpc>
                <a:spcPct val="110000"/>
              </a:lnSpc>
              <a:spcBef>
                <a:spcPts val="300"/>
              </a:spcBef>
              <a:spcAft>
                <a:spcPts val="300"/>
              </a:spcAft>
              <a:buClr>
                <a:schemeClr val="tx1"/>
              </a:buClr>
              <a:buFont typeface="Arial" panose="020B0604020202020204" pitchFamily="34" charset="0"/>
              <a:buChar char="•"/>
              <a:defRPr lang="en-US" sz="1800" kern="1200" dirty="0">
                <a:solidFill>
                  <a:schemeClr val="tx1"/>
                </a:solidFill>
                <a:latin typeface="+mn-lt"/>
                <a:ea typeface="+mn-ea"/>
                <a:cs typeface="+mn-cs"/>
              </a:defRPr>
            </a:lvl2pPr>
            <a:lvl3pPr marL="360000" indent="-179388" algn="l" defTabSz="914400" rtl="0" eaLnBrk="1" latinLnBrk="0" hangingPunct="1">
              <a:lnSpc>
                <a:spcPct val="110000"/>
              </a:lnSpc>
              <a:spcBef>
                <a:spcPts val="200"/>
              </a:spcBef>
              <a:spcAft>
                <a:spcPts val="200"/>
              </a:spcAft>
              <a:buClr>
                <a:schemeClr val="accent1"/>
              </a:buClr>
              <a:buFont typeface="Arial" panose="020B0604020202020204" pitchFamily="34" charset="0"/>
              <a:buChar char="­"/>
              <a:defRPr lang="en-US" sz="1800" kern="1200" baseline="0" dirty="0">
                <a:solidFill>
                  <a:schemeClr val="tx1"/>
                </a:solidFill>
                <a:latin typeface="+mn-lt"/>
                <a:ea typeface="+mn-ea"/>
                <a:cs typeface="+mn-cs"/>
              </a:defRPr>
            </a:lvl3pPr>
            <a:lvl4pPr marL="540000" indent="-179388" algn="l" defTabSz="914400" rtl="0" eaLnBrk="1" latinLnBrk="0" hangingPunct="1">
              <a:lnSpc>
                <a:spcPct val="110000"/>
              </a:lnSpc>
              <a:spcBef>
                <a:spcPts val="100"/>
              </a:spcBef>
              <a:spcAft>
                <a:spcPts val="100"/>
              </a:spcAft>
              <a:buFont typeface="Wingdings" panose="05000000000000000000" pitchFamily="2" charset="2"/>
              <a:buChar char=""/>
              <a:defRPr lang="en-US" sz="1800" kern="1200" baseline="0" dirty="0">
                <a:solidFill>
                  <a:schemeClr val="tx1"/>
                </a:solidFill>
                <a:latin typeface="+mn-lt"/>
                <a:ea typeface="+mn-ea"/>
                <a:cs typeface="+mn-cs"/>
              </a:defRPr>
            </a:lvl4pPr>
            <a:lvl5pPr marL="0" indent="0" algn="l" defTabSz="914400" rtl="0" eaLnBrk="1" latinLnBrk="0" hangingPunct="1">
              <a:lnSpc>
                <a:spcPct val="100000"/>
              </a:lnSpc>
              <a:spcBef>
                <a:spcPts val="1200"/>
              </a:spcBef>
              <a:spcAft>
                <a:spcPts val="600"/>
              </a:spcAft>
              <a:buFont typeface="Arial" panose="020B0604020202020204" pitchFamily="34" charset="0"/>
              <a:buNone/>
              <a:defRPr lang="en-US" sz="2400" kern="1200" baseline="0" dirty="0">
                <a:solidFill>
                  <a:schemeClr val="accent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2000" b="1"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AU" sz="2000" dirty="0"/>
              <a:t>[1]</a:t>
            </a:r>
          </a:p>
        </p:txBody>
      </p:sp>
    </p:spTree>
    <p:extLst>
      <p:ext uri="{BB962C8B-B14F-4D97-AF65-F5344CB8AC3E}">
        <p14:creationId xmlns:p14="http://schemas.microsoft.com/office/powerpoint/2010/main" val="1217444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7303987" cy="707886"/>
          </a:xfrm>
          <a:prstGeom prst="rect">
            <a:avLst/>
          </a:prstGeom>
        </p:spPr>
        <p:txBody>
          <a:bodyPr wrap="none">
            <a:spAutoFit/>
          </a:bodyPr>
          <a:lstStyle/>
          <a:p>
            <a:r>
              <a:rPr lang="en-AU" sz="4000" dirty="0">
                <a:solidFill>
                  <a:schemeClr val="bg1"/>
                </a:solidFill>
              </a:rPr>
              <a:t>YARN (Resource) Components</a:t>
            </a:r>
          </a:p>
        </p:txBody>
      </p:sp>
      <p:sp>
        <p:nvSpPr>
          <p:cNvPr id="12" name="TextBox 11">
            <a:extLst>
              <a:ext uri="{FF2B5EF4-FFF2-40B4-BE49-F238E27FC236}">
                <a16:creationId xmlns:a16="http://schemas.microsoft.com/office/drawing/2014/main" id="{3F1821D8-CF65-5A83-57FE-E2A67AC46F28}"/>
              </a:ext>
            </a:extLst>
          </p:cNvPr>
          <p:cNvSpPr txBox="1"/>
          <p:nvPr/>
        </p:nvSpPr>
        <p:spPr>
          <a:xfrm>
            <a:off x="9761627" y="5877272"/>
            <a:ext cx="441146" cy="369332"/>
          </a:xfrm>
          <a:prstGeom prst="rect">
            <a:avLst/>
          </a:prstGeom>
          <a:noFill/>
        </p:spPr>
        <p:txBody>
          <a:bodyPr wrap="none" rtlCol="0">
            <a:spAutoFit/>
          </a:bodyPr>
          <a:lstStyle/>
          <a:p>
            <a:r>
              <a:rPr lang="en-US"/>
              <a:t>[4]</a:t>
            </a:r>
            <a:endParaRPr lang="en-US" dirty="0"/>
          </a:p>
        </p:txBody>
      </p:sp>
      <p:pic>
        <p:nvPicPr>
          <p:cNvPr id="2" name="Picture 1">
            <a:extLst>
              <a:ext uri="{FF2B5EF4-FFF2-40B4-BE49-F238E27FC236}">
                <a16:creationId xmlns:a16="http://schemas.microsoft.com/office/drawing/2014/main" id="{FF771E88-B31E-5FE9-2825-60FDC24B6BED}"/>
              </a:ext>
            </a:extLst>
          </p:cNvPr>
          <p:cNvPicPr>
            <a:picLocks noChangeAspect="1"/>
          </p:cNvPicPr>
          <p:nvPr/>
        </p:nvPicPr>
        <p:blipFill>
          <a:blip r:embed="rId3"/>
          <a:stretch>
            <a:fillRect/>
          </a:stretch>
        </p:blipFill>
        <p:spPr>
          <a:xfrm>
            <a:off x="-40632" y="764704"/>
            <a:ext cx="12232632" cy="6258953"/>
          </a:xfrm>
          <a:prstGeom prst="rect">
            <a:avLst/>
          </a:prstGeom>
        </p:spPr>
      </p:pic>
    </p:spTree>
    <p:extLst>
      <p:ext uri="{BB962C8B-B14F-4D97-AF65-F5344CB8AC3E}">
        <p14:creationId xmlns:p14="http://schemas.microsoft.com/office/powerpoint/2010/main" val="1073088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200736" cy="707886"/>
          </a:xfrm>
          <a:prstGeom prst="rect">
            <a:avLst/>
          </a:prstGeom>
        </p:spPr>
        <p:txBody>
          <a:bodyPr wrap="none">
            <a:spAutoFit/>
          </a:bodyPr>
          <a:lstStyle/>
          <a:p>
            <a:r>
              <a:rPr lang="en-AU" sz="4000" dirty="0">
                <a:solidFill>
                  <a:schemeClr val="bg1"/>
                </a:solidFill>
              </a:rPr>
              <a:t>HDFS (Data) Components</a:t>
            </a:r>
          </a:p>
        </p:txBody>
      </p:sp>
      <p:pic>
        <p:nvPicPr>
          <p:cNvPr id="7" name="Picture 6">
            <a:extLst>
              <a:ext uri="{FF2B5EF4-FFF2-40B4-BE49-F238E27FC236}">
                <a16:creationId xmlns:a16="http://schemas.microsoft.com/office/drawing/2014/main" id="{B36F2E57-A875-AC8D-7D92-181F58881CC0}"/>
              </a:ext>
            </a:extLst>
          </p:cNvPr>
          <p:cNvPicPr>
            <a:picLocks noChangeAspect="1"/>
          </p:cNvPicPr>
          <p:nvPr/>
        </p:nvPicPr>
        <p:blipFill>
          <a:blip r:embed="rId3"/>
          <a:stretch>
            <a:fillRect/>
          </a:stretch>
        </p:blipFill>
        <p:spPr>
          <a:xfrm>
            <a:off x="-31774" y="764704"/>
            <a:ext cx="12320462" cy="6145819"/>
          </a:xfrm>
          <a:prstGeom prst="rect">
            <a:avLst/>
          </a:prstGeom>
        </p:spPr>
      </p:pic>
    </p:spTree>
    <p:extLst>
      <p:ext uri="{BB962C8B-B14F-4D97-AF65-F5344CB8AC3E}">
        <p14:creationId xmlns:p14="http://schemas.microsoft.com/office/powerpoint/2010/main" val="129639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773008" cy="707886"/>
          </a:xfrm>
          <a:prstGeom prst="rect">
            <a:avLst/>
          </a:prstGeom>
        </p:spPr>
        <p:txBody>
          <a:bodyPr wrap="none">
            <a:spAutoFit/>
          </a:bodyPr>
          <a:lstStyle/>
          <a:p>
            <a:r>
              <a:rPr lang="en-AU" sz="4000" dirty="0">
                <a:solidFill>
                  <a:schemeClr val="bg1"/>
                </a:solidFill>
              </a:rPr>
              <a:t>Deployment: Hadoop Cluster</a:t>
            </a:r>
          </a:p>
        </p:txBody>
      </p:sp>
      <p:pic>
        <p:nvPicPr>
          <p:cNvPr id="3" name="Picture 2">
            <a:extLst>
              <a:ext uri="{FF2B5EF4-FFF2-40B4-BE49-F238E27FC236}">
                <a16:creationId xmlns:a16="http://schemas.microsoft.com/office/drawing/2014/main" id="{A825EA52-2D39-024B-94CC-F147372027B2}"/>
              </a:ext>
            </a:extLst>
          </p:cNvPr>
          <p:cNvPicPr>
            <a:picLocks noChangeAspect="1"/>
          </p:cNvPicPr>
          <p:nvPr/>
        </p:nvPicPr>
        <p:blipFill>
          <a:blip r:embed="rId3"/>
          <a:stretch>
            <a:fillRect/>
          </a:stretch>
        </p:blipFill>
        <p:spPr>
          <a:xfrm>
            <a:off x="-16676" y="764703"/>
            <a:ext cx="12208676" cy="6156021"/>
          </a:xfrm>
          <a:prstGeom prst="rect">
            <a:avLst/>
          </a:prstGeom>
        </p:spPr>
      </p:pic>
    </p:spTree>
    <p:extLst>
      <p:ext uri="{BB962C8B-B14F-4D97-AF65-F5344CB8AC3E}">
        <p14:creationId xmlns:p14="http://schemas.microsoft.com/office/powerpoint/2010/main" val="273456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4" name="Rectangle 3"/>
          <p:cNvSpPr/>
          <p:nvPr/>
        </p:nvSpPr>
        <p:spPr>
          <a:xfrm>
            <a:off x="983432" y="1196752"/>
            <a:ext cx="10297144" cy="1032847"/>
          </a:xfrm>
          <a:prstGeom prst="rect">
            <a:avLst/>
          </a:prstGeom>
        </p:spPr>
        <p:txBody>
          <a:bodyPr wrap="square">
            <a:spAutoFit/>
          </a:bodyPr>
          <a:lstStyle/>
          <a:p>
            <a:pPr>
              <a:spcAft>
                <a:spcPts val="0"/>
              </a:spcAft>
            </a:pPr>
            <a:r>
              <a:rPr lang="en-AU" sz="1400" dirty="0">
                <a:latin typeface="Arial" panose="020B0604020202020204" pitchFamily="34" charset="0"/>
                <a:ea typeface="Calibri" panose="020F0502020204030204" pitchFamily="34" charset="0"/>
                <a:cs typeface="Arial" panose="020B0604020202020204" pitchFamily="34" charset="0"/>
              </a:rPr>
              <a:t> </a:t>
            </a:r>
            <a:endParaRPr lang="en-AU" sz="1400" dirty="0">
              <a:latin typeface="Arial" panose="020B0604020202020204" pitchFamily="34" charset="0"/>
              <a:ea typeface="Calibri" panose="020F0502020204030204" pitchFamily="34" charset="0"/>
              <a:cs typeface="Times New Roman" panose="02020603050405020304" pitchFamily="18" charset="0"/>
            </a:endParaRPr>
          </a:p>
          <a:p>
            <a:pPr marL="182563" lvl="0" indent="-182563">
              <a:lnSpc>
                <a:spcPct val="107000"/>
              </a:lnSpc>
              <a:spcAft>
                <a:spcPts val="1200"/>
              </a:spcAft>
              <a:buSzPts val="1000"/>
              <a:buFont typeface="Symbol" panose="05050102010706020507" pitchFamily="18" charset="2"/>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marL="182563" lvl="0" indent="-182563">
              <a:lnSpc>
                <a:spcPct val="107000"/>
              </a:lnSpc>
              <a:spcAft>
                <a:spcPts val="800"/>
              </a:spcAft>
              <a:buSzPts val="1000"/>
              <a:buFont typeface="Symbol" panose="05050102010706020507" pitchFamily="18" charset="2"/>
              <a:buChar char=""/>
            </a:pPr>
            <a:endParaRPr lang="en-AU" u="sng" dirty="0">
              <a:solidFill>
                <a:srgbClr val="0563C1"/>
              </a:solidFill>
              <a:latin typeface="Arial" panose="020B0604020202020204" pitchFamily="34" charset="0"/>
              <a:ea typeface="Calibri" panose="020F0502020204030204" pitchFamily="34" charset="0"/>
              <a:cs typeface="Arial" panose="020B0604020202020204" pitchFamily="34" charset="0"/>
            </a:endParaRPr>
          </a:p>
        </p:txBody>
      </p:sp>
      <p:sp>
        <p:nvSpPr>
          <p:cNvPr id="8" name="Rectangle 7"/>
          <p:cNvSpPr/>
          <p:nvPr/>
        </p:nvSpPr>
        <p:spPr>
          <a:xfrm>
            <a:off x="4079776" y="141833"/>
            <a:ext cx="1952779" cy="707886"/>
          </a:xfrm>
          <a:prstGeom prst="rect">
            <a:avLst/>
          </a:prstGeom>
        </p:spPr>
        <p:txBody>
          <a:bodyPr wrap="none">
            <a:spAutoFit/>
          </a:bodyPr>
          <a:lstStyle/>
          <a:p>
            <a:r>
              <a:rPr lang="en-AU" sz="4000" dirty="0">
                <a:solidFill>
                  <a:schemeClr val="bg1"/>
                </a:solidFill>
              </a:rPr>
              <a:t>Critique</a:t>
            </a:r>
          </a:p>
        </p:txBody>
      </p:sp>
      <p:sp>
        <p:nvSpPr>
          <p:cNvPr id="3" name="Rectangle 2">
            <a:extLst>
              <a:ext uri="{FF2B5EF4-FFF2-40B4-BE49-F238E27FC236}">
                <a16:creationId xmlns:a16="http://schemas.microsoft.com/office/drawing/2014/main" id="{F92EA359-B26F-6C5F-96F9-F4F3C049EF10}"/>
              </a:ext>
            </a:extLst>
          </p:cNvPr>
          <p:cNvSpPr/>
          <p:nvPr/>
        </p:nvSpPr>
        <p:spPr>
          <a:xfrm>
            <a:off x="983432" y="1196752"/>
            <a:ext cx="10297144" cy="4801314"/>
          </a:xfrm>
          <a:prstGeom prst="rect">
            <a:avLst/>
          </a:prstGeom>
        </p:spPr>
        <p:txBody>
          <a:bodyPr wrap="square">
            <a:spAutoFit/>
          </a:bodyPr>
          <a:lstStyle/>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Pros: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As an open source framework, Hadoop allows organisations of any size free access to large scale distributed data processing</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HDFS system allows for both data redundancy and large scale concurrency across the cluster.</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YARN effectively decouples resource management and scheduling from the MapReduce logic</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Cons: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Hadoop requires high technical proficiency to setup, maintain, and write MapReduce jobs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Java-first development means there is little native support for non-java-runtime access methods.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Lack of out-of-the-box support for SQL and popular data query methodologies means you need a large number of extensions and additional libraries for common use cases</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Hadoop MapReduce operations primarily operate on data directly from disk. This has allowed newer frameworks such as Apache Spark to leapfrog Hadoop’s performance, leading to a migration away from direct Hadoop MapReduce usage.</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012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05C5A5-B167-A57C-A83D-6F554F2A50E4}"/>
              </a:ext>
            </a:extLst>
          </p:cNvPr>
          <p:cNvSpPr/>
          <p:nvPr/>
        </p:nvSpPr>
        <p:spPr>
          <a:xfrm>
            <a:off x="4079776" y="24374"/>
            <a:ext cx="2808782" cy="707886"/>
          </a:xfrm>
          <a:prstGeom prst="rect">
            <a:avLst/>
          </a:prstGeom>
        </p:spPr>
        <p:txBody>
          <a:bodyPr wrap="none">
            <a:spAutoFit/>
          </a:bodyPr>
          <a:lstStyle/>
          <a:p>
            <a:r>
              <a:rPr lang="en-AU" sz="4000" dirty="0">
                <a:solidFill>
                  <a:schemeClr val="bg1"/>
                </a:solidFill>
              </a:rPr>
              <a:t>References</a:t>
            </a:r>
          </a:p>
        </p:txBody>
      </p:sp>
      <p:sp>
        <p:nvSpPr>
          <p:cNvPr id="5" name="Text Placeholder 4">
            <a:extLst>
              <a:ext uri="{FF2B5EF4-FFF2-40B4-BE49-F238E27FC236}">
                <a16:creationId xmlns:a16="http://schemas.microsoft.com/office/drawing/2014/main" id="{3F6063C3-46EF-8FB7-C431-61875571D826}"/>
              </a:ext>
            </a:extLst>
          </p:cNvPr>
          <p:cNvSpPr>
            <a:spLocks noGrp="1"/>
          </p:cNvSpPr>
          <p:nvPr>
            <p:ph type="body" sz="quarter" idx="10"/>
          </p:nvPr>
        </p:nvSpPr>
        <p:spPr>
          <a:xfrm>
            <a:off x="110566" y="786470"/>
            <a:ext cx="11890089" cy="3722650"/>
          </a:xfrm>
        </p:spPr>
        <p:txBody>
          <a:bodyPr>
            <a:normAutofit/>
          </a:bodyPr>
          <a:lstStyle/>
          <a:p>
            <a:pPr>
              <a:lnSpc>
                <a:spcPct val="120000"/>
              </a:lnSpc>
            </a:pPr>
            <a:r>
              <a:rPr lang="en-US" sz="1600" dirty="0"/>
              <a:t>[1] Apache Software Foundation, “</a:t>
            </a:r>
            <a:r>
              <a:rPr lang="en-US" sz="1600" dirty="0" err="1"/>
              <a:t>File:Hadoop</a:t>
            </a:r>
            <a:r>
              <a:rPr lang="en-US" sz="1600" dirty="0"/>
              <a:t> logo </a:t>
            </a:r>
            <a:r>
              <a:rPr lang="en-US" sz="1600" dirty="0" err="1"/>
              <a:t>new.svg</a:t>
            </a:r>
            <a:r>
              <a:rPr lang="en-US" sz="1600" dirty="0"/>
              <a:t>,” Wikimedia Commons, https://</a:t>
            </a:r>
            <a:r>
              <a:rPr lang="en-US" sz="1600" dirty="0" err="1"/>
              <a:t>commons.wikimedia.org</a:t>
            </a:r>
            <a:r>
              <a:rPr lang="en-US" sz="1600" dirty="0"/>
              <a:t>/wiki/</a:t>
            </a:r>
            <a:r>
              <a:rPr lang="en-US" sz="1600" dirty="0" err="1"/>
              <a:t>File:Hadoop_logo_new.svg</a:t>
            </a:r>
            <a:r>
              <a:rPr lang="en-US" sz="1600" dirty="0"/>
              <a:t> </a:t>
            </a:r>
          </a:p>
          <a:p>
            <a:pPr>
              <a:lnSpc>
                <a:spcPct val="120000"/>
              </a:lnSpc>
            </a:pPr>
            <a:r>
              <a:rPr lang="en-US" sz="1600" dirty="0"/>
              <a:t>[2] J. Dean and S. Ghemawat, “MapReduce: Simplified Data Processing on Large Clusters,” 2004. https://</a:t>
            </a:r>
            <a:r>
              <a:rPr lang="en-US" sz="1600" dirty="0" err="1"/>
              <a:t>static.googleusercontent.com</a:t>
            </a:r>
            <a:r>
              <a:rPr lang="en-US" sz="1600" dirty="0"/>
              <a:t>/media/</a:t>
            </a:r>
            <a:r>
              <a:rPr lang="en-US" sz="1600" dirty="0" err="1"/>
              <a:t>research.google.com</a:t>
            </a:r>
            <a:r>
              <a:rPr lang="en-US" sz="1600" dirty="0"/>
              <a:t>/</a:t>
            </a:r>
            <a:r>
              <a:rPr lang="en-US" sz="1600" dirty="0" err="1"/>
              <a:t>en</a:t>
            </a:r>
            <a:r>
              <a:rPr lang="en-US" sz="1600" dirty="0"/>
              <a:t>//archive/mapreduce-osdi04.pdf</a:t>
            </a:r>
          </a:p>
          <a:p>
            <a:pPr>
              <a:lnSpc>
                <a:spcPct val="120000"/>
              </a:lnSpc>
            </a:pPr>
            <a:r>
              <a:rPr lang="en-US" sz="1600" dirty="0"/>
              <a:t>[3] Apache Software Foundation, MapReduce Tutorial, https://</a:t>
            </a:r>
            <a:r>
              <a:rPr lang="en-US" sz="1600" dirty="0" err="1"/>
              <a:t>hadoop.apache.org</a:t>
            </a:r>
            <a:r>
              <a:rPr lang="en-US" sz="1600" dirty="0"/>
              <a:t>/docs/r1.2.1/</a:t>
            </a:r>
            <a:r>
              <a:rPr lang="en-US" sz="1600" dirty="0" err="1"/>
              <a:t>mapred_tutorial.html</a:t>
            </a:r>
            <a:endParaRPr lang="en-US" sz="1600" dirty="0"/>
          </a:p>
          <a:p>
            <a:pPr>
              <a:lnSpc>
                <a:spcPct val="120000"/>
              </a:lnSpc>
            </a:pPr>
            <a:r>
              <a:rPr lang="en-US" sz="1600" dirty="0"/>
              <a:t>[4] Apache Software Foundation, “HDFS architecture guide,” Hadoop, https://</a:t>
            </a:r>
            <a:r>
              <a:rPr lang="en-US" sz="1600" dirty="0" err="1"/>
              <a:t>hadoop.apache.org</a:t>
            </a:r>
            <a:r>
              <a:rPr lang="en-US" sz="1600" dirty="0"/>
              <a:t>/docs/r1.2.1/</a:t>
            </a:r>
            <a:r>
              <a:rPr lang="en-US" sz="1600" dirty="0" err="1"/>
              <a:t>hdfs_design.html</a:t>
            </a:r>
            <a:r>
              <a:rPr lang="en-US" sz="1600" dirty="0"/>
              <a:t> (accessed May 11, 2024). </a:t>
            </a:r>
          </a:p>
          <a:p>
            <a:pPr>
              <a:lnSpc>
                <a:spcPct val="120000"/>
              </a:lnSpc>
            </a:pPr>
            <a:r>
              <a:rPr lang="en-US" sz="1600" dirty="0"/>
              <a:t>[5] Apache Software Foundation, “Apache Hadoop Yarn,” Apache Hadoop 3.3.6 – Apache Hadoop YARN, https://</a:t>
            </a:r>
            <a:r>
              <a:rPr lang="en-US" sz="1600" dirty="0" err="1"/>
              <a:t>hadoop.apache.org</a:t>
            </a:r>
            <a:r>
              <a:rPr lang="en-US" sz="1600" dirty="0"/>
              <a:t>/docs/stable/</a:t>
            </a:r>
            <a:r>
              <a:rPr lang="en-US" sz="1600" dirty="0" err="1"/>
              <a:t>hadoop</a:t>
            </a:r>
            <a:r>
              <a:rPr lang="en-US" sz="1600" dirty="0"/>
              <a:t>-yarn/</a:t>
            </a:r>
            <a:r>
              <a:rPr lang="en-US" sz="1600" dirty="0" err="1"/>
              <a:t>hadoop</a:t>
            </a:r>
            <a:r>
              <a:rPr lang="en-US" sz="1600" dirty="0"/>
              <a:t>-yarn-site/</a:t>
            </a:r>
            <a:r>
              <a:rPr lang="en-US" sz="1600" dirty="0" err="1"/>
              <a:t>YARN.html</a:t>
            </a:r>
            <a:endParaRPr lang="en-US" sz="1600" dirty="0"/>
          </a:p>
          <a:p>
            <a:pPr>
              <a:lnSpc>
                <a:spcPct val="120000"/>
              </a:lnSpc>
            </a:pPr>
            <a:r>
              <a:rPr lang="en-US" sz="1600" dirty="0"/>
              <a:t>[6] K. Gautam, “Understanding basics of HDFS and Yarn,” Understanding basics of HDFS and YARN - Cloudera Community - 248860, https://</a:t>
            </a:r>
            <a:r>
              <a:rPr lang="en-US" sz="1600" dirty="0" err="1"/>
              <a:t>community.cloudera.com</a:t>
            </a:r>
            <a:r>
              <a:rPr lang="en-US" sz="1600" dirty="0"/>
              <a:t>/t5/Community-Articles/Understanding-basics-of-HDFS-and-YARN/ta-p/248860</a:t>
            </a:r>
          </a:p>
        </p:txBody>
      </p:sp>
    </p:spTree>
    <p:extLst>
      <p:ext uri="{BB962C8B-B14F-4D97-AF65-F5344CB8AC3E}">
        <p14:creationId xmlns:p14="http://schemas.microsoft.com/office/powerpoint/2010/main" val="159168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2866490" cy="707886"/>
          </a:xfrm>
          <a:prstGeom prst="rect">
            <a:avLst/>
          </a:prstGeom>
        </p:spPr>
        <p:txBody>
          <a:bodyPr wrap="none">
            <a:spAutoFit/>
          </a:bodyPr>
          <a:lstStyle/>
          <a:p>
            <a:r>
              <a:rPr lang="en-AU" sz="4000" dirty="0">
                <a:solidFill>
                  <a:schemeClr val="bg1"/>
                </a:solidFill>
              </a:rPr>
              <a:t>Introduction</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297144" cy="4524315"/>
          </a:xfrm>
          <a:prstGeom prst="rect">
            <a:avLst/>
          </a:prstGeom>
        </p:spPr>
        <p:txBody>
          <a:bodyPr wrap="square">
            <a:spAutoFit/>
          </a:bodyPr>
          <a:lstStyle/>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Goal: To allow efficient storage and processing of large data stores ranging into the Petabyte-scale</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Initially inspired by the Google Research MapReduce paper released in 2004 [2]</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Core concepts [3]:</a:t>
            </a:r>
          </a:p>
          <a:p>
            <a:pPr marL="742950" lvl="1"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MAP:</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Perform data selection, filtering and sorting/shuffling</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This step produces the data to be processed by the REDUCE step, allocated appropriately to the distributed worker nodes</a:t>
            </a:r>
          </a:p>
          <a:p>
            <a:pPr marL="742950" lvl="1"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REDUCE:</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Perform aggregates, calculations and summaries across the data</a:t>
            </a:r>
          </a:p>
          <a:p>
            <a:pPr marL="1200150" lvl="2"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Writes the processing result to the permanent distributed data store.</a:t>
            </a:r>
          </a:p>
          <a:p>
            <a:pPr marL="742950" lvl="1" indent="-285750">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endParaRPr lang="en-AU" dirty="0">
              <a:latin typeface="Arial" panose="020B0604020202020204" pitchFamily="34" charset="0"/>
              <a:ea typeface="Calibri" panose="020F0502020204030204" pitchFamily="34" charset="0"/>
              <a:cs typeface="Times New Roman" panose="02020603050405020304" pitchFamily="18" charset="0"/>
            </a:endParaRPr>
          </a:p>
          <a:p>
            <a:r>
              <a:rPr lang="en-AU" dirty="0">
                <a:latin typeface="Arial" panose="020B0604020202020204" pitchFamily="34" charset="0"/>
                <a:ea typeface="Calibri" panose="020F0502020204030204" pitchFamily="34" charset="0"/>
                <a:cs typeface="Times New Roman" panose="02020603050405020304" pitchFamily="18" charset="0"/>
              </a:rPr>
              <a:t>This MapReduce framework allows for efficient horizontal partitioning of both compute and data</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113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1952779" cy="707886"/>
          </a:xfrm>
          <a:prstGeom prst="rect">
            <a:avLst/>
          </a:prstGeom>
        </p:spPr>
        <p:txBody>
          <a:bodyPr wrap="none">
            <a:spAutoFit/>
          </a:bodyPr>
          <a:lstStyle/>
          <a:p>
            <a:r>
              <a:rPr lang="en-AU" sz="4000" dirty="0">
                <a:solidFill>
                  <a:schemeClr val="bg1"/>
                </a:solidFill>
              </a:rPr>
              <a:t>Context</a:t>
            </a:r>
          </a:p>
        </p:txBody>
      </p:sp>
      <p:pic>
        <p:nvPicPr>
          <p:cNvPr id="2" name="Picture 1">
            <a:extLst>
              <a:ext uri="{FF2B5EF4-FFF2-40B4-BE49-F238E27FC236}">
                <a16:creationId xmlns:a16="http://schemas.microsoft.com/office/drawing/2014/main" id="{E3CBD499-FDB6-4D47-DFFC-9AEA64FC284D}"/>
              </a:ext>
            </a:extLst>
          </p:cNvPr>
          <p:cNvPicPr>
            <a:picLocks noChangeAspect="1"/>
          </p:cNvPicPr>
          <p:nvPr/>
        </p:nvPicPr>
        <p:blipFill>
          <a:blip r:embed="rId3"/>
          <a:stretch>
            <a:fillRect/>
          </a:stretch>
        </p:blipFill>
        <p:spPr>
          <a:xfrm>
            <a:off x="2048571" y="1196752"/>
            <a:ext cx="7772400" cy="3970462"/>
          </a:xfrm>
          <a:prstGeom prst="rect">
            <a:avLst/>
          </a:prstGeom>
        </p:spPr>
      </p:pic>
    </p:spTree>
    <p:extLst>
      <p:ext uri="{BB962C8B-B14F-4D97-AF65-F5344CB8AC3E}">
        <p14:creationId xmlns:p14="http://schemas.microsoft.com/office/powerpoint/2010/main" val="257867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4092787" cy="707886"/>
          </a:xfrm>
          <a:prstGeom prst="rect">
            <a:avLst/>
          </a:prstGeom>
        </p:spPr>
        <p:txBody>
          <a:bodyPr wrap="none">
            <a:spAutoFit/>
          </a:bodyPr>
          <a:lstStyle/>
          <a:p>
            <a:r>
              <a:rPr lang="en-AU" sz="4000" dirty="0">
                <a:solidFill>
                  <a:schemeClr val="bg1"/>
                </a:solidFill>
              </a:rPr>
              <a:t>Major Containers</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297144" cy="3693319"/>
          </a:xfrm>
          <a:prstGeom prst="rect">
            <a:avLst/>
          </a:prstGeom>
        </p:spPr>
        <p:txBody>
          <a:bodyPr wrap="square">
            <a:spAutoFit/>
          </a:bodyPr>
          <a:lstStyle/>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Resource Container (YARN – Yet Another Resource Negotiator)</a:t>
            </a:r>
            <a:endParaRPr lang="en-AU" sz="32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sz="1600" dirty="0">
                <a:latin typeface="Arial" panose="020B0604020202020204" pitchFamily="34" charset="0"/>
                <a:ea typeface="Calibri" panose="020F0502020204030204" pitchFamily="34" charset="0"/>
                <a:cs typeface="Times New Roman" panose="02020603050405020304" pitchFamily="18" charset="0"/>
              </a:rPr>
              <a:t>Responsible for resource management within the cluster. Allows for resource allocation according to CPU and Memory constraints of the nodes. This was introduced in Hadoop 2.0 to decouple resource management from the MapReduce container.</a:t>
            </a:r>
            <a:endParaRPr lang="en-AU" sz="2400"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Data Container (HDFS – Hadoop Distributed File System)</a:t>
            </a:r>
            <a:endParaRPr lang="en-AU"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Responsible for distributing data across the cluster. Allows for data partitioning across the cluster as well as replication of partitions between nodes for resiliency.</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b="1" dirty="0">
              <a:latin typeface="Arial" panose="020B0604020202020204" pitchFamily="34" charset="0"/>
              <a:ea typeface="Calibri" panose="020F0502020204030204" pitchFamily="34" charset="0"/>
              <a:cs typeface="Times New Roman" panose="02020603050405020304" pitchFamily="18" charset="0"/>
            </a:endParaRPr>
          </a:p>
          <a:p>
            <a:r>
              <a:rPr lang="en-AU" sz="2400" b="1" dirty="0">
                <a:latin typeface="Arial" panose="020B0604020202020204" pitchFamily="34" charset="0"/>
                <a:ea typeface="Calibri" panose="020F0502020204030204" pitchFamily="34" charset="0"/>
                <a:cs typeface="Times New Roman" panose="02020603050405020304" pitchFamily="18" charset="0"/>
              </a:rPr>
              <a:t>MapReduce Container (MapReduce)</a:t>
            </a:r>
          </a:p>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Responsible for receiving, coordinating and processing MapReduce jobs and queries.</a:t>
            </a:r>
          </a:p>
        </p:txBody>
      </p:sp>
    </p:spTree>
    <p:extLst>
      <p:ext uri="{BB962C8B-B14F-4D97-AF65-F5344CB8AC3E}">
        <p14:creationId xmlns:p14="http://schemas.microsoft.com/office/powerpoint/2010/main" val="346166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4092787" cy="707886"/>
          </a:xfrm>
          <a:prstGeom prst="rect">
            <a:avLst/>
          </a:prstGeom>
        </p:spPr>
        <p:txBody>
          <a:bodyPr wrap="none">
            <a:spAutoFit/>
          </a:bodyPr>
          <a:lstStyle/>
          <a:p>
            <a:r>
              <a:rPr lang="en-AU" sz="4000" dirty="0">
                <a:solidFill>
                  <a:schemeClr val="bg1"/>
                </a:solidFill>
              </a:rPr>
              <a:t>Major Containers</a:t>
            </a:r>
          </a:p>
        </p:txBody>
      </p:sp>
      <p:sp>
        <p:nvSpPr>
          <p:cNvPr id="4" name="TextBox 3">
            <a:extLst>
              <a:ext uri="{FF2B5EF4-FFF2-40B4-BE49-F238E27FC236}">
                <a16:creationId xmlns:a16="http://schemas.microsoft.com/office/drawing/2014/main" id="{FFC88CD4-6583-8FED-C40D-DC331EA83C70}"/>
              </a:ext>
            </a:extLst>
          </p:cNvPr>
          <p:cNvSpPr txBox="1"/>
          <p:nvPr/>
        </p:nvSpPr>
        <p:spPr>
          <a:xfrm>
            <a:off x="11069053" y="529389"/>
            <a:ext cx="184731" cy="369332"/>
          </a:xfrm>
          <a:prstGeom prst="rect">
            <a:avLst/>
          </a:prstGeom>
          <a:noFill/>
        </p:spPr>
        <p:txBody>
          <a:bodyPr wrap="none" rtlCol="0">
            <a:spAutoFit/>
          </a:bodyPr>
          <a:lstStyle/>
          <a:p>
            <a:endParaRPr lang="en-US"/>
          </a:p>
        </p:txBody>
      </p:sp>
      <p:pic>
        <p:nvPicPr>
          <p:cNvPr id="7" name="Picture 6">
            <a:extLst>
              <a:ext uri="{FF2B5EF4-FFF2-40B4-BE49-F238E27FC236}">
                <a16:creationId xmlns:a16="http://schemas.microsoft.com/office/drawing/2014/main" id="{0DC9CB14-604C-6A3B-34BB-D8B4C55DA1D4}"/>
              </a:ext>
            </a:extLst>
          </p:cNvPr>
          <p:cNvPicPr>
            <a:picLocks noChangeAspect="1"/>
          </p:cNvPicPr>
          <p:nvPr/>
        </p:nvPicPr>
        <p:blipFill>
          <a:blip r:embed="rId3"/>
          <a:stretch>
            <a:fillRect/>
          </a:stretch>
        </p:blipFill>
        <p:spPr>
          <a:xfrm>
            <a:off x="0" y="714055"/>
            <a:ext cx="12192000" cy="6170906"/>
          </a:xfrm>
          <a:prstGeom prst="rect">
            <a:avLst/>
          </a:prstGeom>
        </p:spPr>
      </p:pic>
    </p:spTree>
    <p:extLst>
      <p:ext uri="{BB962C8B-B14F-4D97-AF65-F5344CB8AC3E}">
        <p14:creationId xmlns:p14="http://schemas.microsoft.com/office/powerpoint/2010/main" val="188635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1494320" cy="707886"/>
          </a:xfrm>
          <a:prstGeom prst="rect">
            <a:avLst/>
          </a:prstGeom>
        </p:spPr>
        <p:txBody>
          <a:bodyPr wrap="none">
            <a:spAutoFit/>
          </a:bodyPr>
          <a:lstStyle/>
          <a:p>
            <a:r>
              <a:rPr lang="en-AU" sz="4000" dirty="0">
                <a:solidFill>
                  <a:schemeClr val="bg1"/>
                </a:solidFill>
              </a:rPr>
              <a:t>ASRs</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729192" cy="4985980"/>
          </a:xfrm>
          <a:prstGeom prst="rect">
            <a:avLst/>
          </a:prstGeom>
        </p:spPr>
        <p:txBody>
          <a:bodyPr wrap="square">
            <a:spAutoFit/>
          </a:bodyPr>
          <a:lstStyle/>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Resource Container (YARN)</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Efficiency</a:t>
            </a:r>
            <a:r>
              <a:rPr lang="en-AU" dirty="0">
                <a:latin typeface="Arial" panose="020B0604020202020204" pitchFamily="34" charset="0"/>
                <a:ea typeface="Calibri" panose="020F0502020204030204" pitchFamily="34" charset="0"/>
                <a:cs typeface="Times New Roman" panose="02020603050405020304" pitchFamily="18" charset="0"/>
              </a:rPr>
              <a:t>: Work must be spread out across the cluster to ensure resources are used optimally.</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Performance</a:t>
            </a:r>
            <a:r>
              <a:rPr lang="en-AU" dirty="0">
                <a:latin typeface="Arial" panose="020B0604020202020204" pitchFamily="34" charset="0"/>
                <a:ea typeface="Calibri" panose="020F0502020204030204" pitchFamily="34" charset="0"/>
                <a:cs typeface="Times New Roman" panose="02020603050405020304" pitchFamily="18" charset="0"/>
              </a:rPr>
              <a:t>: Work must be allocated effectively across the cluster to allow for performant horizontal scaling and reduce bottlenecks.</a:t>
            </a: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sz="2400"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sz="2400" b="1" dirty="0">
                <a:latin typeface="Arial" panose="020B0604020202020204" pitchFamily="34" charset="0"/>
                <a:ea typeface="Calibri" panose="020F0502020204030204" pitchFamily="34" charset="0"/>
                <a:cs typeface="Times New Roman" panose="02020603050405020304" pitchFamily="18" charset="0"/>
              </a:rPr>
              <a:t>Data Container (HDFS)</a:t>
            </a:r>
            <a:endParaRPr lang="en-AU"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Availability</a:t>
            </a:r>
            <a:r>
              <a:rPr lang="en-AU" dirty="0">
                <a:latin typeface="Arial" panose="020B0604020202020204" pitchFamily="34" charset="0"/>
                <a:ea typeface="Calibri" panose="020F0502020204030204" pitchFamily="34" charset="0"/>
                <a:cs typeface="Times New Roman" panose="02020603050405020304" pitchFamily="18" charset="0"/>
              </a:rPr>
              <a:t>: The data must remain available even during hardware failure events.</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Scalability</a:t>
            </a:r>
            <a:r>
              <a:rPr lang="en-AU" dirty="0">
                <a:latin typeface="Arial" panose="020B0604020202020204" pitchFamily="34" charset="0"/>
                <a:ea typeface="Calibri" panose="020F0502020204030204" pitchFamily="34" charset="0"/>
                <a:cs typeface="Times New Roman" panose="02020603050405020304" pitchFamily="18" charset="0"/>
              </a:rPr>
              <a:t>: The data storage must scale reliably into the terabyte and petabyte range.</a:t>
            </a:r>
          </a:p>
          <a:p>
            <a:pPr>
              <a:spcAft>
                <a:spcPts val="0"/>
              </a:spcAft>
            </a:pPr>
            <a:r>
              <a:rPr lang="en-AU" b="1" dirty="0">
                <a:latin typeface="Arial" panose="020B0604020202020204" pitchFamily="34" charset="0"/>
                <a:ea typeface="Calibri" panose="020F0502020204030204" pitchFamily="34" charset="0"/>
                <a:cs typeface="Times New Roman" panose="02020603050405020304" pitchFamily="18" charset="0"/>
              </a:rPr>
              <a:t>Portability</a:t>
            </a:r>
            <a:r>
              <a:rPr lang="en-AU" dirty="0">
                <a:latin typeface="Arial" panose="020B0604020202020204" pitchFamily="34" charset="0"/>
                <a:ea typeface="Calibri" panose="020F0502020204030204" pitchFamily="34" charset="0"/>
                <a:cs typeface="Times New Roman" panose="02020603050405020304" pitchFamily="18" charset="0"/>
              </a:rPr>
              <a:t>: The data component must be compatible with a wide variety of hardware arrangements [4]</a:t>
            </a:r>
          </a:p>
          <a:p>
            <a:pPr>
              <a:spcAft>
                <a:spcPts val="0"/>
              </a:spcAft>
            </a:pPr>
            <a:endParaRPr lang="en-AU" b="1"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b="1" dirty="0">
              <a:latin typeface="Arial" panose="020B0604020202020204" pitchFamily="34" charset="0"/>
              <a:ea typeface="Calibri" panose="020F0502020204030204" pitchFamily="34" charset="0"/>
              <a:cs typeface="Times New Roman" panose="02020603050405020304" pitchFamily="18" charset="0"/>
            </a:endParaRPr>
          </a:p>
          <a:p>
            <a:r>
              <a:rPr lang="en-AU" sz="2400" b="1" dirty="0">
                <a:latin typeface="Arial" panose="020B0604020202020204" pitchFamily="34" charset="0"/>
                <a:ea typeface="Calibri" panose="020F0502020204030204" pitchFamily="34" charset="0"/>
                <a:cs typeface="Times New Roman" panose="02020603050405020304" pitchFamily="18" charset="0"/>
              </a:rPr>
              <a:t>MapReduce Container</a:t>
            </a:r>
          </a:p>
          <a:p>
            <a:r>
              <a:rPr lang="en-AU" b="1" dirty="0">
                <a:latin typeface="Arial" panose="020B0604020202020204" pitchFamily="34" charset="0"/>
                <a:ea typeface="Calibri" panose="020F0502020204030204" pitchFamily="34" charset="0"/>
                <a:cs typeface="Times New Roman" panose="02020603050405020304" pitchFamily="18" charset="0"/>
              </a:rPr>
              <a:t>Scalability</a:t>
            </a:r>
            <a:r>
              <a:rPr lang="en-AU" dirty="0">
                <a:latin typeface="Arial" panose="020B0604020202020204" pitchFamily="34" charset="0"/>
                <a:ea typeface="Calibri" panose="020F0502020204030204" pitchFamily="34" charset="0"/>
                <a:cs typeface="Times New Roman" panose="02020603050405020304" pitchFamily="18" charset="0"/>
              </a:rPr>
              <a:t>: The MapReduce compute must scale horizontally across potentially thousands of nodes.</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432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4947188" cy="707886"/>
          </a:xfrm>
          <a:prstGeom prst="rect">
            <a:avLst/>
          </a:prstGeom>
        </p:spPr>
        <p:txBody>
          <a:bodyPr wrap="none">
            <a:spAutoFit/>
          </a:bodyPr>
          <a:lstStyle/>
          <a:p>
            <a:r>
              <a:rPr lang="en-AU" sz="4000" dirty="0">
                <a:solidFill>
                  <a:schemeClr val="bg1"/>
                </a:solidFill>
              </a:rPr>
              <a:t>Master-Slave Design</a:t>
            </a:r>
          </a:p>
        </p:txBody>
      </p:sp>
      <p:sp>
        <p:nvSpPr>
          <p:cNvPr id="3" name="Rectangle 2">
            <a:extLst>
              <a:ext uri="{FF2B5EF4-FFF2-40B4-BE49-F238E27FC236}">
                <a16:creationId xmlns:a16="http://schemas.microsoft.com/office/drawing/2014/main" id="{A14B3FBB-804D-FA6A-CF7A-B64F2FD0AF31}"/>
              </a:ext>
            </a:extLst>
          </p:cNvPr>
          <p:cNvSpPr/>
          <p:nvPr/>
        </p:nvSpPr>
        <p:spPr>
          <a:xfrm>
            <a:off x="983432" y="1196752"/>
            <a:ext cx="10297144" cy="3693319"/>
          </a:xfrm>
          <a:prstGeom prst="rect">
            <a:avLst/>
          </a:prstGeom>
        </p:spPr>
        <p:txBody>
          <a:bodyPr wrap="square">
            <a:spAutoFit/>
          </a:bodyPr>
          <a:lstStyle/>
          <a:p>
            <a:pPr>
              <a:spcAft>
                <a:spcPts val="0"/>
              </a:spcAft>
            </a:pPr>
            <a:r>
              <a:rPr lang="en-AU" dirty="0">
                <a:latin typeface="Arial" panose="020B0604020202020204" pitchFamily="34" charset="0"/>
                <a:ea typeface="Calibri" panose="020F0502020204030204" pitchFamily="34" charset="0"/>
                <a:cs typeface="Times New Roman" panose="02020603050405020304" pitchFamily="18" charset="0"/>
              </a:rPr>
              <a:t>All three major containers (YARN, HDFS, and MapReduce) have a similar scaling philosophy</a:t>
            </a: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All follow a master-slave architecture</a:t>
            </a:r>
          </a:p>
          <a:p>
            <a:pPr marL="742950" lvl="1" indent="-285750">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master component is deployed on one node in the cluster (additional master instances optional in case of failure)</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All deploy homogenous slave components across all nodes in the cluster</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master components poll and direct the slave components to manage resource usage and scheduling</a:t>
            </a:r>
          </a:p>
          <a:p>
            <a:pPr marL="285750" indent="-285750">
              <a:spcAft>
                <a:spcPts val="0"/>
              </a:spcAft>
              <a:buFontTx/>
              <a:buChar char="-"/>
            </a:pPr>
            <a:r>
              <a:rPr lang="en-AU" dirty="0">
                <a:latin typeface="Arial" panose="020B0604020202020204" pitchFamily="34" charset="0"/>
                <a:ea typeface="Calibri" panose="020F0502020204030204" pitchFamily="34" charset="0"/>
                <a:cs typeface="Times New Roman" panose="02020603050405020304" pitchFamily="18" charset="0"/>
              </a:rPr>
              <a:t>The slave components a responsible for a horizontal segment of the clusters work (both data storage and compute processing)</a:t>
            </a:r>
          </a:p>
          <a:p>
            <a:pPr marL="285750" indent="-285750">
              <a:spcAft>
                <a:spcPts val="0"/>
              </a:spcAft>
              <a:buFontTx/>
              <a:buChar char="-"/>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a:p>
            <a:pPr>
              <a:spcAft>
                <a:spcPts val="0"/>
              </a:spcAft>
            </a:pPr>
            <a:endParaRPr lang="en-AU" dirty="0">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89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508707E-4475-C959-76FE-019CFB2C817F}"/>
              </a:ext>
            </a:extLst>
          </p:cNvPr>
          <p:cNvPicPr>
            <a:picLocks noChangeAspect="1"/>
          </p:cNvPicPr>
          <p:nvPr/>
        </p:nvPicPr>
        <p:blipFill>
          <a:blip r:embed="rId3"/>
          <a:stretch>
            <a:fillRect/>
          </a:stretch>
        </p:blipFill>
        <p:spPr>
          <a:xfrm>
            <a:off x="3293058" y="965883"/>
            <a:ext cx="5605883" cy="5877272"/>
          </a:xfrm>
          <a:prstGeom prst="rect">
            <a:avLst/>
          </a:prstGeom>
        </p:spPr>
      </p:pic>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859570" cy="707886"/>
          </a:xfrm>
          <a:prstGeom prst="rect">
            <a:avLst/>
          </a:prstGeom>
        </p:spPr>
        <p:txBody>
          <a:bodyPr wrap="none">
            <a:spAutoFit/>
          </a:bodyPr>
          <a:lstStyle/>
          <a:p>
            <a:r>
              <a:rPr lang="en-AU" sz="4000" dirty="0">
                <a:solidFill>
                  <a:schemeClr val="bg1"/>
                </a:solidFill>
              </a:rPr>
              <a:t>MapReduce Components 1.0</a:t>
            </a:r>
          </a:p>
        </p:txBody>
      </p:sp>
      <p:sp>
        <p:nvSpPr>
          <p:cNvPr id="4" name="TextBox 3">
            <a:extLst>
              <a:ext uri="{FF2B5EF4-FFF2-40B4-BE49-F238E27FC236}">
                <a16:creationId xmlns:a16="http://schemas.microsoft.com/office/drawing/2014/main" id="{EA954C41-3A0B-17F2-7A00-726C1167D866}"/>
              </a:ext>
            </a:extLst>
          </p:cNvPr>
          <p:cNvSpPr txBox="1"/>
          <p:nvPr/>
        </p:nvSpPr>
        <p:spPr>
          <a:xfrm>
            <a:off x="5015880" y="2924944"/>
            <a:ext cx="1800200" cy="1477328"/>
          </a:xfrm>
          <a:prstGeom prst="rect">
            <a:avLst/>
          </a:prstGeom>
          <a:noFill/>
        </p:spPr>
        <p:txBody>
          <a:bodyPr wrap="square" rtlCol="0">
            <a:spAutoFit/>
          </a:bodyPr>
          <a:lstStyle/>
          <a:p>
            <a:r>
              <a:rPr lang="en-US" b="1" dirty="0"/>
              <a:t>Job</a:t>
            </a:r>
            <a:r>
              <a:rPr lang="en-US" dirty="0"/>
              <a:t>: Complete MapReduce piece of work</a:t>
            </a:r>
          </a:p>
          <a:p>
            <a:endParaRPr lang="en-US" dirty="0"/>
          </a:p>
          <a:p>
            <a:endParaRPr lang="en-US" dirty="0"/>
          </a:p>
        </p:txBody>
      </p:sp>
      <p:sp>
        <p:nvSpPr>
          <p:cNvPr id="9" name="TextBox 8">
            <a:extLst>
              <a:ext uri="{FF2B5EF4-FFF2-40B4-BE49-F238E27FC236}">
                <a16:creationId xmlns:a16="http://schemas.microsoft.com/office/drawing/2014/main" id="{DC00FD03-A29D-75ED-891B-7B0F366977A4}"/>
              </a:ext>
            </a:extLst>
          </p:cNvPr>
          <p:cNvSpPr txBox="1"/>
          <p:nvPr/>
        </p:nvSpPr>
        <p:spPr>
          <a:xfrm>
            <a:off x="8688288" y="5157192"/>
            <a:ext cx="2804755" cy="923330"/>
          </a:xfrm>
          <a:prstGeom prst="rect">
            <a:avLst/>
          </a:prstGeom>
          <a:noFill/>
        </p:spPr>
        <p:txBody>
          <a:bodyPr wrap="square">
            <a:spAutoFit/>
          </a:bodyPr>
          <a:lstStyle/>
          <a:p>
            <a:r>
              <a:rPr lang="en-US" b="1" dirty="0"/>
              <a:t>Task</a:t>
            </a:r>
            <a:r>
              <a:rPr lang="en-US" dirty="0"/>
              <a:t>: Map or Reduce task to be executed on a single node</a:t>
            </a:r>
          </a:p>
        </p:txBody>
      </p:sp>
    </p:spTree>
    <p:extLst>
      <p:ext uri="{BB962C8B-B14F-4D97-AF65-F5344CB8AC3E}">
        <p14:creationId xmlns:p14="http://schemas.microsoft.com/office/powerpoint/2010/main" val="35273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162613-D692-860F-6682-273470F49E2B}"/>
              </a:ext>
            </a:extLst>
          </p:cNvPr>
          <p:cNvPicPr>
            <a:picLocks noChangeAspect="1"/>
          </p:cNvPicPr>
          <p:nvPr/>
        </p:nvPicPr>
        <p:blipFill>
          <a:blip r:embed="rId3"/>
          <a:stretch>
            <a:fillRect/>
          </a:stretch>
        </p:blipFill>
        <p:spPr>
          <a:xfrm>
            <a:off x="2963652" y="970103"/>
            <a:ext cx="6264696" cy="5861065"/>
          </a:xfrm>
          <a:prstGeom prst="rect">
            <a:avLst/>
          </a:prstGeom>
        </p:spPr>
      </p:pic>
      <p:sp>
        <p:nvSpPr>
          <p:cNvPr id="5" name="AutoShape 2" descr="Image result for images of question tim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Image result for images of question tim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Rectangle 7"/>
          <p:cNvSpPr/>
          <p:nvPr/>
        </p:nvSpPr>
        <p:spPr>
          <a:xfrm>
            <a:off x="4079776" y="141833"/>
            <a:ext cx="6859570" cy="707886"/>
          </a:xfrm>
          <a:prstGeom prst="rect">
            <a:avLst/>
          </a:prstGeom>
        </p:spPr>
        <p:txBody>
          <a:bodyPr wrap="none">
            <a:spAutoFit/>
          </a:bodyPr>
          <a:lstStyle/>
          <a:p>
            <a:r>
              <a:rPr lang="en-AU" sz="4000" dirty="0">
                <a:solidFill>
                  <a:schemeClr val="bg1"/>
                </a:solidFill>
              </a:rPr>
              <a:t>MapReduce Components 2.0</a:t>
            </a:r>
          </a:p>
        </p:txBody>
      </p:sp>
      <p:sp>
        <p:nvSpPr>
          <p:cNvPr id="3" name="TextBox 2">
            <a:extLst>
              <a:ext uri="{FF2B5EF4-FFF2-40B4-BE49-F238E27FC236}">
                <a16:creationId xmlns:a16="http://schemas.microsoft.com/office/drawing/2014/main" id="{AF68FE2F-F0DD-9BE4-9A6D-443D69DD6D1C}"/>
              </a:ext>
            </a:extLst>
          </p:cNvPr>
          <p:cNvSpPr txBox="1"/>
          <p:nvPr/>
        </p:nvSpPr>
        <p:spPr>
          <a:xfrm>
            <a:off x="2567608" y="3900635"/>
            <a:ext cx="697627" cy="369332"/>
          </a:xfrm>
          <a:prstGeom prst="rect">
            <a:avLst/>
          </a:prstGeom>
          <a:noFill/>
        </p:spPr>
        <p:txBody>
          <a:bodyPr wrap="none" rtlCol="0">
            <a:spAutoFit/>
          </a:bodyPr>
          <a:lstStyle/>
          <a:p>
            <a:r>
              <a:rPr lang="en-US" dirty="0"/>
              <a:t>[5][6]</a:t>
            </a:r>
          </a:p>
        </p:txBody>
      </p:sp>
    </p:spTree>
    <p:extLst>
      <p:ext uri="{BB962C8B-B14F-4D97-AF65-F5344CB8AC3E}">
        <p14:creationId xmlns:p14="http://schemas.microsoft.com/office/powerpoint/2010/main" val="396323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ysClr val="windowText" lastClr="000000"/>
      </a:dk1>
      <a:lt1>
        <a:sysClr val="window" lastClr="FFFFFF"/>
      </a:lt1>
      <a:dk2>
        <a:srgbClr val="44546A"/>
      </a:dk2>
      <a:lt2>
        <a:srgbClr val="E7E6E6"/>
      </a:lt2>
      <a:accent1>
        <a:srgbClr val="51247A"/>
      </a:accent1>
      <a:accent2>
        <a:srgbClr val="E62645"/>
      </a:accent2>
      <a:accent3>
        <a:srgbClr val="00A2C7"/>
      </a:accent3>
      <a:accent4>
        <a:srgbClr val="EB602B"/>
      </a:accent4>
      <a:accent5>
        <a:srgbClr val="4085C6"/>
      </a:accent5>
      <a:accent6>
        <a:srgbClr val="2EA836"/>
      </a:accent6>
      <a:hlink>
        <a:srgbClr val="51247A"/>
      </a:hlink>
      <a:folHlink>
        <a:srgbClr val="51247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Q PowerPoint Template v4.potx" id="{EB40B91F-2F7C-4628-893D-3539496D6C6A}" vid="{691CE4A2-4C6F-4895-A94C-37E246F52C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UQ PowerPoint Template v4</Template>
  <TotalTime>1491</TotalTime>
  <Words>856</Words>
  <Application>Microsoft Macintosh PowerPoint</Application>
  <PresentationFormat>Widescreen</PresentationFormat>
  <Paragraphs>94</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Symbol</vt:lpstr>
      <vt:lpstr>Wingdings</vt:lpstr>
      <vt:lpstr>University of Queensland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Rebekah</dc:creator>
  <cp:lastModifiedBy>Queree, Brook</cp:lastModifiedBy>
  <cp:revision>155</cp:revision>
  <cp:lastPrinted>2020-03-05T03:19:44Z</cp:lastPrinted>
  <dcterms:created xsi:type="dcterms:W3CDTF">2018-09-28T01:38:30Z</dcterms:created>
  <dcterms:modified xsi:type="dcterms:W3CDTF">2024-05-12T04:08:00Z</dcterms:modified>
</cp:coreProperties>
</file>