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3"/>
  </p:normalViewPr>
  <p:slideViewPr>
    <p:cSldViewPr snapToGrid="0" snapToObjects="1">
      <p:cViewPr varScale="1">
        <p:scale>
          <a:sx n="74" d="100"/>
          <a:sy n="74" d="100"/>
        </p:scale>
        <p:origin x="74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d Cluck" userId="41e783d5769463c8" providerId="LiveId" clId="{F1A453FF-17BF-46AB-BF79-28CE4ECFB8CD}"/>
    <pc:docChg chg="modSld">
      <pc:chgData name="Lord Cluck" userId="41e783d5769463c8" providerId="LiveId" clId="{F1A453FF-17BF-46AB-BF79-28CE4ECFB8CD}" dt="2023-03-15T20:40:52.302" v="9" actId="20577"/>
      <pc:docMkLst>
        <pc:docMk/>
      </pc:docMkLst>
      <pc:sldChg chg="modSp mod">
        <pc:chgData name="Lord Cluck" userId="41e783d5769463c8" providerId="LiveId" clId="{F1A453FF-17BF-46AB-BF79-28CE4ECFB8CD}" dt="2023-03-15T20:40:52.302" v="9" actId="20577"/>
        <pc:sldMkLst>
          <pc:docMk/>
          <pc:sldMk cId="540725427" sldId="256"/>
        </pc:sldMkLst>
        <pc:spChg chg="mod">
          <ac:chgData name="Lord Cluck" userId="41e783d5769463c8" providerId="LiveId" clId="{F1A453FF-17BF-46AB-BF79-28CE4ECFB8CD}" dt="2023-03-15T20:40:52.302" v="9" actId="20577"/>
          <ac:spMkLst>
            <pc:docMk/>
            <pc:sldMk cId="540725427" sldId="256"/>
            <ac:spMk id="2" creationId="{063C8457-486D-D9DA-4C82-85755B201A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5B6A-D071-E7AC-AEB4-12CEDD83B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F8FB1-4AEB-FB61-441B-05EE0049D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C0258-8209-C062-7AC6-F226D269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6EE2-6E0A-0C45-B4AC-C3644FB9E60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1B58D-12CB-A38C-958F-F0640B35B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FB382-176E-AA34-AA2B-293E21BA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3C88-FD60-F648-8A87-F22AB9F3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6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1252-2D64-EE38-1D3A-4D38F0D2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1C7EE-D9D6-6DA8-91CD-18EDE8C30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5DB2C-5C06-02D4-C658-1D58CB1A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6EE2-6E0A-0C45-B4AC-C3644FB9E60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92B23-F93B-1694-FC04-8D14EB11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218E0-592B-B7A4-CB79-90D45DDD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3C88-FD60-F648-8A87-F22AB9F3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AD32F6-6A8C-6B56-C816-5ADE1CF45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69FFB-8802-BDFE-B696-37104B2C0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8595D-24E5-7DAD-DCFE-BDE99226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6EE2-6E0A-0C45-B4AC-C3644FB9E60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FB8BF-C727-EFF1-ACBB-61FAB397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C0D7A-312A-D170-2F2A-7C07BD3E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3C88-FD60-F648-8A87-F22AB9F3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8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B62E-8420-6135-46F8-E903FD04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DE3BC-8176-35CD-E030-697B31173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862A6-EB12-79BB-DD00-097BA008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6EE2-6E0A-0C45-B4AC-C3644FB9E60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716F2-96BA-1787-95E1-2A88030E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B2D48-7CC2-077C-9A42-1C9C39F1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3C88-FD60-F648-8A87-F22AB9F3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7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A9B2-B3F0-14CE-3DA5-DD5967E7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7A601-B226-3FF6-321B-46EBDB70C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904E7-107C-FE9C-69DC-58A31C82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6EE2-6E0A-0C45-B4AC-C3644FB9E60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48725-CD4A-0A06-AFBB-BC9FC49F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A5905-0C4B-C5C3-AB65-6011DBEF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3C88-FD60-F648-8A87-F22AB9F3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4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0117-6359-A4F0-A5B2-D62E7E3F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8112C-4ADD-B8AA-E23A-1F13EA6AF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3DC0C-8701-A35D-8C0D-9C1352B52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34579-B5D9-C56D-1B6F-5AE6CBB5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6EE2-6E0A-0C45-B4AC-C3644FB9E60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0199E-9195-4908-8DEB-C50AE348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37980-647F-CD77-8C24-9F390F26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3C88-FD60-F648-8A87-F22AB9F3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5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FAAD-8A6C-0B3B-427D-5AD0046ED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C112E-3CB0-DE7A-CD06-34FCA8EB3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4334B-E8C5-0462-90A4-E424AE036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51FF4-4090-0C58-7498-5445B9B12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2BF40-0CDB-F6E6-2CC1-8AFB1AA63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AE336-82AB-997A-ABA9-C3527574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6EE2-6E0A-0C45-B4AC-C3644FB9E60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1C590-7F68-8B06-10E2-46347C47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74678-8D7E-A5C3-571B-2448FFFF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3C88-FD60-F648-8A87-F22AB9F3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0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6138-9DE6-6FC6-D78A-475BA53B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54D37-877F-C1D1-0096-5AEC84FB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6EE2-6E0A-0C45-B4AC-C3644FB9E60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62978-F68D-3756-C211-5FDB6AEF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5C9CD-EDCD-B0D9-CB16-94884FD8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3C88-FD60-F648-8A87-F22AB9F3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6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E0AC8-04D3-7B3F-0C09-1735285C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6EE2-6E0A-0C45-B4AC-C3644FB9E60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CFA7D-FB3D-1CFF-B492-1D7C89FB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586E3-84AE-C5AB-7829-57559439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3C88-FD60-F648-8A87-F22AB9F3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6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D279-1A72-6C1B-0649-B6E105ED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C50F9-00B0-6A4C-9ECF-170D692A6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6E5A9-1F7F-0FEA-A603-4CC0F9443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BDF30-6446-E8DF-31B2-55420443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6EE2-6E0A-0C45-B4AC-C3644FB9E60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C5DF8-41FC-99C3-90B1-AE2E2901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BB78D-C159-27ED-514F-30B91BEE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3C88-FD60-F648-8A87-F22AB9F3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9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32E2-1914-5320-FCAA-75281399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77679A-4FB3-5C98-C9B3-92F9F64DF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7F438-386D-77C1-589D-6730951EA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EE4A6-B23C-E290-888B-DBAA99B1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6EE2-6E0A-0C45-B4AC-C3644FB9E60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74FBB-F170-4866-0637-A51D84C6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8F229-883B-9982-4EFC-F15E2E4A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3C88-FD60-F648-8A87-F22AB9F3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3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07996-C7DD-BA18-8B10-B81F371A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454F3-DBD0-4A6D-47F6-1151348C0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30709-B80D-39F1-379E-4E3BA0A4E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D6EE2-6E0A-0C45-B4AC-C3644FB9E60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9CD07-C043-3B7B-6BEE-CA12B59DE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B8B04-565B-86C9-1995-03CC68AED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93C88-FD60-F648-8A87-F22AB9F3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4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8457-486D-D9DA-4C82-85755B201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D3414-1E5D-46B7-7195-D296876F9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Year’s Spring Vacation</a:t>
            </a:r>
          </a:p>
        </p:txBody>
      </p:sp>
    </p:spTree>
    <p:extLst>
      <p:ext uri="{BB962C8B-B14F-4D97-AF65-F5344CB8AC3E}">
        <p14:creationId xmlns:p14="http://schemas.microsoft.com/office/powerpoint/2010/main" val="54072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EE12-1505-433D-1267-BE98FA0B2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wait… which country is the safest to visit?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F0C3D-DAEA-E91E-2C50-A59163B17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EFAC68-B568-739A-E4BC-FFF8FBCFB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6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B241-3F24-7F6A-89E0-ED3E7273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worry, we gotcha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F7012-B56D-8A2D-E3DA-58185C4C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3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0D52-6BE2-A8C4-BD98-08AF00CB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next greatest app for your travel needs!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3ACC4-646B-821D-543D-AA5A66219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8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31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Expedia</vt:lpstr>
      <vt:lpstr>But wait… which country is the safest to visit?</vt:lpstr>
      <vt:lpstr>Don’t worry, we gotcha</vt:lpstr>
      <vt:lpstr>Introducing the next greatest app for your travel needs!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 America</dc:title>
  <dc:creator>Microsoft Office User</dc:creator>
  <cp:lastModifiedBy>Deon M. Vasquez</cp:lastModifiedBy>
  <cp:revision>2</cp:revision>
  <dcterms:created xsi:type="dcterms:W3CDTF">2023-03-09T21:16:42Z</dcterms:created>
  <dcterms:modified xsi:type="dcterms:W3CDTF">2023-03-15T20:40:59Z</dcterms:modified>
</cp:coreProperties>
</file>