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65" r:id="rId9"/>
    <p:sldId id="261" r:id="rId10"/>
    <p:sldId id="260" r:id="rId11"/>
    <p:sldId id="26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7A53-9C5F-4D69-9FE7-C10FA1685D27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100A-70F8-46D9-AB81-1FEB49DF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2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100A-70F8-46D9-AB81-1FEB49DF9F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B60CD6-51E7-4899-9091-2D4DFEE8D9A6}" type="datetimeFigureOut">
              <a:rPr lang="en-US" smtClean="0"/>
              <a:t>10/02/2019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28F03A-5E3E-4878-9A94-D81474FF2E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4419600" cy="130896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CV TEXT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4419600" cy="990600"/>
          </a:xfrm>
        </p:spPr>
        <p:txBody>
          <a:bodyPr/>
          <a:lstStyle/>
          <a:p>
            <a:pPr algn="r"/>
            <a:r>
              <a:rPr lang="fr-FR" dirty="0" smtClean="0"/>
              <a:t>Bhrigu MAHAJAN</a:t>
            </a:r>
          </a:p>
          <a:p>
            <a:pPr algn="r"/>
            <a:r>
              <a:rPr lang="fr-FR" dirty="0" smtClean="0"/>
              <a:t>M.E (SDM) -2017</a:t>
            </a:r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782"/>
            <a:ext cx="3962400" cy="6837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7"/>
            <a:ext cx="2590800" cy="1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TEXT CLUSTERING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140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600200"/>
            <a:ext cx="4571999" cy="464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4076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Accuracy for standard format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Accuracy enhanced by trained data set.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Rating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on the combination of skills,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university, experience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, job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profile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Online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aptitude test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on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 skills 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extracted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cope enhanced to file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formats like RTF and JPEG</a:t>
            </a:r>
          </a:p>
        </p:txBody>
      </p:sp>
    </p:spTree>
    <p:extLst>
      <p:ext uri="{BB962C8B-B14F-4D97-AF65-F5344CB8AC3E}">
        <p14:creationId xmlns:p14="http://schemas.microsoft.com/office/powerpoint/2010/main" val="7116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57200"/>
            <a:ext cx="8534401" cy="6096000"/>
          </a:xfrm>
        </p:spPr>
      </p:pic>
    </p:spTree>
    <p:extLst>
      <p:ext uri="{BB962C8B-B14F-4D97-AF65-F5344CB8AC3E}">
        <p14:creationId xmlns:p14="http://schemas.microsoft.com/office/powerpoint/2010/main" val="403849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PROJECT INTRODUCTION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200"/>
            <a:ext cx="4800601" cy="4290219"/>
          </a:xfrm>
        </p:spPr>
      </p:pic>
      <p:sp>
        <p:nvSpPr>
          <p:cNvPr id="5" name="TextBox 4"/>
          <p:cNvSpPr txBox="1"/>
          <p:nvPr/>
        </p:nvSpPr>
        <p:spPr>
          <a:xfrm>
            <a:off x="488373" y="2050473"/>
            <a:ext cx="3276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Upload CV</a:t>
            </a:r>
          </a:p>
          <a:p>
            <a:endParaRPr lang="fr-F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Extracting or mining essential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dirty="0" smtClean="0"/>
              <a:t>Patterns Identification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Categorization of </a:t>
            </a:r>
            <a:r>
              <a:rPr lang="en-US" sz="2000" b="1" dirty="0" smtClean="0"/>
              <a:t>Texts</a:t>
            </a:r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PROBLEM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76400"/>
            <a:ext cx="5334000" cy="4571999"/>
          </a:xfrm>
        </p:spPr>
      </p:pic>
      <p:sp>
        <p:nvSpPr>
          <p:cNvPr id="5" name="TextBox 4"/>
          <p:cNvSpPr txBox="1"/>
          <p:nvPr/>
        </p:nvSpPr>
        <p:spPr>
          <a:xfrm>
            <a:off x="457200" y="1981200"/>
            <a:ext cx="2743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dirty="0" smtClean="0"/>
              <a:t>Huge volume of  CVs</a:t>
            </a:r>
          </a:p>
          <a:p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dirty="0" smtClean="0"/>
              <a:t>Manually identify the CV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dirty="0" smtClean="0"/>
              <a:t>Different format and style</a:t>
            </a:r>
          </a:p>
          <a:p>
            <a:endParaRPr lang="fr-FR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000" b="1" dirty="0" smtClean="0"/>
              <a:t>Identify the criteria</a:t>
            </a:r>
            <a:endParaRPr lang="fr-FR" sz="2000" b="1" dirty="0"/>
          </a:p>
          <a:p>
            <a:endParaRPr lang="fr-FR" dirty="0" smtClean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PURPOSED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46333"/>
            <a:ext cx="4876800" cy="4449667"/>
          </a:xfrm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3429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Google Phone Library API to identify the numbers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Regex Patterns to identify the email patterns and date of birth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ParallelDots NLP to identify name entities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TextRazor NLP to identify university and organizations</a:t>
            </a:r>
          </a:p>
          <a:p>
            <a:endParaRPr lang="en-IN" b="1" dirty="0" smtClean="0"/>
          </a:p>
          <a:p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1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3 </a:t>
            </a:r>
            <a:r>
              <a:rPr lang="fr-FR" dirty="0" smtClean="0"/>
              <a:t>STEP</a:t>
            </a:r>
            <a:r>
              <a:rPr lang="fr-FR" dirty="0" smtClean="0"/>
              <a:t> </a:t>
            </a:r>
            <a:r>
              <a:rPr lang="fr-FR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00200"/>
            <a:ext cx="5638800" cy="4800600"/>
          </a:xfrm>
        </p:spPr>
      </p:pic>
      <p:sp>
        <p:nvSpPr>
          <p:cNvPr id="6" name="TextBox 5"/>
          <p:cNvSpPr txBox="1"/>
          <p:nvPr/>
        </p:nvSpPr>
        <p:spPr>
          <a:xfrm>
            <a:off x="415633" y="1828800"/>
            <a:ext cx="2819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Raw Text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Information Extraction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Text Categorization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Concept Linkage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Text Clustering</a:t>
            </a:r>
          </a:p>
          <a:p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Association Rule</a:t>
            </a:r>
          </a:p>
          <a:p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Business Rules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394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INFORMATION EXTRACTION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43518"/>
            <a:ext cx="8153400" cy="4657282"/>
          </a:xfrm>
        </p:spPr>
      </p:pic>
    </p:spTree>
    <p:extLst>
      <p:ext uri="{BB962C8B-B14F-4D97-AF65-F5344CB8AC3E}">
        <p14:creationId xmlns:p14="http://schemas.microsoft.com/office/powerpoint/2010/main" val="41774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TEXT CATEGORIZATION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581778" cy="4953000"/>
          </a:xfrm>
        </p:spPr>
      </p:pic>
    </p:spTree>
    <p:extLst>
      <p:ext uri="{BB962C8B-B14F-4D97-AF65-F5344CB8AC3E}">
        <p14:creationId xmlns:p14="http://schemas.microsoft.com/office/powerpoint/2010/main" val="274605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CONCEPT LINKAGE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77194"/>
            <a:ext cx="4038599" cy="4371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852862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ASSOCIATION RULE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4125765" cy="4038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8800"/>
            <a:ext cx="3990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496</TotalTime>
  <Words>150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Thatch</vt:lpstr>
      <vt:lpstr>CV TEXT MINING</vt:lpstr>
      <vt:lpstr>PROJECT INTRODUCTION</vt:lpstr>
      <vt:lpstr>PROBLEM STATEMENT</vt:lpstr>
      <vt:lpstr>PURPOSED METHOD</vt:lpstr>
      <vt:lpstr>3 STEP ARCHITECTURE</vt:lpstr>
      <vt:lpstr>INFORMATION EXTRACTION</vt:lpstr>
      <vt:lpstr>TEXT CATEGORIZATION</vt:lpstr>
      <vt:lpstr>CONCEPT LINKAGE</vt:lpstr>
      <vt:lpstr>ASSOCIATION RULE</vt:lpstr>
      <vt:lpstr>TEXT CLUSTERING</vt:lpstr>
      <vt:lpstr>SAMPLE RESULTS</vt:lpstr>
      <vt:lpstr>CONCLUSION NEXT STEPS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</dc:creator>
  <cp:lastModifiedBy>Deeps</cp:lastModifiedBy>
  <cp:revision>42</cp:revision>
  <dcterms:created xsi:type="dcterms:W3CDTF">2019-02-10T04:51:26Z</dcterms:created>
  <dcterms:modified xsi:type="dcterms:W3CDTF">2019-02-10T21:45:37Z</dcterms:modified>
</cp:coreProperties>
</file>