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9AD6C-90E5-4E28-A830-0CE1D6021B9C}" v="1682" dt="2019-02-21T20:59:5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46" autoAdjust="0"/>
  </p:normalViewPr>
  <p:slideViewPr>
    <p:cSldViewPr snapToGrid="0">
      <p:cViewPr varScale="1">
        <p:scale>
          <a:sx n="78" d="100"/>
          <a:sy n="78" d="100"/>
        </p:scale>
        <p:origin x="51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rudin Hrnjica" userId="8b11bbbf3f0ed903" providerId="LiveId" clId="{13C9AD6C-90E5-4E28-A830-0CE1D6021B9C}"/>
    <pc:docChg chg="undo custSel addSld delSld modSld sldOrd">
      <pc:chgData name="Bahrudin Hrnjica" userId="8b11bbbf3f0ed903" providerId="LiveId" clId="{13C9AD6C-90E5-4E28-A830-0CE1D6021B9C}" dt="2019-02-21T20:59:59.049" v="1673" actId="2696"/>
      <pc:docMkLst>
        <pc:docMk/>
      </pc:docMkLst>
      <pc:sldChg chg="modSp add">
        <pc:chgData name="Bahrudin Hrnjica" userId="8b11bbbf3f0ed903" providerId="LiveId" clId="{13C9AD6C-90E5-4E28-A830-0CE1D6021B9C}" dt="2019-02-21T19:35:55.920" v="26" actId="20577"/>
        <pc:sldMkLst>
          <pc:docMk/>
          <pc:sldMk cId="2551349759" sldId="256"/>
        </pc:sldMkLst>
        <pc:spChg chg="mod">
          <ac:chgData name="Bahrudin Hrnjica" userId="8b11bbbf3f0ed903" providerId="LiveId" clId="{13C9AD6C-90E5-4E28-A830-0CE1D6021B9C}" dt="2019-02-21T19:35:55.920" v="26" actId="20577"/>
          <ac:spMkLst>
            <pc:docMk/>
            <pc:sldMk cId="2551349759" sldId="256"/>
            <ac:spMk id="2" creationId="{A15314AC-4525-46C7-97CE-DB9592AC8DE4}"/>
          </ac:spMkLst>
        </pc:spChg>
        <pc:spChg chg="mod">
          <ac:chgData name="Bahrudin Hrnjica" userId="8b11bbbf3f0ed903" providerId="LiveId" clId="{13C9AD6C-90E5-4E28-A830-0CE1D6021B9C}" dt="2019-02-21T19:35:32.507" v="2"/>
          <ac:spMkLst>
            <pc:docMk/>
            <pc:sldMk cId="2551349759" sldId="256"/>
            <ac:spMk id="3" creationId="{00A7C14A-E67B-45B8-8249-3BC57B8AFCCA}"/>
          </ac:spMkLst>
        </pc:spChg>
      </pc:sldChg>
      <pc:sldChg chg="modSp add modNotesTx">
        <pc:chgData name="Bahrudin Hrnjica" userId="8b11bbbf3f0ed903" providerId="LiveId" clId="{13C9AD6C-90E5-4E28-A830-0CE1D6021B9C}" dt="2019-02-21T19:57:28.474" v="510" actId="20577"/>
        <pc:sldMkLst>
          <pc:docMk/>
          <pc:sldMk cId="2875898550" sldId="257"/>
        </pc:sldMkLst>
        <pc:spChg chg="mod">
          <ac:chgData name="Bahrudin Hrnjica" userId="8b11bbbf3f0ed903" providerId="LiveId" clId="{13C9AD6C-90E5-4E28-A830-0CE1D6021B9C}" dt="2019-02-21T19:55:59.699" v="329" actId="20577"/>
          <ac:spMkLst>
            <pc:docMk/>
            <pc:sldMk cId="2875898550" sldId="257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19:57:28.474" v="510" actId="20577"/>
          <ac:spMkLst>
            <pc:docMk/>
            <pc:sldMk cId="2875898550" sldId="257"/>
            <ac:spMk id="3" creationId="{B87EA9AD-B3BD-456D-8D23-0B139A796C54}"/>
          </ac:spMkLst>
        </pc:spChg>
      </pc:sldChg>
      <pc:sldChg chg="addSp delSp modSp add">
        <pc:chgData name="Bahrudin Hrnjica" userId="8b11bbbf3f0ed903" providerId="LiveId" clId="{13C9AD6C-90E5-4E28-A830-0CE1D6021B9C}" dt="2019-02-21T19:52:56" v="262" actId="1076"/>
        <pc:sldMkLst>
          <pc:docMk/>
          <pc:sldMk cId="1863426613" sldId="258"/>
        </pc:sldMkLst>
        <pc:spChg chg="mod">
          <ac:chgData name="Bahrudin Hrnjica" userId="8b11bbbf3f0ed903" providerId="LiveId" clId="{13C9AD6C-90E5-4E28-A830-0CE1D6021B9C}" dt="2019-02-21T19:38:15.878" v="218" actId="20577"/>
          <ac:spMkLst>
            <pc:docMk/>
            <pc:sldMk cId="1863426613" sldId="258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19:38:26.031" v="219"/>
          <ac:spMkLst>
            <pc:docMk/>
            <pc:sldMk cId="1863426613" sldId="258"/>
            <ac:spMk id="3" creationId="{B87EA9AD-B3BD-456D-8D23-0B139A796C54}"/>
          </ac:spMkLst>
        </pc:spChg>
        <pc:spChg chg="add del mod">
          <ac:chgData name="Bahrudin Hrnjica" userId="8b11bbbf3f0ed903" providerId="LiveId" clId="{13C9AD6C-90E5-4E28-A830-0CE1D6021B9C}" dt="2019-02-21T19:52:50.383" v="260" actId="478"/>
          <ac:spMkLst>
            <pc:docMk/>
            <pc:sldMk cId="1863426613" sldId="258"/>
            <ac:spMk id="4" creationId="{27AFD820-1A6C-4F07-A1A8-27D0094F659E}"/>
          </ac:spMkLst>
        </pc:spChg>
        <pc:spChg chg="add mod">
          <ac:chgData name="Bahrudin Hrnjica" userId="8b11bbbf3f0ed903" providerId="LiveId" clId="{13C9AD6C-90E5-4E28-A830-0CE1D6021B9C}" dt="2019-02-21T19:52:56" v="262" actId="1076"/>
          <ac:spMkLst>
            <pc:docMk/>
            <pc:sldMk cId="1863426613" sldId="258"/>
            <ac:spMk id="5" creationId="{9BFFDB05-8711-40D8-9854-F8F54304E571}"/>
          </ac:spMkLst>
        </pc:spChg>
        <pc:spChg chg="add del mod">
          <ac:chgData name="Bahrudin Hrnjica" userId="8b11bbbf3f0ed903" providerId="LiveId" clId="{13C9AD6C-90E5-4E28-A830-0CE1D6021B9C}" dt="2019-02-21T19:52:52.299" v="261" actId="478"/>
          <ac:spMkLst>
            <pc:docMk/>
            <pc:sldMk cId="1863426613" sldId="258"/>
            <ac:spMk id="7" creationId="{25C0AB1C-828A-4FD0-B71D-C660464EBF9D}"/>
          </ac:spMkLst>
        </pc:spChg>
      </pc:sldChg>
      <pc:sldChg chg="addSp delSp modSp add ord modNotesTx">
        <pc:chgData name="Bahrudin Hrnjica" userId="8b11bbbf3f0ed903" providerId="LiveId" clId="{13C9AD6C-90E5-4E28-A830-0CE1D6021B9C}" dt="2019-02-21T20:59:49.978" v="1670" actId="20577"/>
        <pc:sldMkLst>
          <pc:docMk/>
          <pc:sldMk cId="577472946" sldId="259"/>
        </pc:sldMkLst>
        <pc:spChg chg="mod">
          <ac:chgData name="Bahrudin Hrnjica" userId="8b11bbbf3f0ed903" providerId="LiveId" clId="{13C9AD6C-90E5-4E28-A830-0CE1D6021B9C}" dt="2019-02-21T19:58:33.091" v="534" actId="20577"/>
          <ac:spMkLst>
            <pc:docMk/>
            <pc:sldMk cId="577472946" sldId="259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20:59:49.978" v="1670" actId="20577"/>
          <ac:spMkLst>
            <pc:docMk/>
            <pc:sldMk cId="577472946" sldId="259"/>
            <ac:spMk id="3" creationId="{B87EA9AD-B3BD-456D-8D23-0B139A796C54}"/>
          </ac:spMkLst>
        </pc:spChg>
        <pc:picChg chg="add del">
          <ac:chgData name="Bahrudin Hrnjica" userId="8b11bbbf3f0ed903" providerId="LiveId" clId="{13C9AD6C-90E5-4E28-A830-0CE1D6021B9C}" dt="2019-02-21T20:20:52.554" v="1243"/>
          <ac:picMkLst>
            <pc:docMk/>
            <pc:sldMk cId="577472946" sldId="259"/>
            <ac:picMk id="4" creationId="{07FCCC19-3C5C-4386-9208-3BD443D5799D}"/>
          </ac:picMkLst>
        </pc:picChg>
      </pc:sldChg>
      <pc:sldChg chg="addSp delSp modSp add">
        <pc:chgData name="Bahrudin Hrnjica" userId="8b11bbbf3f0ed903" providerId="LiveId" clId="{13C9AD6C-90E5-4E28-A830-0CE1D6021B9C}" dt="2019-02-21T20:19:17.457" v="1090" actId="14100"/>
        <pc:sldMkLst>
          <pc:docMk/>
          <pc:sldMk cId="2024811551" sldId="260"/>
        </pc:sldMkLst>
        <pc:spChg chg="mod">
          <ac:chgData name="Bahrudin Hrnjica" userId="8b11bbbf3f0ed903" providerId="LiveId" clId="{13C9AD6C-90E5-4E28-A830-0CE1D6021B9C}" dt="2019-02-21T20:07:19.211" v="747" actId="20577"/>
          <ac:spMkLst>
            <pc:docMk/>
            <pc:sldMk cId="2024811551" sldId="260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20:17:14.543" v="748"/>
          <ac:spMkLst>
            <pc:docMk/>
            <pc:sldMk cId="2024811551" sldId="260"/>
            <ac:spMk id="3" creationId="{B87EA9AD-B3BD-456D-8D23-0B139A796C54}"/>
          </ac:spMkLst>
        </pc:spChg>
        <pc:spChg chg="add mod">
          <ac:chgData name="Bahrudin Hrnjica" userId="8b11bbbf3f0ed903" providerId="LiveId" clId="{13C9AD6C-90E5-4E28-A830-0CE1D6021B9C}" dt="2019-02-21T20:19:07.426" v="1087" actId="20577"/>
          <ac:spMkLst>
            <pc:docMk/>
            <pc:sldMk cId="2024811551" sldId="260"/>
            <ac:spMk id="6" creationId="{F9C85DD9-B0FF-4C1C-A7A3-FB2A9308EA5D}"/>
          </ac:spMkLst>
        </pc:spChg>
        <pc:picChg chg="add del mod">
          <ac:chgData name="Bahrudin Hrnjica" userId="8b11bbbf3f0ed903" providerId="LiveId" clId="{13C9AD6C-90E5-4E28-A830-0CE1D6021B9C}" dt="2019-02-21T20:17:29.210" v="752" actId="478"/>
          <ac:picMkLst>
            <pc:docMk/>
            <pc:sldMk cId="2024811551" sldId="260"/>
            <ac:picMk id="4" creationId="{E9279445-CE0D-4797-96C0-0DFA970C35E7}"/>
          </ac:picMkLst>
        </pc:picChg>
        <pc:picChg chg="add mod">
          <ac:chgData name="Bahrudin Hrnjica" userId="8b11bbbf3f0ed903" providerId="LiveId" clId="{13C9AD6C-90E5-4E28-A830-0CE1D6021B9C}" dt="2019-02-21T20:19:17.457" v="1090" actId="14100"/>
          <ac:picMkLst>
            <pc:docMk/>
            <pc:sldMk cId="2024811551" sldId="260"/>
            <ac:picMk id="7" creationId="{1A68A4A7-03C1-43B3-AE9B-232DE2C1BC77}"/>
          </ac:picMkLst>
        </pc:picChg>
      </pc:sldChg>
      <pc:sldChg chg="addSp delSp modSp add">
        <pc:chgData name="Bahrudin Hrnjica" userId="8b11bbbf3f0ed903" providerId="LiveId" clId="{13C9AD6C-90E5-4E28-A830-0CE1D6021B9C}" dt="2019-02-21T20:31:10.205" v="1331"/>
        <pc:sldMkLst>
          <pc:docMk/>
          <pc:sldMk cId="3533357677" sldId="261"/>
        </pc:sldMkLst>
        <pc:spChg chg="mod">
          <ac:chgData name="Bahrudin Hrnjica" userId="8b11bbbf3f0ed903" providerId="LiveId" clId="{13C9AD6C-90E5-4E28-A830-0CE1D6021B9C}" dt="2019-02-21T20:26:31.333" v="1330"/>
          <ac:spMkLst>
            <pc:docMk/>
            <pc:sldMk cId="3533357677" sldId="261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20:31:10.205" v="1331"/>
          <ac:spMkLst>
            <pc:docMk/>
            <pc:sldMk cId="3533357677" sldId="261"/>
            <ac:spMk id="3" creationId="{B87EA9AD-B3BD-456D-8D23-0B139A796C54}"/>
          </ac:spMkLst>
        </pc:spChg>
        <pc:picChg chg="add mod">
          <ac:chgData name="Bahrudin Hrnjica" userId="8b11bbbf3f0ed903" providerId="LiveId" clId="{13C9AD6C-90E5-4E28-A830-0CE1D6021B9C}" dt="2019-02-21T20:31:10.205" v="1331"/>
          <ac:picMkLst>
            <pc:docMk/>
            <pc:sldMk cId="3533357677" sldId="261"/>
            <ac:picMk id="4" creationId="{A28826BB-333C-4093-BC80-B72B8B8975BA}"/>
          </ac:picMkLst>
        </pc:picChg>
      </pc:sldChg>
      <pc:sldChg chg="addSp modSp add">
        <pc:chgData name="Bahrudin Hrnjica" userId="8b11bbbf3f0ed903" providerId="LiveId" clId="{13C9AD6C-90E5-4E28-A830-0CE1D6021B9C}" dt="2019-02-21T20:59:21.006" v="1656" actId="20577"/>
        <pc:sldMkLst>
          <pc:docMk/>
          <pc:sldMk cId="2128903591" sldId="262"/>
        </pc:sldMkLst>
        <pc:spChg chg="mod">
          <ac:chgData name="Bahrudin Hrnjica" userId="8b11bbbf3f0ed903" providerId="LiveId" clId="{13C9AD6C-90E5-4E28-A830-0CE1D6021B9C}" dt="2019-02-21T20:35:23.724" v="1358" actId="20577"/>
          <ac:spMkLst>
            <pc:docMk/>
            <pc:sldMk cId="2128903591" sldId="262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20:59:21.006" v="1656" actId="20577"/>
          <ac:spMkLst>
            <pc:docMk/>
            <pc:sldMk cId="2128903591" sldId="262"/>
            <ac:spMk id="3" creationId="{B87EA9AD-B3BD-456D-8D23-0B139A796C54}"/>
          </ac:spMkLst>
        </pc:spChg>
        <pc:spChg chg="add mod">
          <ac:chgData name="Bahrudin Hrnjica" userId="8b11bbbf3f0ed903" providerId="LiveId" clId="{13C9AD6C-90E5-4E28-A830-0CE1D6021B9C}" dt="2019-02-21T20:59:13.983" v="1655" actId="207"/>
          <ac:spMkLst>
            <pc:docMk/>
            <pc:sldMk cId="2128903591" sldId="262"/>
            <ac:spMk id="4" creationId="{D6133B85-F5C5-4328-8E52-4D58A20C57D4}"/>
          </ac:spMkLst>
        </pc:spChg>
      </pc:sldChg>
      <pc:sldChg chg="add del">
        <pc:chgData name="Bahrudin Hrnjica" userId="8b11bbbf3f0ed903" providerId="LiveId" clId="{13C9AD6C-90E5-4E28-A830-0CE1D6021B9C}" dt="2019-02-21T20:59:59.049" v="1673" actId="2696"/>
        <pc:sldMkLst>
          <pc:docMk/>
          <pc:sldMk cId="3249985900" sldId="263"/>
        </pc:sldMkLst>
      </pc:sldChg>
      <pc:sldChg chg="add del">
        <pc:chgData name="Bahrudin Hrnjica" userId="8b11bbbf3f0ed903" providerId="LiveId" clId="{13C9AD6C-90E5-4E28-A830-0CE1D6021B9C}" dt="2019-02-21T20:59:58.593" v="1672" actId="2696"/>
        <pc:sldMkLst>
          <pc:docMk/>
          <pc:sldMk cId="2652341929" sldId="264"/>
        </pc:sldMkLst>
      </pc:sldChg>
      <pc:sldChg chg="add del">
        <pc:chgData name="Bahrudin Hrnjica" userId="8b11bbbf3f0ed903" providerId="LiveId" clId="{13C9AD6C-90E5-4E28-A830-0CE1D6021B9C}" dt="2019-02-21T20:59:57.837" v="1671" actId="2696"/>
        <pc:sldMkLst>
          <pc:docMk/>
          <pc:sldMk cId="394764607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35703-D400-4EF5-A2AE-ED6E4FE3E5C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F547E-7BFD-4D0D-8284-7A4EDC9B0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err="1"/>
              <a:t>IHttpActionResult</a:t>
            </a:r>
            <a:r>
              <a:rPr lang="bs-Latn-BA" dirty="0"/>
              <a:t> kod </a:t>
            </a:r>
            <a:r>
              <a:rPr lang="bs-Latn-BA" dirty="0" err="1"/>
              <a:t>WebAPI</a:t>
            </a:r>
            <a:r>
              <a:rPr lang="bs-Latn-BA" dirty="0"/>
              <a:t> na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F547E-7BFD-4D0D-8284-7A4EDC9B0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https://www.tutorialspoint.com/asp.net_core/asp.net_core_exceptions.htm</a:t>
            </a:r>
            <a:endParaRPr lang="bs-Latn-B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F547E-7BFD-4D0D-8284-7A4EDC9B0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4D51-AC01-4980-8EB0-8F245419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9D8B2-6447-4D2E-98B4-D4A767E2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9B8-BFEB-48F9-AE9B-CDB874D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A6D0-ABFC-4509-BCAC-B9A26611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E207-BE74-4092-9A90-9A9DA8AA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9398-1199-41CF-96B1-8A17D40B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D237-3ADF-4AC1-A1C2-45628A22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2E54-7D05-4AEE-ADDD-C5A2F155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99B6-7107-4D28-9674-973C8572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4AE7-D502-4FA2-A072-7901664C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F442-ACB0-41C6-BB2E-4D244E39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AF72D-D035-45CD-B973-DF0EAD79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EF35-EC36-475F-9F5F-AAC3F408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E286-E5CD-4A90-A6A1-86F3B09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63D5-9A8C-4F3A-A531-13CCDFB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67B-E7EF-4AE8-8D83-F96463A9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BD88-CAE5-48C1-B439-80FE410A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BC3-E364-402F-B91B-90EBF5FA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439F-9F2C-4EA3-890A-1DA24DE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765B-4E7F-471F-81E7-729DA5A5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AA12-6DEF-42AA-A579-6583EF3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EAE8-18E5-4E75-B970-19A9A4F6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C44E-42AA-4904-A292-84673A4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F99-CC05-4AC1-AB7E-9237ABC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C46F-EAA5-4557-BCF8-4B7EFE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B7C0-F1AE-4378-9BBF-A670DDC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E4DA-19C1-4169-9636-09C60243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E753-12AC-414B-B019-5994E68F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E0C1-7639-42B5-8C37-B1C0D3F8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471D9-E580-4FC2-B507-33BC630E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1D09-9501-470C-8678-8D474480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B9B6-6D70-47A7-B663-DF584F5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E0FE-A868-499E-868E-604BA6C3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0D3F-8ABB-41D8-87A9-A2856209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32B6-3F43-4BFF-A925-E4D577FC2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B644F-6CE9-4778-97A0-BB71009D8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3AE8C-DCFC-42E2-96FB-1A7CDEA4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DFD2A-D087-44D4-B54E-F42C0AC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0083-621D-4F9A-BBE0-0C9DBA92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0FB-A2A2-4333-84ED-41506672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4D40-A677-4617-8441-AB71F3D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4D78-5951-4090-B39B-E58B1D8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F3B47-F791-4B75-9A23-49842D84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F2F48-829F-41EC-96EC-81B921D0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02AF-FD46-4C91-BF6B-C2348FF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3044-0CAF-43F6-88A7-024EF95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DB4-5107-4C67-AECC-F8B8950F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62B0-E22A-4757-B698-051FE6E2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9577-A9A7-40F4-9CE9-EBFB0C1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05CE-E4AE-4452-BBC7-AC3105D6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73C64-E63F-4208-B52C-06587E37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1FCB-20FA-4CF9-B2AC-A8AE64A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A74-F84B-42C5-BB65-E1A0ED40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4854B-EC2D-4C84-BC54-B6EE61C8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6D18-C9EF-4A52-A9A8-19AA2C9B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457F-7DA3-47EC-B28B-25408F8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D980-7BFB-49DB-8D4E-E8F4F51D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609F-EA2D-4C9C-B7C7-361080CB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C6F77-B6D1-4228-8421-C13907D2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3688-06E6-4AEF-ABE9-00A18C62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1FE-D881-4DD0-BBBD-FC716DF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5DA-80C0-4E26-8569-7C96D16729C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115B-D724-4AC1-96B4-2EF902BDC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A1F-24BF-4C37-B8B3-DDE3F837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14AC-4525-46C7-97CE-DB9592AC8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Razvoj Softvera II</a:t>
            </a:r>
            <a:br>
              <a:rPr lang="bs-Latn-BA" dirty="0"/>
            </a:br>
            <a:r>
              <a:rPr lang="bs-Latn-BA" sz="4000" dirty="0"/>
              <a:t>Upravljanje Izuzecima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7C14A-E67B-45B8-8249-3BC57B8AF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2300-3704-4C05-8978-BE1F61C2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izuzecima i greškama u Web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BE0B3-9650-463B-85EC-B367055C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212"/>
            <a:ext cx="8277478" cy="191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0441-6958-4791-88AE-F37E0A3E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66" y="3593375"/>
            <a:ext cx="5785413" cy="2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greškama u ASP.NET Core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5DD9-B0FF-4C1C-A7A3-FB2A9308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 </a:t>
            </a:r>
            <a:r>
              <a:rPr lang="bs-Latn-BA" dirty="0" err="1"/>
              <a:t>Startup</a:t>
            </a:r>
            <a:r>
              <a:rPr lang="bs-Latn-BA" dirty="0"/>
              <a:t> klasi implementira se upravljanje greškama na način da se u toku razvoja, greške šalju u browser odnosno klijent preko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DeveloperException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bs-Latn-B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s-Latn-BA" dirty="0"/>
              <a:t>U produkciji korisnik ne treba da vidi greške koje dolaze iz </a:t>
            </a:r>
            <a:r>
              <a:rPr lang="bs-Latn-BA" dirty="0" err="1"/>
              <a:t>source</a:t>
            </a:r>
            <a:r>
              <a:rPr lang="bs-Latn-BA" dirty="0"/>
              <a:t> koda, nego se greške pretvaraju u oblik koji korisnik razumije.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8A4A7-03C1-43B3-AE9B-232DE2C1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49" y="4112413"/>
            <a:ext cx="7236873" cy="21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ActionResult</a:t>
            </a:r>
            <a:r>
              <a:rPr lang="bs-Latn-BA" dirty="0"/>
              <a:t>&lt;T&gt; - </a:t>
            </a:r>
            <a:r>
              <a:rPr lang="bs-Latn-BA" dirty="0" err="1"/>
              <a:t>helper</a:t>
            </a:r>
            <a:r>
              <a:rPr lang="bs-Latn-BA" dirty="0"/>
              <a:t> metode iz </a:t>
            </a:r>
            <a:r>
              <a:rPr lang="bs-Latn-BA" dirty="0" err="1"/>
              <a:t>ControllerBase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bs-Latn-BA" dirty="0"/>
              <a:t>– osnovna metoda za vraćanja statusa zahtjeva (</a:t>
            </a:r>
            <a:r>
              <a:rPr lang="bs-Latn-BA" dirty="0" err="1"/>
              <a:t>request</a:t>
            </a:r>
            <a:r>
              <a:rPr lang="bs-Latn-BA" dirty="0"/>
              <a:t>). </a:t>
            </a:r>
          </a:p>
          <a:p>
            <a:r>
              <a:rPr lang="bs-Latn-BA" dirty="0"/>
              <a:t>Koristit ćemo jednu od ponuđenih metoda zajedno sa odgovorom.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BadRequest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NotFound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Ok</a:t>
            </a: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Created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CreatedAtRoute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Conflict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InternalServerError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StatusCode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Redirect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Vraćanje statusa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FDB05-8711-40D8-9854-F8F54304E571}"/>
              </a:ext>
            </a:extLst>
          </p:cNvPr>
          <p:cNvSpPr/>
          <p:nvPr/>
        </p:nvSpPr>
        <p:spPr>
          <a:xfrm>
            <a:off x="1307475" y="2964584"/>
            <a:ext cx="817331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/movie/5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333FF"/>
                </a:solidFill>
                <a:latin typeface="Consolas" panose="020B0609020204030204" pitchFamily="49" charset="0"/>
              </a:rPr>
              <a:t>Movie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s-Latn-B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endParaRPr lang="bs-Latn-B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s-Latn-BA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(x=&gt;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==id).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s-Latn-B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Moview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{id}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 not found!"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s-Latn-B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2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sa Izuzecima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Upravljanje sa izuzecima predstavlja jednu od najvažnijih komponenti svakog rješenja.</a:t>
            </a:r>
          </a:p>
          <a:p>
            <a:r>
              <a:rPr lang="bs-Latn-BA" dirty="0"/>
              <a:t>I</a:t>
            </a:r>
            <a:r>
              <a:rPr lang="en-US" dirty="0" err="1"/>
              <a:t>zuzeci</a:t>
            </a:r>
            <a:r>
              <a:rPr lang="en-US" dirty="0"/>
              <a:t> </a:t>
            </a:r>
            <a:r>
              <a:rPr lang="en-US" dirty="0" err="1"/>
              <a:t>nastali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rezultiraju</a:t>
            </a:r>
            <a:r>
              <a:rPr lang="en-US" dirty="0"/>
              <a:t> </a:t>
            </a:r>
            <a:r>
              <a:rPr lang="en-US" dirty="0" err="1"/>
              <a:t>vraćanjem</a:t>
            </a:r>
            <a:r>
              <a:rPr lang="en-US" dirty="0"/>
              <a:t> HTTP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statusnim</a:t>
            </a:r>
            <a:r>
              <a:rPr lang="en-US" dirty="0"/>
              <a:t> code-om 500.</a:t>
            </a:r>
          </a:p>
          <a:p>
            <a:r>
              <a:rPr lang="bs-Latn-BA" dirty="0"/>
              <a:t>Pored </a:t>
            </a:r>
            <a:r>
              <a:rPr lang="bs-Latn-BA" dirty="0" err="1"/>
              <a:t>Helper</a:t>
            </a:r>
            <a:r>
              <a:rPr lang="bs-Latn-BA" dirty="0"/>
              <a:t> metoda, često se implementira objekat tipa </a:t>
            </a:r>
            <a:r>
              <a:rPr lang="en-US" dirty="0" err="1"/>
              <a:t>HttpResponseException</a:t>
            </a:r>
            <a:r>
              <a:rPr lang="bs-Latn-BA" dirty="0"/>
              <a:t> sa </a:t>
            </a:r>
            <a:r>
              <a:rPr lang="en-US" dirty="0" err="1"/>
              <a:t>statusn</a:t>
            </a:r>
            <a:r>
              <a:rPr lang="bs-Latn-BA" dirty="0"/>
              <a:t>im</a:t>
            </a:r>
            <a:r>
              <a:rPr lang="en-US" dirty="0"/>
              <a:t> code-a. </a:t>
            </a:r>
            <a:endParaRPr lang="bs-Latn-BA" dirty="0"/>
          </a:p>
          <a:p>
            <a:r>
              <a:rPr lang="bs-Latn-BA" dirty="0"/>
              <a:t>U ASP.NET Core </a:t>
            </a:r>
            <a:r>
              <a:rPr lang="bs-Latn-BA" dirty="0" err="1"/>
              <a:t>Exception</a:t>
            </a:r>
            <a:r>
              <a:rPr lang="bs-Latn-BA" dirty="0"/>
              <a:t> tipovi se </a:t>
            </a:r>
            <a:r>
              <a:rPr lang="bs-Latn-BA" dirty="0">
                <a:solidFill>
                  <a:srgbClr val="FF0000"/>
                </a:solidFill>
              </a:rPr>
              <a:t>ne implementiraju u </a:t>
            </a:r>
            <a:r>
              <a:rPr lang="bs-Latn-BA" dirty="0" err="1">
                <a:solidFill>
                  <a:srgbClr val="FF0000"/>
                </a:solidFill>
              </a:rPr>
              <a:t>kontrolerima</a:t>
            </a:r>
            <a:r>
              <a:rPr lang="bs-Latn-BA" dirty="0"/>
              <a:t>, već se </a:t>
            </a:r>
            <a:r>
              <a:rPr lang="bs-Latn-BA" dirty="0" err="1"/>
              <a:t>helper</a:t>
            </a:r>
            <a:r>
              <a:rPr lang="bs-Latn-BA" dirty="0"/>
              <a:t> metode </a:t>
            </a:r>
            <a:r>
              <a:rPr lang="bs-Latn-BA" dirty="0" err="1"/>
              <a:t>kombinuju</a:t>
            </a:r>
            <a:r>
              <a:rPr lang="bs-Latn-BA" dirty="0"/>
              <a:t> sa </a:t>
            </a:r>
            <a:r>
              <a:rPr lang="bs-Latn-BA" dirty="0" err="1"/>
              <a:t>kastomiziranim</a:t>
            </a:r>
            <a:r>
              <a:rPr lang="bs-Latn-BA" dirty="0"/>
              <a:t> </a:t>
            </a:r>
            <a:r>
              <a:rPr lang="bs-Latn-BA" dirty="0" err="1"/>
              <a:t>odgovrima</a:t>
            </a:r>
            <a:r>
              <a:rPr lang="bs-Latn-BA" dirty="0"/>
              <a:t> i filterima.</a:t>
            </a:r>
          </a:p>
          <a:p>
            <a:r>
              <a:rPr lang="bs-Latn-BA" dirty="0"/>
              <a:t>Kod klasičnih APS.NET Web </a:t>
            </a:r>
            <a:r>
              <a:rPr lang="bs-Latn-BA" dirty="0" err="1"/>
              <a:t>APIa</a:t>
            </a:r>
            <a:r>
              <a:rPr lang="bs-Latn-BA" dirty="0"/>
              <a:t> koristi se </a:t>
            </a:r>
            <a:r>
              <a:rPr lang="bs-Latn-BA" dirty="0" err="1"/>
              <a:t>HttpExceptionResponse</a:t>
            </a:r>
            <a:endParaRPr lang="bs-Latn-B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sa Izuzecima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826BB-333C-4093-BC80-B72B8B89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081" y="2062762"/>
            <a:ext cx="6973838" cy="3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Filteri Izuzetaka u 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Implementacija </a:t>
            </a:r>
            <a:r>
              <a:rPr lang="bs-Latn-BA" dirty="0" err="1"/>
              <a:t>kastomiziranog</a:t>
            </a:r>
            <a:r>
              <a:rPr lang="bs-Latn-BA" dirty="0"/>
              <a:t> Filtera za filtriranje i </a:t>
            </a:r>
            <a:r>
              <a:rPr lang="bs-Latn-BA" dirty="0" err="1"/>
              <a:t>preprocesuiranje</a:t>
            </a:r>
            <a:r>
              <a:rPr lang="bs-Latn-BA" dirty="0"/>
              <a:t> izuzetaka prije slanja prema korisniku.</a:t>
            </a:r>
          </a:p>
          <a:p>
            <a:r>
              <a:rPr lang="bs-Latn-BA" dirty="0"/>
              <a:t>Klasa se implementira kao Atribut klasa </a:t>
            </a:r>
          </a:p>
          <a:p>
            <a:r>
              <a:rPr lang="bs-Latn-BA" dirty="0"/>
              <a:t>Postavlja se nad Akcijama u kojima želimo da se uhvati izuzetak.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33B85-F5C5-4328-8E52-4D58A20C57D4}"/>
              </a:ext>
            </a:extLst>
          </p:cNvPr>
          <p:cNvSpPr/>
          <p:nvPr/>
        </p:nvSpPr>
        <p:spPr>
          <a:xfrm>
            <a:off x="1414409" y="4001294"/>
            <a:ext cx="94761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&lt;Movie&gt;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id).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throw new Exception("This is exception!");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9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46C-B321-421F-BCC6-B8E609B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CreateAtAction</a:t>
            </a:r>
            <a:r>
              <a:rPr lang="bs-Latn-BA" dirty="0"/>
              <a:t> - </a:t>
            </a:r>
            <a:r>
              <a:rPr lang="bs-Latn-BA" dirty="0" err="1"/>
              <a:t>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768A-B4CD-4120-80F9-052742C7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Pri generiranju novog </a:t>
            </a:r>
            <a:r>
              <a:rPr lang="bs-Latn-BA" dirty="0" err="1"/>
              <a:t>objecta</a:t>
            </a:r>
            <a:r>
              <a:rPr lang="bs-Latn-BA" dirty="0"/>
              <a:t> sa ovim </a:t>
            </a:r>
            <a:r>
              <a:rPr lang="bs-Latn-BA" dirty="0" err="1"/>
              <a:t>helperom</a:t>
            </a:r>
            <a:r>
              <a:rPr lang="bs-Latn-BA" dirty="0"/>
              <a:t> pozivamo neku drugu akciju unutar </a:t>
            </a:r>
            <a:r>
              <a:rPr lang="bs-Latn-BA" dirty="0" err="1"/>
              <a:t>kontrolera</a:t>
            </a:r>
            <a:r>
              <a:rPr lang="bs-Latn-BA" dirty="0"/>
              <a:t>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A0ED-A2D7-498B-81EE-03A11401AFA5}"/>
              </a:ext>
            </a:extLst>
          </p:cNvPr>
          <p:cNvSpPr/>
          <p:nvPr/>
        </p:nvSpPr>
        <p:spPr>
          <a:xfrm>
            <a:off x="2188264" y="2825486"/>
            <a:ext cx="825776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Post([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Movie movie)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(movie);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9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431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Razvoj Softvera II Upravljanje Izuzecima</vt:lpstr>
      <vt:lpstr>Upravljanje izuzecima i greškama u Web API</vt:lpstr>
      <vt:lpstr>Upravljanje greškama u ASP.NET Core</vt:lpstr>
      <vt:lpstr>ActionResult&lt;T&gt; - helper metode iz ControllerBase</vt:lpstr>
      <vt:lpstr>Vraćanje statusa</vt:lpstr>
      <vt:lpstr>Upravljanje sa Izuzecima</vt:lpstr>
      <vt:lpstr>Upravljanje sa Izuzecima</vt:lpstr>
      <vt:lpstr>Filteri Izuzetaka u Web API</vt:lpstr>
      <vt:lpstr>CreateAtAction - 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Softvera II Upravljanje Izuzecima</dc:title>
  <dc:creator>Bahrudin Hrnjica</dc:creator>
  <cp:lastModifiedBy>Bahrudin Hrnjica</cp:lastModifiedBy>
  <cp:revision>10</cp:revision>
  <dcterms:created xsi:type="dcterms:W3CDTF">2019-02-21T19:35:04Z</dcterms:created>
  <dcterms:modified xsi:type="dcterms:W3CDTF">2019-03-29T18:51:16Z</dcterms:modified>
</cp:coreProperties>
</file>