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72" r:id="rId3"/>
    <p:sldId id="273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88FC0-06BA-4035-A59B-BE20A2339B65}" v="2920" dt="2019-02-16T16:41:01.1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738" autoAdjust="0"/>
  </p:normalViewPr>
  <p:slideViewPr>
    <p:cSldViewPr snapToGrid="0">
      <p:cViewPr varScale="1">
        <p:scale>
          <a:sx n="68" d="100"/>
          <a:sy n="68" d="100"/>
        </p:scale>
        <p:origin x="114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hrudin Hrnjica" userId="8b11bbbf3f0ed903" providerId="LiveId" clId="{41B88FC0-06BA-4035-A59B-BE20A2339B65}"/>
    <pc:docChg chg="undo custSel addSld modSld">
      <pc:chgData name="Bahrudin Hrnjica" userId="8b11bbbf3f0ed903" providerId="LiveId" clId="{41B88FC0-06BA-4035-A59B-BE20A2339B65}" dt="2019-02-16T16:41:01.151" v="2917" actId="20577"/>
      <pc:docMkLst>
        <pc:docMk/>
      </pc:docMkLst>
      <pc:sldChg chg="modSp add">
        <pc:chgData name="Bahrudin Hrnjica" userId="8b11bbbf3f0ed903" providerId="LiveId" clId="{41B88FC0-06BA-4035-A59B-BE20A2339B65}" dt="2019-02-16T16:03:09.362" v="42" actId="20577"/>
        <pc:sldMkLst>
          <pc:docMk/>
          <pc:sldMk cId="3463201081" sldId="256"/>
        </pc:sldMkLst>
        <pc:spChg chg="mod">
          <ac:chgData name="Bahrudin Hrnjica" userId="8b11bbbf3f0ed903" providerId="LiveId" clId="{41B88FC0-06BA-4035-A59B-BE20A2339B65}" dt="2019-02-16T16:02:59.018" v="17" actId="20577"/>
          <ac:spMkLst>
            <pc:docMk/>
            <pc:sldMk cId="3463201081" sldId="256"/>
            <ac:spMk id="2" creationId="{7FF4548B-AA49-4265-98AA-5138EF627035}"/>
          </ac:spMkLst>
        </pc:spChg>
        <pc:spChg chg="mod">
          <ac:chgData name="Bahrudin Hrnjica" userId="8b11bbbf3f0ed903" providerId="LiveId" clId="{41B88FC0-06BA-4035-A59B-BE20A2339B65}" dt="2019-02-16T16:03:09.362" v="42" actId="20577"/>
          <ac:spMkLst>
            <pc:docMk/>
            <pc:sldMk cId="3463201081" sldId="256"/>
            <ac:spMk id="3" creationId="{3A0E3986-879C-4959-8B62-8763EDD9BC61}"/>
          </ac:spMkLst>
        </pc:spChg>
      </pc:sldChg>
      <pc:sldChg chg="modSp add">
        <pc:chgData name="Bahrudin Hrnjica" userId="8b11bbbf3f0ed903" providerId="LiveId" clId="{41B88FC0-06BA-4035-A59B-BE20A2339B65}" dt="2019-02-16T16:08:43.503" v="177" actId="20577"/>
        <pc:sldMkLst>
          <pc:docMk/>
          <pc:sldMk cId="1264730044" sldId="257"/>
        </pc:sldMkLst>
        <pc:spChg chg="mod">
          <ac:chgData name="Bahrudin Hrnjica" userId="8b11bbbf3f0ed903" providerId="LiveId" clId="{41B88FC0-06BA-4035-A59B-BE20A2339B65}" dt="2019-02-16T16:07:52.491" v="74" actId="20577"/>
          <ac:spMkLst>
            <pc:docMk/>
            <pc:sldMk cId="1264730044" sldId="257"/>
            <ac:spMk id="2" creationId="{38A41DD1-0C2D-4D7E-A85C-660E84B28945}"/>
          </ac:spMkLst>
        </pc:spChg>
        <pc:spChg chg="mod">
          <ac:chgData name="Bahrudin Hrnjica" userId="8b11bbbf3f0ed903" providerId="LiveId" clId="{41B88FC0-06BA-4035-A59B-BE20A2339B65}" dt="2019-02-16T16:08:43.503" v="177" actId="20577"/>
          <ac:spMkLst>
            <pc:docMk/>
            <pc:sldMk cId="1264730044" sldId="257"/>
            <ac:spMk id="3" creationId="{641C0298-7A32-4F25-8C34-89F9FEFD0D1E}"/>
          </ac:spMkLst>
        </pc:spChg>
      </pc:sldChg>
      <pc:sldChg chg="addSp modSp add modNotesTx">
        <pc:chgData name="Bahrudin Hrnjica" userId="8b11bbbf3f0ed903" providerId="LiveId" clId="{41B88FC0-06BA-4035-A59B-BE20A2339B65}" dt="2019-02-16T16:16:15.648" v="1002" actId="20577"/>
        <pc:sldMkLst>
          <pc:docMk/>
          <pc:sldMk cId="3616759525" sldId="258"/>
        </pc:sldMkLst>
        <pc:spChg chg="mod">
          <ac:chgData name="Bahrudin Hrnjica" userId="8b11bbbf3f0ed903" providerId="LiveId" clId="{41B88FC0-06BA-4035-A59B-BE20A2339B65}" dt="2019-02-16T16:09:17.496" v="181" actId="20577"/>
          <ac:spMkLst>
            <pc:docMk/>
            <pc:sldMk cId="3616759525" sldId="258"/>
            <ac:spMk id="2" creationId="{4EB86933-7A88-4092-B68B-DF9FDB86E020}"/>
          </ac:spMkLst>
        </pc:spChg>
        <pc:spChg chg="mod">
          <ac:chgData name="Bahrudin Hrnjica" userId="8b11bbbf3f0ed903" providerId="LiveId" clId="{41B88FC0-06BA-4035-A59B-BE20A2339B65}" dt="2019-02-16T16:11:54.343" v="434" actId="20577"/>
          <ac:spMkLst>
            <pc:docMk/>
            <pc:sldMk cId="3616759525" sldId="258"/>
            <ac:spMk id="3" creationId="{246D4252-FAF0-43EA-A6FA-BAE851301256}"/>
          </ac:spMkLst>
        </pc:spChg>
        <pc:picChg chg="add mod">
          <ac:chgData name="Bahrudin Hrnjica" userId="8b11bbbf3f0ed903" providerId="LiveId" clId="{41B88FC0-06BA-4035-A59B-BE20A2339B65}" dt="2019-02-16T16:10:54.488" v="378" actId="14100"/>
          <ac:picMkLst>
            <pc:docMk/>
            <pc:sldMk cId="3616759525" sldId="258"/>
            <ac:picMk id="4" creationId="{03014067-6565-4EF7-911D-474EBB18441E}"/>
          </ac:picMkLst>
        </pc:picChg>
      </pc:sldChg>
      <pc:sldChg chg="addSp modSp add modNotesTx">
        <pc:chgData name="Bahrudin Hrnjica" userId="8b11bbbf3f0ed903" providerId="LiveId" clId="{41B88FC0-06BA-4035-A59B-BE20A2339B65}" dt="2019-02-16T16:18:21.117" v="1140" actId="1076"/>
        <pc:sldMkLst>
          <pc:docMk/>
          <pc:sldMk cId="1182658340" sldId="259"/>
        </pc:sldMkLst>
        <pc:spChg chg="mod">
          <ac:chgData name="Bahrudin Hrnjica" userId="8b11bbbf3f0ed903" providerId="LiveId" clId="{41B88FC0-06BA-4035-A59B-BE20A2339B65}" dt="2019-02-16T16:17:15.685" v="1017" actId="20577"/>
          <ac:spMkLst>
            <pc:docMk/>
            <pc:sldMk cId="1182658340" sldId="259"/>
            <ac:spMk id="2" creationId="{4EB86933-7A88-4092-B68B-DF9FDB86E020}"/>
          </ac:spMkLst>
        </pc:spChg>
        <pc:spChg chg="mod">
          <ac:chgData name="Bahrudin Hrnjica" userId="8b11bbbf3f0ed903" providerId="LiveId" clId="{41B88FC0-06BA-4035-A59B-BE20A2339B65}" dt="2019-02-16T16:17:45.797" v="1109" actId="20577"/>
          <ac:spMkLst>
            <pc:docMk/>
            <pc:sldMk cId="1182658340" sldId="259"/>
            <ac:spMk id="3" creationId="{246D4252-FAF0-43EA-A6FA-BAE851301256}"/>
          </ac:spMkLst>
        </pc:spChg>
        <pc:picChg chg="add mod">
          <ac:chgData name="Bahrudin Hrnjica" userId="8b11bbbf3f0ed903" providerId="LiveId" clId="{41B88FC0-06BA-4035-A59B-BE20A2339B65}" dt="2019-02-16T16:18:21.117" v="1140" actId="1076"/>
          <ac:picMkLst>
            <pc:docMk/>
            <pc:sldMk cId="1182658340" sldId="259"/>
            <ac:picMk id="4" creationId="{77EF01AE-5B92-45BB-B404-2AB82A300A7C}"/>
          </ac:picMkLst>
        </pc:picChg>
      </pc:sldChg>
      <pc:sldChg chg="modSp add modNotesTx">
        <pc:chgData name="Bahrudin Hrnjica" userId="8b11bbbf3f0ed903" providerId="LiveId" clId="{41B88FC0-06BA-4035-A59B-BE20A2339B65}" dt="2019-02-16T16:23:28.890" v="1661" actId="20577"/>
        <pc:sldMkLst>
          <pc:docMk/>
          <pc:sldMk cId="4068607648" sldId="260"/>
        </pc:sldMkLst>
        <pc:spChg chg="mod">
          <ac:chgData name="Bahrudin Hrnjica" userId="8b11bbbf3f0ed903" providerId="LiveId" clId="{41B88FC0-06BA-4035-A59B-BE20A2339B65}" dt="2019-02-16T16:18:55.375" v="1144" actId="20577"/>
          <ac:spMkLst>
            <pc:docMk/>
            <pc:sldMk cId="4068607648" sldId="260"/>
            <ac:spMk id="2" creationId="{4EB86933-7A88-4092-B68B-DF9FDB86E020}"/>
          </ac:spMkLst>
        </pc:spChg>
        <pc:spChg chg="mod">
          <ac:chgData name="Bahrudin Hrnjica" userId="8b11bbbf3f0ed903" providerId="LiveId" clId="{41B88FC0-06BA-4035-A59B-BE20A2339B65}" dt="2019-02-16T16:23:28.890" v="1661" actId="20577"/>
          <ac:spMkLst>
            <pc:docMk/>
            <pc:sldMk cId="4068607648" sldId="260"/>
            <ac:spMk id="3" creationId="{246D4252-FAF0-43EA-A6FA-BAE851301256}"/>
          </ac:spMkLst>
        </pc:spChg>
      </pc:sldChg>
      <pc:sldChg chg="addSp delSp modSp add">
        <pc:chgData name="Bahrudin Hrnjica" userId="8b11bbbf3f0ed903" providerId="LiveId" clId="{41B88FC0-06BA-4035-A59B-BE20A2339B65}" dt="2019-02-16T16:23:58.214" v="1687" actId="20577"/>
        <pc:sldMkLst>
          <pc:docMk/>
          <pc:sldMk cId="3216824365" sldId="261"/>
        </pc:sldMkLst>
        <pc:spChg chg="mod">
          <ac:chgData name="Bahrudin Hrnjica" userId="8b11bbbf3f0ed903" providerId="LiveId" clId="{41B88FC0-06BA-4035-A59B-BE20A2339B65}" dt="2019-02-16T16:23:58.214" v="1687" actId="20577"/>
          <ac:spMkLst>
            <pc:docMk/>
            <pc:sldMk cId="3216824365" sldId="261"/>
            <ac:spMk id="2" creationId="{4EB86933-7A88-4092-B68B-DF9FDB86E020}"/>
          </ac:spMkLst>
        </pc:spChg>
        <pc:spChg chg="del">
          <ac:chgData name="Bahrudin Hrnjica" userId="8b11bbbf3f0ed903" providerId="LiveId" clId="{41B88FC0-06BA-4035-A59B-BE20A2339B65}" dt="2019-02-16T16:23:43.513" v="1662"/>
          <ac:spMkLst>
            <pc:docMk/>
            <pc:sldMk cId="3216824365" sldId="261"/>
            <ac:spMk id="3" creationId="{246D4252-FAF0-43EA-A6FA-BAE851301256}"/>
          </ac:spMkLst>
        </pc:spChg>
        <pc:picChg chg="add mod">
          <ac:chgData name="Bahrudin Hrnjica" userId="8b11bbbf3f0ed903" providerId="LiveId" clId="{41B88FC0-06BA-4035-A59B-BE20A2339B65}" dt="2019-02-16T16:23:49.664" v="1664" actId="14100"/>
          <ac:picMkLst>
            <pc:docMk/>
            <pc:sldMk cId="3216824365" sldId="261"/>
            <ac:picMk id="4" creationId="{9B21BFCA-0E69-40E5-8C58-2E3F3A132633}"/>
          </ac:picMkLst>
        </pc:picChg>
      </pc:sldChg>
      <pc:sldChg chg="addSp modSp add modNotesTx">
        <pc:chgData name="Bahrudin Hrnjica" userId="8b11bbbf3f0ed903" providerId="LiveId" clId="{41B88FC0-06BA-4035-A59B-BE20A2339B65}" dt="2019-02-16T16:29:31.779" v="2357" actId="1076"/>
        <pc:sldMkLst>
          <pc:docMk/>
          <pc:sldMk cId="923700167" sldId="262"/>
        </pc:sldMkLst>
        <pc:spChg chg="mod">
          <ac:chgData name="Bahrudin Hrnjica" userId="8b11bbbf3f0ed903" providerId="LiveId" clId="{41B88FC0-06BA-4035-A59B-BE20A2339B65}" dt="2019-02-16T16:24:33.991" v="1698" actId="20577"/>
          <ac:spMkLst>
            <pc:docMk/>
            <pc:sldMk cId="923700167" sldId="262"/>
            <ac:spMk id="2" creationId="{4EB86933-7A88-4092-B68B-DF9FDB86E020}"/>
          </ac:spMkLst>
        </pc:spChg>
        <pc:spChg chg="mod">
          <ac:chgData name="Bahrudin Hrnjica" userId="8b11bbbf3f0ed903" providerId="LiveId" clId="{41B88FC0-06BA-4035-A59B-BE20A2339B65}" dt="2019-02-16T16:25:00.708" v="1780" actId="20577"/>
          <ac:spMkLst>
            <pc:docMk/>
            <pc:sldMk cId="923700167" sldId="262"/>
            <ac:spMk id="3" creationId="{246D4252-FAF0-43EA-A6FA-BAE851301256}"/>
          </ac:spMkLst>
        </pc:spChg>
        <pc:graphicFrameChg chg="add mod modGraphic">
          <ac:chgData name="Bahrudin Hrnjica" userId="8b11bbbf3f0ed903" providerId="LiveId" clId="{41B88FC0-06BA-4035-A59B-BE20A2339B65}" dt="2019-02-16T16:29:31.779" v="2357" actId="1076"/>
          <ac:graphicFrameMkLst>
            <pc:docMk/>
            <pc:sldMk cId="923700167" sldId="262"/>
            <ac:graphicFrameMk id="4" creationId="{ACB5A4BB-6A69-48EC-BA22-137B3DA5CF34}"/>
          </ac:graphicFrameMkLst>
        </pc:graphicFrameChg>
      </pc:sldChg>
      <pc:sldChg chg="addSp modSp add">
        <pc:chgData name="Bahrudin Hrnjica" userId="8b11bbbf3f0ed903" providerId="LiveId" clId="{41B88FC0-06BA-4035-A59B-BE20A2339B65}" dt="2019-02-16T16:32:55.378" v="2711" actId="20577"/>
        <pc:sldMkLst>
          <pc:docMk/>
          <pc:sldMk cId="903922175" sldId="263"/>
        </pc:sldMkLst>
        <pc:spChg chg="mod">
          <ac:chgData name="Bahrudin Hrnjica" userId="8b11bbbf3f0ed903" providerId="LiveId" clId="{41B88FC0-06BA-4035-A59B-BE20A2339B65}" dt="2019-02-16T16:32:55.378" v="2711" actId="20577"/>
          <ac:spMkLst>
            <pc:docMk/>
            <pc:sldMk cId="903922175" sldId="263"/>
            <ac:spMk id="2" creationId="{4EB86933-7A88-4092-B68B-DF9FDB86E020}"/>
          </ac:spMkLst>
        </pc:spChg>
        <pc:spChg chg="mod">
          <ac:chgData name="Bahrudin Hrnjica" userId="8b11bbbf3f0ed903" providerId="LiveId" clId="{41B88FC0-06BA-4035-A59B-BE20A2339B65}" dt="2019-02-16T16:30:42.860" v="2467" actId="20577"/>
          <ac:spMkLst>
            <pc:docMk/>
            <pc:sldMk cId="903922175" sldId="263"/>
            <ac:spMk id="3" creationId="{246D4252-FAF0-43EA-A6FA-BAE851301256}"/>
          </ac:spMkLst>
        </pc:spChg>
        <pc:graphicFrameChg chg="add mod modGraphic">
          <ac:chgData name="Bahrudin Hrnjica" userId="8b11bbbf3f0ed903" providerId="LiveId" clId="{41B88FC0-06BA-4035-A59B-BE20A2339B65}" dt="2019-02-16T16:32:38.187" v="2691" actId="20577"/>
          <ac:graphicFrameMkLst>
            <pc:docMk/>
            <pc:sldMk cId="903922175" sldId="263"/>
            <ac:graphicFrameMk id="4" creationId="{D7711921-28F1-47E3-B1B0-8685CCA1CA0A}"/>
          </ac:graphicFrameMkLst>
        </pc:graphicFrameChg>
      </pc:sldChg>
      <pc:sldChg chg="addSp delSp modSp add">
        <pc:chgData name="Bahrudin Hrnjica" userId="8b11bbbf3f0ed903" providerId="LiveId" clId="{41B88FC0-06BA-4035-A59B-BE20A2339B65}" dt="2019-02-16T16:33:40.793" v="2734" actId="14100"/>
        <pc:sldMkLst>
          <pc:docMk/>
          <pc:sldMk cId="2643261914" sldId="264"/>
        </pc:sldMkLst>
        <pc:spChg chg="mod">
          <ac:chgData name="Bahrudin Hrnjica" userId="8b11bbbf3f0ed903" providerId="LiveId" clId="{41B88FC0-06BA-4035-A59B-BE20A2339B65}" dt="2019-02-16T16:33:04.141" v="2731" actId="20577"/>
          <ac:spMkLst>
            <pc:docMk/>
            <pc:sldMk cId="2643261914" sldId="264"/>
            <ac:spMk id="2" creationId="{4EB86933-7A88-4092-B68B-DF9FDB86E020}"/>
          </ac:spMkLst>
        </pc:spChg>
        <pc:spChg chg="del">
          <ac:chgData name="Bahrudin Hrnjica" userId="8b11bbbf3f0ed903" providerId="LiveId" clId="{41B88FC0-06BA-4035-A59B-BE20A2339B65}" dt="2019-02-16T16:33:34.961" v="2732"/>
          <ac:spMkLst>
            <pc:docMk/>
            <pc:sldMk cId="2643261914" sldId="264"/>
            <ac:spMk id="3" creationId="{246D4252-FAF0-43EA-A6FA-BAE851301256}"/>
          </ac:spMkLst>
        </pc:spChg>
        <pc:picChg chg="add mod">
          <ac:chgData name="Bahrudin Hrnjica" userId="8b11bbbf3f0ed903" providerId="LiveId" clId="{41B88FC0-06BA-4035-A59B-BE20A2339B65}" dt="2019-02-16T16:33:40.793" v="2734" actId="14100"/>
          <ac:picMkLst>
            <pc:docMk/>
            <pc:sldMk cId="2643261914" sldId="264"/>
            <ac:picMk id="4" creationId="{D2728174-50D0-49CB-A2D8-9303BC57510C}"/>
          </ac:picMkLst>
        </pc:picChg>
      </pc:sldChg>
      <pc:sldChg chg="addSp delSp modSp add">
        <pc:chgData name="Bahrudin Hrnjica" userId="8b11bbbf3f0ed903" providerId="LiveId" clId="{41B88FC0-06BA-4035-A59B-BE20A2339B65}" dt="2019-02-16T16:37:12.090" v="2760" actId="1076"/>
        <pc:sldMkLst>
          <pc:docMk/>
          <pc:sldMk cId="3503212139" sldId="265"/>
        </pc:sldMkLst>
        <pc:spChg chg="mod">
          <ac:chgData name="Bahrudin Hrnjica" userId="8b11bbbf3f0ed903" providerId="LiveId" clId="{41B88FC0-06BA-4035-A59B-BE20A2339B65}" dt="2019-02-16T16:37:03.479" v="2758" actId="20577"/>
          <ac:spMkLst>
            <pc:docMk/>
            <pc:sldMk cId="3503212139" sldId="265"/>
            <ac:spMk id="2" creationId="{4EB86933-7A88-4092-B68B-DF9FDB86E020}"/>
          </ac:spMkLst>
        </pc:spChg>
        <pc:spChg chg="del">
          <ac:chgData name="Bahrudin Hrnjica" userId="8b11bbbf3f0ed903" providerId="LiveId" clId="{41B88FC0-06BA-4035-A59B-BE20A2339B65}" dt="2019-02-16T16:35:58.774" v="2735"/>
          <ac:spMkLst>
            <pc:docMk/>
            <pc:sldMk cId="3503212139" sldId="265"/>
            <ac:spMk id="3" creationId="{246D4252-FAF0-43EA-A6FA-BAE851301256}"/>
          </ac:spMkLst>
        </pc:spChg>
        <pc:picChg chg="add mod">
          <ac:chgData name="Bahrudin Hrnjica" userId="8b11bbbf3f0ed903" providerId="LiveId" clId="{41B88FC0-06BA-4035-A59B-BE20A2339B65}" dt="2019-02-16T16:37:12.090" v="2760" actId="1076"/>
          <ac:picMkLst>
            <pc:docMk/>
            <pc:sldMk cId="3503212139" sldId="265"/>
            <ac:picMk id="4" creationId="{926501A9-C177-4339-B165-02107442DC8B}"/>
          </ac:picMkLst>
        </pc:picChg>
      </pc:sldChg>
      <pc:sldChg chg="addSp delSp modSp add">
        <pc:chgData name="Bahrudin Hrnjica" userId="8b11bbbf3f0ed903" providerId="LiveId" clId="{41B88FC0-06BA-4035-A59B-BE20A2339B65}" dt="2019-02-16T16:38:35.064" v="2788" actId="20577"/>
        <pc:sldMkLst>
          <pc:docMk/>
          <pc:sldMk cId="315912998" sldId="266"/>
        </pc:sldMkLst>
        <pc:spChg chg="mod">
          <ac:chgData name="Bahrudin Hrnjica" userId="8b11bbbf3f0ed903" providerId="LiveId" clId="{41B88FC0-06BA-4035-A59B-BE20A2339B65}" dt="2019-02-16T16:38:35.064" v="2788" actId="20577"/>
          <ac:spMkLst>
            <pc:docMk/>
            <pc:sldMk cId="315912998" sldId="266"/>
            <ac:spMk id="2" creationId="{4EB86933-7A88-4092-B68B-DF9FDB86E020}"/>
          </ac:spMkLst>
        </pc:spChg>
        <pc:spChg chg="del">
          <ac:chgData name="Bahrudin Hrnjica" userId="8b11bbbf3f0ed903" providerId="LiveId" clId="{41B88FC0-06BA-4035-A59B-BE20A2339B65}" dt="2019-02-16T16:38:13.664" v="2761"/>
          <ac:spMkLst>
            <pc:docMk/>
            <pc:sldMk cId="315912998" sldId="266"/>
            <ac:spMk id="3" creationId="{246D4252-FAF0-43EA-A6FA-BAE851301256}"/>
          </ac:spMkLst>
        </pc:spChg>
        <pc:picChg chg="add mod">
          <ac:chgData name="Bahrudin Hrnjica" userId="8b11bbbf3f0ed903" providerId="LiveId" clId="{41B88FC0-06BA-4035-A59B-BE20A2339B65}" dt="2019-02-16T16:38:18.120" v="2763" actId="14100"/>
          <ac:picMkLst>
            <pc:docMk/>
            <pc:sldMk cId="315912998" sldId="266"/>
            <ac:picMk id="4" creationId="{E03C4807-8B4C-47F0-8D59-5EB40B4A67D5}"/>
          </ac:picMkLst>
        </pc:picChg>
      </pc:sldChg>
      <pc:sldChg chg="addSp modSp add">
        <pc:chgData name="Bahrudin Hrnjica" userId="8b11bbbf3f0ed903" providerId="LiveId" clId="{41B88FC0-06BA-4035-A59B-BE20A2339B65}" dt="2019-02-16T16:40:48.453" v="2910" actId="1076"/>
        <pc:sldMkLst>
          <pc:docMk/>
          <pc:sldMk cId="1353646023" sldId="267"/>
        </pc:sldMkLst>
        <pc:spChg chg="mod">
          <ac:chgData name="Bahrudin Hrnjica" userId="8b11bbbf3f0ed903" providerId="LiveId" clId="{41B88FC0-06BA-4035-A59B-BE20A2339B65}" dt="2019-02-16T16:39:43.989" v="2798" actId="20577"/>
          <ac:spMkLst>
            <pc:docMk/>
            <pc:sldMk cId="1353646023" sldId="267"/>
            <ac:spMk id="2" creationId="{4EB86933-7A88-4092-B68B-DF9FDB86E020}"/>
          </ac:spMkLst>
        </pc:spChg>
        <pc:spChg chg="mod">
          <ac:chgData name="Bahrudin Hrnjica" userId="8b11bbbf3f0ed903" providerId="LiveId" clId="{41B88FC0-06BA-4035-A59B-BE20A2339B65}" dt="2019-02-16T16:40:45.253" v="2907" actId="20577"/>
          <ac:spMkLst>
            <pc:docMk/>
            <pc:sldMk cId="1353646023" sldId="267"/>
            <ac:spMk id="3" creationId="{246D4252-FAF0-43EA-A6FA-BAE851301256}"/>
          </ac:spMkLst>
        </pc:spChg>
        <pc:picChg chg="add mod">
          <ac:chgData name="Bahrudin Hrnjica" userId="8b11bbbf3f0ed903" providerId="LiveId" clId="{41B88FC0-06BA-4035-A59B-BE20A2339B65}" dt="2019-02-16T16:40:48.453" v="2910" actId="1076"/>
          <ac:picMkLst>
            <pc:docMk/>
            <pc:sldMk cId="1353646023" sldId="267"/>
            <ac:picMk id="4" creationId="{B44713EE-ECEF-4012-AF4D-0238F86E3A3F}"/>
          </ac:picMkLst>
        </pc:picChg>
      </pc:sldChg>
      <pc:sldChg chg="modSp add">
        <pc:chgData name="Bahrudin Hrnjica" userId="8b11bbbf3f0ed903" providerId="LiveId" clId="{41B88FC0-06BA-4035-A59B-BE20A2339B65}" dt="2019-02-16T16:41:01.151" v="2917" actId="20577"/>
        <pc:sldMkLst>
          <pc:docMk/>
          <pc:sldMk cId="3869160661" sldId="268"/>
        </pc:sldMkLst>
        <pc:spChg chg="mod">
          <ac:chgData name="Bahrudin Hrnjica" userId="8b11bbbf3f0ed903" providerId="LiveId" clId="{41B88FC0-06BA-4035-A59B-BE20A2339B65}" dt="2019-02-16T16:41:01.151" v="2917" actId="20577"/>
          <ac:spMkLst>
            <pc:docMk/>
            <pc:sldMk cId="3869160661" sldId="268"/>
            <ac:spMk id="2" creationId="{4EB86933-7A88-4092-B68B-DF9FDB86E020}"/>
          </ac:spMkLst>
        </pc:spChg>
      </pc:sldChg>
      <pc:sldChg chg="add">
        <pc:chgData name="Bahrudin Hrnjica" userId="8b11bbbf3f0ed903" providerId="LiveId" clId="{41B88FC0-06BA-4035-A59B-BE20A2339B65}" dt="2019-02-16T16:03:18.511" v="55"/>
        <pc:sldMkLst>
          <pc:docMk/>
          <pc:sldMk cId="3287930948" sldId="269"/>
        </pc:sldMkLst>
      </pc:sldChg>
      <pc:sldChg chg="add">
        <pc:chgData name="Bahrudin Hrnjica" userId="8b11bbbf3f0ed903" providerId="LiveId" clId="{41B88FC0-06BA-4035-A59B-BE20A2339B65}" dt="2019-02-16T16:03:18.635" v="56"/>
        <pc:sldMkLst>
          <pc:docMk/>
          <pc:sldMk cId="1155555280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2D19F-96FC-46F2-9C2E-0C6B379371DF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2E694-1380-454D-82B1-31C435B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/>
              <a:t>SOAP ne može garantovati komunikaciju sa svim </a:t>
            </a:r>
            <a:r>
              <a:rPr lang="bs-Latn-BA" dirty="0" err="1"/>
              <a:t>uredjajima</a:t>
            </a:r>
            <a:r>
              <a:rPr lang="bs-Latn-BA" dirty="0"/>
              <a:t>.</a:t>
            </a:r>
          </a:p>
          <a:p>
            <a:endParaRPr lang="bs-Latn-BA" dirty="0"/>
          </a:p>
          <a:p>
            <a:r>
              <a:rPr lang="bs-Latn-BA" dirty="0"/>
              <a:t>http servis se potpuno oslanja na http protokol u komunikaciji, dok web servise ima više takvih protokola-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6151D-8E10-441D-ACAB-C0A69E248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84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6151D-8E10-441D-ACAB-C0A69E248B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02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bs-Latn-BA" dirty="0"/>
              <a:t>Osnovna </a:t>
            </a:r>
            <a:r>
              <a:rPr lang="bs-Latn-BA" dirty="0" err="1"/>
              <a:t>gradivna</a:t>
            </a:r>
            <a:r>
              <a:rPr lang="bs-Latn-BA" dirty="0"/>
              <a:t> </a:t>
            </a:r>
            <a:r>
              <a:rPr lang="bs-Latn-BA" dirty="0" err="1"/>
              <a:t>jednica</a:t>
            </a:r>
            <a:r>
              <a:rPr lang="bs-Latn-BA" dirty="0"/>
              <a:t> interneta.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bs-Latn-B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bs-Latn-BA" dirty="0"/>
              <a:t>Osnovni protokol za </a:t>
            </a:r>
            <a:r>
              <a:rPr lang="bs-Latn-BA" dirty="0" err="1"/>
              <a:t>prenos</a:t>
            </a:r>
            <a:r>
              <a:rPr lang="bs-Latn-BA" dirty="0"/>
              <a:t> </a:t>
            </a:r>
            <a:r>
              <a:rPr lang="bs-Latn-BA" dirty="0" err="1"/>
              <a:t>hypertextualnog</a:t>
            </a:r>
            <a:r>
              <a:rPr lang="bs-Latn-BA" dirty="0"/>
              <a:t> sadržaja.  Transfer se vrši od http server do browsera odnosno klijenta.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bs-Latn-B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bs-Latn-BA" dirty="0"/>
              <a:t>Zašto </a:t>
            </a:r>
            <a:r>
              <a:rPr lang="bs-Latn-BA" dirty="0" err="1"/>
              <a:t>hypertekstualno</a:t>
            </a:r>
            <a:r>
              <a:rPr lang="bs-Latn-BA" dirty="0"/>
              <a:t> je iz razloga što u sadržaju teksta se nalaze i putanje za neki druge lokacije koje </a:t>
            </a:r>
            <a:r>
              <a:rPr lang="bs-Latn-BA" dirty="0" err="1"/>
              <a:t>takodjer</a:t>
            </a:r>
            <a:r>
              <a:rPr lang="bs-Latn-BA" dirty="0"/>
              <a:t> sadržavaju istu vrstu hiperteksta i tako dalje. </a:t>
            </a:r>
            <a:r>
              <a:rPr lang="bs-Latn-BA" dirty="0" err="1"/>
              <a:t>Hyperlinkovi</a:t>
            </a:r>
            <a:r>
              <a:rPr lang="bs-Latn-BA" dirty="0"/>
              <a:t> za prelaz iz jednog u drugi izvor.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bs-Latn-BA" dirty="0"/>
              <a:t>Krajem 80 i početkom 90 godina. Bazira se na </a:t>
            </a:r>
            <a:r>
              <a:rPr lang="bs-Latn-BA" dirty="0" err="1"/>
              <a:t>Request</a:t>
            </a:r>
            <a:r>
              <a:rPr lang="bs-Latn-BA" dirty="0"/>
              <a:t>/</a:t>
            </a:r>
            <a:r>
              <a:rPr lang="bs-Latn-BA" dirty="0" err="1"/>
              <a:t>response</a:t>
            </a:r>
            <a:r>
              <a:rPr lang="bs-Latn-BA" dirty="0"/>
              <a:t> principu.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bs-Latn-BA" dirty="0"/>
              <a:t>Nekoliko verzija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bs-Latn-BA" dirty="0"/>
              <a:t>HTTP 1.0 sadrži dodatne vrste podataka, javila se potreba </a:t>
            </a:r>
            <a:r>
              <a:rPr lang="bs-Latn-BA" dirty="0" err="1"/>
              <a:t>proxy</a:t>
            </a:r>
            <a:r>
              <a:rPr lang="bs-Latn-BA" dirty="0"/>
              <a:t> i druge </a:t>
            </a:r>
            <a:r>
              <a:rPr lang="bs-Latn-BA" dirty="0" err="1"/>
              <a:t>zathjeve</a:t>
            </a:r>
            <a:r>
              <a:rPr lang="bs-Latn-BA" dirty="0"/>
              <a:t> pa se onda HTTP pojavila daljnje verzije i danas </a:t>
            </a:r>
            <a:r>
              <a:rPr lang="bs-Latn-BA" dirty="0" err="1"/>
              <a:t>trenuta</a:t>
            </a:r>
            <a:r>
              <a:rPr lang="bs-Latn-BA" dirty="0"/>
              <a:t> verzija 2.0.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2E694-1380-454D-82B1-31C435BF0B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75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/>
              <a:t>URI posjeduje oba resursa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2E694-1380-454D-82B1-31C435BF0B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1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 err="1"/>
              <a:t>Querystring</a:t>
            </a:r>
            <a:r>
              <a:rPr lang="bs-Latn-BA" dirty="0"/>
              <a:t> ograničenja </a:t>
            </a:r>
            <a:r>
              <a:rPr lang="bs-Latn-BA" dirty="0" err="1"/>
              <a:t>DNSa</a:t>
            </a:r>
            <a:endParaRPr lang="bs-Latn-BA" dirty="0"/>
          </a:p>
          <a:p>
            <a:r>
              <a:rPr lang="bs-Latn-BA" dirty="0"/>
              <a:t>Pojedini browseri imaju ograničenja (nekoliko hiljada znakova)</a:t>
            </a:r>
          </a:p>
          <a:p>
            <a:r>
              <a:rPr lang="bs-Latn-BA" dirty="0"/>
              <a:t>Password u </a:t>
            </a:r>
            <a:r>
              <a:rPr lang="bs-Latn-BA" dirty="0" err="1"/>
              <a:t>query</a:t>
            </a:r>
            <a:r>
              <a:rPr lang="bs-Latn-BA" dirty="0"/>
              <a:t> </a:t>
            </a:r>
            <a:r>
              <a:rPr lang="bs-Latn-BA" dirty="0" err="1"/>
              <a:t>stringu</a:t>
            </a:r>
            <a:r>
              <a:rPr lang="bs-Latn-BA" dirty="0"/>
              <a:t> osnovni problem http protokola</a:t>
            </a:r>
          </a:p>
          <a:p>
            <a:r>
              <a:rPr lang="bs-Latn-BA" dirty="0"/>
              <a:t>Predefinisani port HTTP je 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2E694-1380-454D-82B1-31C435BF0B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33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/>
              <a:t>SSL-</a:t>
            </a:r>
            <a:r>
              <a:rPr lang="bs-Latn-BA" dirty="0" err="1"/>
              <a:t>Secure</a:t>
            </a:r>
            <a:r>
              <a:rPr lang="bs-Latn-BA" dirty="0"/>
              <a:t> </a:t>
            </a:r>
            <a:r>
              <a:rPr lang="bs-Latn-BA" dirty="0" err="1"/>
              <a:t>Socket</a:t>
            </a:r>
            <a:r>
              <a:rPr lang="bs-Latn-BA" dirty="0"/>
              <a:t> </a:t>
            </a:r>
            <a:r>
              <a:rPr lang="bs-Latn-BA" dirty="0" err="1"/>
              <a:t>Layer</a:t>
            </a:r>
            <a:r>
              <a:rPr lang="bs-Latn-BA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2E694-1380-454D-82B1-31C435BF0B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9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9E6F-4CB4-4590-ACEC-F1EF00820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B2EAD-6699-45DD-9CFE-F3E72BA08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1990F-F6CC-4F59-A4ED-6F6039A9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955-3127-42D7-BED7-122587FA1F7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D66BA-AD6E-424D-9344-29E11A67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141BC-F6C0-4999-B101-4A6F2D00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76C-B88B-4774-9146-E57BCF5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6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9FF5-EF4D-4E4C-9437-050785F0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959C9-2CCC-4AD6-8A5C-9710196B5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7479-1415-4331-B3A6-20CC98F1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955-3127-42D7-BED7-122587FA1F7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876B1-73BA-4074-8847-8F44A7C9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8BF3F-FAFE-45E2-85F2-A11C1C52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76C-B88B-4774-9146-E57BCF5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0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D3E33-2142-433A-A1D7-AF378685F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C67A5-7AD0-480B-BD4C-9E857B1DF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633B9-F05A-49FC-83CA-B8A5DACF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955-3127-42D7-BED7-122587FA1F7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0C506-0272-43BB-99AC-32A20DA2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D84E-3927-4C15-9FD1-14246A06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76C-B88B-4774-9146-E57BCF5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BDA1-361A-4088-A4C1-49426C42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CE9B4-60F5-416B-8BCF-EBF3BE807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8310C-FA8C-4853-A40C-DEAEE757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955-3127-42D7-BED7-122587FA1F7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46F1-35EF-470B-A264-A14E9989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091E9-C002-4A85-AD51-C74AB1EB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76C-B88B-4774-9146-E57BCF5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0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A2B9-506D-4E36-9E7F-246B15DB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13149-48AF-4B2A-8350-7A7049E3E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5676A-1D91-48A1-9DAE-778A4D10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955-3127-42D7-BED7-122587FA1F7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AFDAC-CC48-4A16-94D3-68539D1F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CCD30-A725-4B63-92AA-312D94C1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76C-B88B-4774-9146-E57BCF5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2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B96F-8A4F-4A01-9163-BBC42DF1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8C535-7625-48EF-8BC5-5E72AA1CE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23937-6DD8-4D57-B271-12B08AA09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2AC9E-5E6F-4453-A53A-C0414D96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955-3127-42D7-BED7-122587FA1F7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3F9B5-1C19-4151-9803-868E73EC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602A4-8265-4A20-80D5-7C20AC28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76C-B88B-4774-9146-E57BCF5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0020-CAE5-4A21-9428-FAAC4005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099B7-CB4E-41D9-8D12-70A5AD5E2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82083-43BC-4D8C-84AE-4847346FD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F5E11-DCD9-43B4-9E39-37BBB3AAD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41B4F-DDE9-4318-A3AF-F4756BA53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79F6C-09AD-48BB-BDF2-93DCDFD6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955-3127-42D7-BED7-122587FA1F7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B093B-DCD3-41A2-A42D-FA20EC6E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79AF3-B354-4851-B25B-7F022698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76C-B88B-4774-9146-E57BCF5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9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7DF5-AEC3-4769-8D0D-8ABF724C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CD7BD-3EDD-4E72-98F8-263826F7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955-3127-42D7-BED7-122587FA1F7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81995-5E1D-41CD-BA10-1692542B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5CA17-4432-470C-8783-1ABCDCAB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76C-B88B-4774-9146-E57BCF5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6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AF137-778F-4EC8-9242-B9555ABF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955-3127-42D7-BED7-122587FA1F7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E57F5-A550-4D9E-8D64-59DBC855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A114D-1AD1-4DBB-A709-1008B64C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76C-B88B-4774-9146-E57BCF5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BBFF-0EAD-410A-BA56-6BD539E3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1B5C7-5EDA-4CA2-BC94-0A248C31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1DA24-278D-44D7-9B30-9AFC04735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7EE0B-19AD-43B6-ADAE-94EF1C97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955-3127-42D7-BED7-122587FA1F7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20A05-3AB0-4535-AFFF-050FAE3E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44242-1300-4BA4-B395-58805674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76C-B88B-4774-9146-E57BCF5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4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2F28-8458-42E7-A522-E8E4F646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BD0C8-31F3-418A-9885-5940C0DA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E0FBC-607F-4A12-9058-94D971827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CA175-208C-4C59-9776-7F5B5D93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955-3127-42D7-BED7-122587FA1F7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52D81-A91E-449B-BA8B-57029399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9ACEB-B512-41CE-AE8B-E1AA8C5A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76C-B88B-4774-9146-E57BCF5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222DF-A80C-450E-B286-DD87469B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000DC-34E8-48D1-9F1A-DA8B8F911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4A239-5C88-4CA3-9F73-332736D5A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86955-3127-42D7-BED7-122587FA1F7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81D08-7131-4CD7-9A3C-B79391EFB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EC848-88C3-4223-B682-87107AB5B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C176C-B88B-4774-9146-E57BCF5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2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t.ba/News/Index.aspx?search=Upi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168C-1024-4679-9157-7E9179CA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Web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CA652-4929-42F0-BE42-8B549002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Web API (</a:t>
            </a:r>
            <a:r>
              <a:rPr lang="bs-Latn-BA" dirty="0" err="1"/>
              <a:t>Application</a:t>
            </a:r>
            <a:r>
              <a:rPr lang="bs-Latn-BA" dirty="0"/>
              <a:t> </a:t>
            </a:r>
            <a:r>
              <a:rPr lang="bs-Latn-BA" dirty="0" err="1"/>
              <a:t>Programming</a:t>
            </a:r>
            <a:r>
              <a:rPr lang="bs-Latn-BA" dirty="0"/>
              <a:t> </a:t>
            </a:r>
            <a:r>
              <a:rPr lang="bs-Latn-BA" dirty="0" err="1"/>
              <a:t>Interface</a:t>
            </a:r>
            <a:r>
              <a:rPr lang="bs-Latn-BA" dirty="0"/>
              <a:t>) možemo predstaviti iz nekoliko uglova:</a:t>
            </a:r>
          </a:p>
          <a:p>
            <a:pPr lvl="1"/>
            <a:r>
              <a:rPr lang="bs-Latn-BA" dirty="0"/>
              <a:t>Kao okvir (</a:t>
            </a:r>
            <a:r>
              <a:rPr lang="bs-Latn-BA" dirty="0" err="1"/>
              <a:t>en</a:t>
            </a:r>
            <a:r>
              <a:rPr lang="bs-Latn-BA" dirty="0"/>
              <a:t>. Framework) za razvoj HTTP servisa kojima mogu pristupati različiti klijenti.</a:t>
            </a:r>
          </a:p>
          <a:p>
            <a:pPr lvl="1"/>
            <a:r>
              <a:rPr lang="bs-Latn-BA" dirty="0"/>
              <a:t>Zasnovan je na ASP.NET (mogu biti i druge platforme, JAVA, </a:t>
            </a:r>
            <a:r>
              <a:rPr lang="bs-Latn-BA" dirty="0" err="1"/>
              <a:t>Node</a:t>
            </a:r>
            <a:r>
              <a:rPr lang="bs-Latn-BA" dirty="0"/>
              <a:t>,...)</a:t>
            </a:r>
          </a:p>
          <a:p>
            <a:pPr lvl="1"/>
            <a:r>
              <a:rPr lang="bs-Latn-BA" dirty="0"/>
              <a:t>Osnovna svrha API je pružanje servisnog sloja za klijent-server desktop, </a:t>
            </a:r>
            <a:r>
              <a:rPr lang="bs-Latn-BA" dirty="0" err="1"/>
              <a:t>mobile</a:t>
            </a:r>
            <a:r>
              <a:rPr lang="bs-Latn-BA" dirty="0"/>
              <a:t> i dr. Vrste aplikacija</a:t>
            </a:r>
          </a:p>
          <a:p>
            <a:pPr lvl="1"/>
            <a:r>
              <a:rPr lang="bs-Latn-BA" dirty="0"/>
              <a:t>Predstavlja posrednika u komunikaciji između dvije komponente softvera-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55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6933-7A88-4092-B68B-DF9FDB86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HTTP metode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4252-FAF0-43EA-A6FA-BAE85130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HTTP metode </a:t>
            </a:r>
            <a:r>
              <a:rPr lang="bs-Latn-BA" dirty="0" err="1"/>
              <a:t>označavaju</a:t>
            </a:r>
            <a:r>
              <a:rPr lang="bs-Latn-BA" dirty="0"/>
              <a:t> vrstu akcije koju bismo željeli obaviti nad nekim resursom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B5A4BB-6A69-48EC-BA22-137B3DA5C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420410"/>
              </p:ext>
            </p:extLst>
          </p:nvPr>
        </p:nvGraphicFramePr>
        <p:xfrm>
          <a:off x="1615311" y="2745235"/>
          <a:ext cx="81280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117">
                  <a:extLst>
                    <a:ext uri="{9D8B030D-6E8A-4147-A177-3AD203B41FA5}">
                      <a16:colId xmlns:a16="http://schemas.microsoft.com/office/drawing/2014/main" val="1114207909"/>
                    </a:ext>
                  </a:extLst>
                </a:gridCol>
                <a:gridCol w="6189883">
                  <a:extLst>
                    <a:ext uri="{9D8B030D-6E8A-4147-A177-3AD203B41FA5}">
                      <a16:colId xmlns:a16="http://schemas.microsoft.com/office/drawing/2014/main" val="117942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Metoda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Opis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56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Čitanje sadržaja resursa sa servera na klijent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12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Dodavanje sadržaja sa klijenta na 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5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Izmjena sadržaja od strane klijenta na serveru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3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Brisanje sadržaja sa servera (resursa)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271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Promjena vrijednosti određenih atributa resursa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Zahtjeva samo zaglavlja koje bi se dobilo GET </a:t>
                      </a:r>
                      <a:r>
                        <a:rPr lang="bs-Latn-BA" dirty="0" err="1"/>
                        <a:t>upitaom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11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TRACE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Zahtjeva više detalja o izvršenim akcijama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34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OPTIONS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Zahtjeva listu metoda koje </a:t>
                      </a:r>
                      <a:r>
                        <a:rPr lang="bs-Latn-BA" dirty="0" err="1"/>
                        <a:t>podržava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52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CONNECT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Signal, najčešće </a:t>
                      </a:r>
                      <a:r>
                        <a:rPr lang="bs-Latn-BA" dirty="0" err="1"/>
                        <a:t>proxy</a:t>
                      </a:r>
                      <a:r>
                        <a:rPr lang="bs-Latn-BA" dirty="0"/>
                        <a:t> serveru, vezano za </a:t>
                      </a:r>
                      <a:r>
                        <a:rPr lang="bs-Latn-BA" dirty="0" err="1"/>
                        <a:t>tuneliranje</a:t>
                      </a:r>
                      <a:r>
                        <a:rPr lang="bs-Latn-BA" dirty="0"/>
                        <a:t> komunikacije (SSL)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22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70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6933-7A88-4092-B68B-DF9FDB86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HTTP statusni kodovi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4252-FAF0-43EA-A6FA-BAE85130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HTTP statusni kodovi </a:t>
            </a:r>
            <a:r>
              <a:rPr lang="bs-Latn-BA" dirty="0" err="1"/>
              <a:t>omogućavaju</a:t>
            </a:r>
            <a:r>
              <a:rPr lang="bs-Latn-BA" dirty="0"/>
              <a:t> da se korisnik Web </a:t>
            </a:r>
            <a:r>
              <a:rPr lang="bs-Latn-BA" dirty="0" err="1"/>
              <a:t>APIa</a:t>
            </a:r>
            <a:r>
              <a:rPr lang="bs-Latn-BA" dirty="0"/>
              <a:t> </a:t>
            </a:r>
            <a:r>
              <a:rPr lang="bs-Latn-BA" dirty="0" err="1"/>
              <a:t>informiše</a:t>
            </a:r>
            <a:r>
              <a:rPr lang="bs-Latn-BA" dirty="0"/>
              <a:t> o uspješnosti obrade njegovog zahtjeva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711921-28F1-47E3-B1B0-8685CCA1C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50021"/>
              </p:ext>
            </p:extLst>
          </p:nvPr>
        </p:nvGraphicFramePr>
        <p:xfrm>
          <a:off x="1661610" y="2860982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704">
                  <a:extLst>
                    <a:ext uri="{9D8B030D-6E8A-4147-A177-3AD203B41FA5}">
                      <a16:colId xmlns:a16="http://schemas.microsoft.com/office/drawing/2014/main" val="4095904490"/>
                    </a:ext>
                  </a:extLst>
                </a:gridCol>
                <a:gridCol w="6641296">
                  <a:extLst>
                    <a:ext uri="{9D8B030D-6E8A-4147-A177-3AD203B41FA5}">
                      <a16:colId xmlns:a16="http://schemas.microsoft.com/office/drawing/2014/main" val="3648689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Grupa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Opis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18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1xx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Poruke informativnog karaktera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87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2xx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Uspješna realizacija zahtjeva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883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3xx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Određena vrsta </a:t>
                      </a:r>
                      <a:r>
                        <a:rPr lang="bs-Latn-BA" dirty="0" err="1"/>
                        <a:t>redirekcije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5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4xx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Greške nastale na klijentskoj strani uslijed klijentskih akcija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80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5xx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Greške nastale na serverskoj strani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23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92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6933-7A88-4092-B68B-DF9FDB86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HTTP statusni kodovi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728174-50D0-49CB-A2D8-9303BC575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099" y="1351164"/>
            <a:ext cx="8333772" cy="523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61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6933-7A88-4092-B68B-DF9FDB86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HTTP statusni kodovi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6501A9-C177-4339-B165-02107442D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173" y="1372122"/>
            <a:ext cx="10447627" cy="548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1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6933-7A88-4092-B68B-DF9FDB86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HTTP </a:t>
            </a:r>
            <a:r>
              <a:rPr lang="bs-Latn-BA" dirty="0" err="1"/>
              <a:t>request</a:t>
            </a:r>
            <a:r>
              <a:rPr lang="bs-Latn-BA" dirty="0"/>
              <a:t> &amp; </a:t>
            </a:r>
            <a:r>
              <a:rPr lang="bs-Latn-BA" dirty="0" err="1"/>
              <a:t>response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3C4807-8B4C-47F0-8D59-5EB40B4A6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823" y="1713906"/>
            <a:ext cx="8746049" cy="47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2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6933-7A88-4092-B68B-DF9FDB86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HTTP/HTTPS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4252-FAF0-43EA-A6FA-BAE85130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Problem: čitljivost sadržaja</a:t>
            </a:r>
          </a:p>
          <a:p>
            <a:r>
              <a:rPr lang="bs-Latn-BA" dirty="0"/>
              <a:t>Rješenje: HTTPS</a:t>
            </a:r>
          </a:p>
          <a:p>
            <a:pPr lvl="1"/>
            <a:r>
              <a:rPr lang="bs-Latn-BA" dirty="0"/>
              <a:t>SSL – </a:t>
            </a:r>
            <a:r>
              <a:rPr lang="bs-Latn-BA" dirty="0" err="1"/>
              <a:t>secure</a:t>
            </a:r>
            <a:r>
              <a:rPr lang="bs-Latn-BA" dirty="0"/>
              <a:t> </a:t>
            </a:r>
            <a:r>
              <a:rPr lang="bs-Latn-BA" dirty="0" err="1"/>
              <a:t>socket</a:t>
            </a:r>
            <a:r>
              <a:rPr lang="bs-Latn-BA" dirty="0"/>
              <a:t> </a:t>
            </a:r>
            <a:r>
              <a:rPr lang="bs-Latn-BA" dirty="0" err="1"/>
              <a:t>layer</a:t>
            </a:r>
            <a:endParaRPr lang="bs-Latn-BA" dirty="0"/>
          </a:p>
          <a:p>
            <a:pPr lvl="1"/>
            <a:r>
              <a:rPr lang="bs-Latn-BA" dirty="0"/>
              <a:t>TSL – Transport </a:t>
            </a:r>
            <a:r>
              <a:rPr lang="bs-Latn-BA" dirty="0" err="1"/>
              <a:t>Layer</a:t>
            </a:r>
            <a:r>
              <a:rPr lang="bs-Latn-BA" dirty="0"/>
              <a:t> </a:t>
            </a:r>
            <a:r>
              <a:rPr lang="bs-Latn-BA" dirty="0" err="1"/>
              <a:t>Security</a:t>
            </a:r>
            <a:endParaRPr lang="bs-Latn-BA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713EE-ECEF-4012-AF4D-0238F86E3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979" y="4104728"/>
            <a:ext cx="2237237" cy="142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46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6933-7A88-4092-B68B-DF9FDB86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/>
              <a:t>Pitanja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4252-FAF0-43EA-A6FA-BAE85130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6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168C-1024-4679-9157-7E9179CA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Web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CA652-4929-42F0-BE42-8B549002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HTTP </a:t>
            </a:r>
            <a:r>
              <a:rPr lang="bs-Latn-BA" dirty="0" err="1"/>
              <a:t>podržava</a:t>
            </a:r>
            <a:r>
              <a:rPr lang="bs-Latn-BA" dirty="0"/>
              <a:t> veliki broj uređaja i </a:t>
            </a:r>
            <a:r>
              <a:rPr lang="bs-Latn-BA" dirty="0" err="1"/>
              <a:t>preglednika</a:t>
            </a:r>
            <a:endParaRPr lang="bs-Latn-BA" dirty="0"/>
          </a:p>
          <a:p>
            <a:r>
              <a:rPr lang="bs-Latn-BA" dirty="0"/>
              <a:t>Ukoliko se resursima neke aplikacije može pristupati putem standardnih HTTP  GET, POST, PUT i DELETE metoda, onda kažemo da ta aplikacija </a:t>
            </a:r>
            <a:r>
              <a:rPr lang="bs-Latn-BA" dirty="0" err="1"/>
              <a:t>podržava</a:t>
            </a:r>
            <a:r>
              <a:rPr lang="bs-Latn-BA" dirty="0"/>
              <a:t> API servise.</a:t>
            </a:r>
          </a:p>
          <a:p>
            <a:r>
              <a:rPr lang="bs-Latn-BA" dirty="0"/>
              <a:t>Resursi se</a:t>
            </a:r>
          </a:p>
          <a:p>
            <a:r>
              <a:rPr lang="bs-Latn-BA" dirty="0"/>
              <a:t> identificiraju koristeći odgovarajući URI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D6896-604E-4205-A596-1C0BC061B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71" y="4548123"/>
            <a:ext cx="6157529" cy="230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7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168C-1024-4679-9157-7E9179CA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JSON (</a:t>
            </a:r>
            <a:r>
              <a:rPr lang="bs-Latn-BA" dirty="0" err="1"/>
              <a:t>JavaScript</a:t>
            </a:r>
            <a:r>
              <a:rPr lang="bs-Latn-BA" dirty="0"/>
              <a:t> </a:t>
            </a:r>
            <a:r>
              <a:rPr lang="bs-Latn-BA" dirty="0" err="1"/>
              <a:t>Object</a:t>
            </a:r>
            <a:r>
              <a:rPr lang="bs-Latn-BA" dirty="0"/>
              <a:t> </a:t>
            </a:r>
            <a:r>
              <a:rPr lang="bs-Latn-BA" dirty="0" err="1"/>
              <a:t>Notation</a:t>
            </a:r>
            <a:r>
              <a:rPr lang="bs-Latn-BA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CA652-4929-42F0-BE42-8B549002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JSON definiše sintaksu za pohranu i razmjenu podataka</a:t>
            </a:r>
          </a:p>
          <a:p>
            <a:r>
              <a:rPr lang="bs-Latn-BA" dirty="0"/>
              <a:t>JSON je manje zahtjevan kada je u pitanju čitanje podataka i pisanje podataka u odnosu na XML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AEDDA-B9C4-4815-B80C-EAA6BA1F2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40" y="3577519"/>
            <a:ext cx="11188067" cy="235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3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548B-AA49-4265-98AA-5138EF6270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/>
              <a:t>HTTP REST Servisi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E3986-879C-4959-8B62-8763EDD9B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/>
              <a:t>De. Sc Bahrudin Hrnjica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0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1DD1-0C2D-4D7E-A85C-660E84B2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Sadržaj predavanja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C0298-7A32-4F25-8C34-89F9FEFD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HTTP</a:t>
            </a:r>
          </a:p>
          <a:p>
            <a:r>
              <a:rPr lang="bs-Latn-BA" dirty="0"/>
              <a:t>URI = URL + URN</a:t>
            </a:r>
          </a:p>
          <a:p>
            <a:r>
              <a:rPr lang="bs-Latn-BA" dirty="0"/>
              <a:t>HTTP Metode</a:t>
            </a:r>
          </a:p>
          <a:p>
            <a:r>
              <a:rPr lang="bs-Latn-BA" dirty="0"/>
              <a:t>HTTP statusni kodovi</a:t>
            </a:r>
          </a:p>
          <a:p>
            <a:r>
              <a:rPr lang="bs-Latn-BA" dirty="0"/>
              <a:t>HTTP zahtjev/odgovor (</a:t>
            </a:r>
            <a:r>
              <a:rPr lang="en-US" dirty="0"/>
              <a:t>request/response</a:t>
            </a:r>
            <a:r>
              <a:rPr lang="bs-Latn-BA" dirty="0"/>
              <a:t>)</a:t>
            </a:r>
          </a:p>
          <a:p>
            <a:r>
              <a:rPr lang="bs-Latn-BA" dirty="0"/>
              <a:t>HTTPS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3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6933-7A88-4092-B68B-DF9FDB86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HTTP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4252-FAF0-43EA-A6FA-BAE85130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HTTP – </a:t>
            </a:r>
            <a:r>
              <a:rPr lang="bs-Latn-BA" dirty="0" err="1"/>
              <a:t>HyperText</a:t>
            </a:r>
            <a:r>
              <a:rPr lang="bs-Latn-BA" dirty="0"/>
              <a:t> Transfer </a:t>
            </a:r>
            <a:r>
              <a:rPr lang="bs-Latn-BA" dirty="0" err="1"/>
              <a:t>Protocol</a:t>
            </a:r>
            <a:endParaRPr lang="bs-Latn-BA" dirty="0"/>
          </a:p>
          <a:p>
            <a:r>
              <a:rPr lang="bs-Latn-BA" dirty="0"/>
              <a:t>Aplikacijski protokol za distribuirane, kolaborativne i </a:t>
            </a:r>
            <a:r>
              <a:rPr lang="bs-Latn-BA" dirty="0" err="1"/>
              <a:t>hipermedijalne</a:t>
            </a:r>
            <a:r>
              <a:rPr lang="bs-Latn-BA" dirty="0"/>
              <a:t> sisteme.</a:t>
            </a:r>
          </a:p>
          <a:p>
            <a:r>
              <a:rPr lang="bs-Latn-BA" dirty="0"/>
              <a:t>Verzije: 0.9; 1.0; 1.1; 1.2; 2.0</a:t>
            </a:r>
          </a:p>
          <a:p>
            <a:endParaRPr lang="bs-Latn-BA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14067-6565-4EF7-911D-474EBB184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762" y="3381444"/>
            <a:ext cx="3180783" cy="279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5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6933-7A88-4092-B68B-DF9FDB86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URI = URL + URN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4252-FAF0-43EA-A6FA-BAE85130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URI – </a:t>
            </a:r>
            <a:r>
              <a:rPr lang="bs-Latn-BA" dirty="0" err="1"/>
              <a:t>Uniform</a:t>
            </a:r>
            <a:r>
              <a:rPr lang="bs-Latn-BA" dirty="0"/>
              <a:t> </a:t>
            </a:r>
            <a:r>
              <a:rPr lang="bs-Latn-BA" dirty="0" err="1"/>
              <a:t>Resource</a:t>
            </a:r>
            <a:r>
              <a:rPr lang="bs-Latn-BA" dirty="0"/>
              <a:t> </a:t>
            </a:r>
            <a:r>
              <a:rPr lang="bs-Latn-BA" dirty="0" err="1"/>
              <a:t>Identifier</a:t>
            </a:r>
            <a:endParaRPr lang="bs-Latn-BA" dirty="0"/>
          </a:p>
          <a:p>
            <a:r>
              <a:rPr lang="bs-Latn-BA" dirty="0"/>
              <a:t>URL – </a:t>
            </a:r>
            <a:r>
              <a:rPr lang="bs-Latn-BA" dirty="0" err="1"/>
              <a:t>Uniform</a:t>
            </a:r>
            <a:r>
              <a:rPr lang="bs-Latn-BA" dirty="0"/>
              <a:t> </a:t>
            </a:r>
            <a:r>
              <a:rPr lang="bs-Latn-BA" dirty="0" err="1"/>
              <a:t>Resource</a:t>
            </a:r>
            <a:r>
              <a:rPr lang="bs-Latn-BA" dirty="0"/>
              <a:t> </a:t>
            </a:r>
            <a:r>
              <a:rPr lang="bs-Latn-BA" dirty="0" err="1"/>
              <a:t>Locator</a:t>
            </a:r>
            <a:endParaRPr lang="bs-Latn-BA" dirty="0"/>
          </a:p>
          <a:p>
            <a:r>
              <a:rPr lang="bs-Latn-BA" dirty="0"/>
              <a:t>URN-</a:t>
            </a:r>
            <a:r>
              <a:rPr lang="bs-Latn-BA" dirty="0" err="1"/>
              <a:t>Uniform</a:t>
            </a:r>
            <a:r>
              <a:rPr lang="bs-Latn-BA" dirty="0"/>
              <a:t> </a:t>
            </a:r>
            <a:r>
              <a:rPr lang="bs-Latn-BA" dirty="0" err="1"/>
              <a:t>Resource</a:t>
            </a:r>
            <a:r>
              <a:rPr lang="bs-Latn-BA" dirty="0"/>
              <a:t> Name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F01AE-5B92-45BB-B404-2AB82A300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949" y="3873967"/>
            <a:ext cx="5677568" cy="230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5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6933-7A88-4092-B68B-DF9FDB86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HTTP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4252-FAF0-43EA-A6FA-BAE85130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s-Latn-BA" dirty="0">
                <a:hlinkClick r:id="rId3"/>
              </a:rPr>
              <a:t>http://www.fit.ba/News/Index.aspx?search=Upis</a:t>
            </a:r>
            <a:r>
              <a:rPr lang="bs-Latn-BA" dirty="0"/>
              <a:t> </a:t>
            </a:r>
          </a:p>
          <a:p>
            <a:pPr lvl="1"/>
            <a:r>
              <a:rPr lang="bs-Latn-BA" dirty="0">
                <a:solidFill>
                  <a:srgbClr val="FF0000"/>
                </a:solidFill>
              </a:rPr>
              <a:t>http</a:t>
            </a:r>
            <a:r>
              <a:rPr lang="bs-Latn-BA" dirty="0"/>
              <a:t> – protokol</a:t>
            </a:r>
          </a:p>
          <a:p>
            <a:pPr lvl="1"/>
            <a:r>
              <a:rPr lang="bs-Latn-BA" dirty="0">
                <a:solidFill>
                  <a:srgbClr val="FF0000"/>
                </a:solidFill>
              </a:rPr>
              <a:t>www.fit.ba</a:t>
            </a:r>
            <a:r>
              <a:rPr lang="bs-Latn-BA" dirty="0"/>
              <a:t> – lokacija na kojoj se nalazi </a:t>
            </a:r>
            <a:r>
              <a:rPr lang="bs-Latn-BA" dirty="0" err="1"/>
              <a:t>zahtjevani</a:t>
            </a:r>
            <a:r>
              <a:rPr lang="bs-Latn-BA" dirty="0"/>
              <a:t> resurs</a:t>
            </a:r>
          </a:p>
          <a:p>
            <a:pPr lvl="1"/>
            <a:r>
              <a:rPr lang="bs-Latn-BA" dirty="0">
                <a:solidFill>
                  <a:srgbClr val="FF0000"/>
                </a:solidFill>
              </a:rPr>
              <a:t>News/Index.aspx </a:t>
            </a:r>
            <a:r>
              <a:rPr lang="bs-Latn-BA" dirty="0"/>
              <a:t>– putanja do resursa</a:t>
            </a:r>
          </a:p>
          <a:p>
            <a:pPr lvl="1"/>
            <a:r>
              <a:rPr lang="bs-Latn-BA" dirty="0">
                <a:solidFill>
                  <a:srgbClr val="FF0000"/>
                </a:solidFill>
              </a:rPr>
              <a:t>?</a:t>
            </a:r>
            <a:r>
              <a:rPr lang="bs-Latn-BA" dirty="0" err="1">
                <a:solidFill>
                  <a:srgbClr val="FF0000"/>
                </a:solidFill>
              </a:rPr>
              <a:t>search</a:t>
            </a:r>
            <a:r>
              <a:rPr lang="bs-Latn-BA" dirty="0">
                <a:solidFill>
                  <a:srgbClr val="FF0000"/>
                </a:solidFill>
              </a:rPr>
              <a:t>=Upis </a:t>
            </a:r>
            <a:r>
              <a:rPr lang="bs-Latn-BA" dirty="0"/>
              <a:t>– </a:t>
            </a:r>
            <a:r>
              <a:rPr lang="bs-Latn-BA" dirty="0" err="1"/>
              <a:t>query</a:t>
            </a:r>
            <a:r>
              <a:rPr lang="bs-Latn-BA" dirty="0"/>
              <a:t> </a:t>
            </a:r>
            <a:r>
              <a:rPr lang="bs-Latn-BA" dirty="0" err="1"/>
              <a:t>string</a:t>
            </a:r>
            <a:endParaRPr lang="bs-Latn-BA" dirty="0"/>
          </a:p>
          <a:p>
            <a:pPr lvl="1"/>
            <a:r>
              <a:rPr lang="bs-Latn-BA" dirty="0"/>
              <a:t>Port 80</a:t>
            </a:r>
          </a:p>
          <a:p>
            <a:pPr lvl="1"/>
            <a:endParaRPr lang="bs-Latn-BA" dirty="0"/>
          </a:p>
          <a:p>
            <a:r>
              <a:rPr lang="bs-Latn-BA" dirty="0" err="1"/>
              <a:t>Query</a:t>
            </a:r>
            <a:r>
              <a:rPr lang="bs-Latn-BA" dirty="0"/>
              <a:t> </a:t>
            </a:r>
            <a:r>
              <a:rPr lang="bs-Latn-BA" dirty="0" err="1"/>
              <a:t>string</a:t>
            </a:r>
            <a:r>
              <a:rPr lang="bs-Latn-BA" dirty="0"/>
              <a:t> posjeduje određena </a:t>
            </a:r>
            <a:r>
              <a:rPr lang="bs-Latn-BA" dirty="0" err="1"/>
              <a:t>oraničenja</a:t>
            </a:r>
            <a:endParaRPr lang="bs-Latn-BA" dirty="0"/>
          </a:p>
          <a:p>
            <a:pPr lvl="1"/>
            <a:r>
              <a:rPr lang="bs-Latn-BA" dirty="0"/>
              <a:t>Dužina </a:t>
            </a:r>
            <a:r>
              <a:rPr lang="bs-Latn-BA" dirty="0" err="1"/>
              <a:t>stringa</a:t>
            </a:r>
            <a:endParaRPr lang="bs-Latn-BA" dirty="0"/>
          </a:p>
          <a:p>
            <a:pPr lvl="1"/>
            <a:r>
              <a:rPr lang="bs-Latn-BA" dirty="0"/>
              <a:t>Čitljivost sadržaja</a:t>
            </a:r>
          </a:p>
          <a:p>
            <a:pPr lvl="1"/>
            <a:r>
              <a:rPr lang="bs-Latn-BA" dirty="0"/>
              <a:t>Predefinisano značenje pojedinih znakova(?, =)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0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6933-7A88-4092-B68B-DF9FDB86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HTTP </a:t>
            </a:r>
            <a:r>
              <a:rPr lang="en-US" dirty="0"/>
              <a:t>request - response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21BFCA-0E69-40E5-8C58-2E3F3A132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375" y="1742494"/>
            <a:ext cx="9266664" cy="491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2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632</Words>
  <Application>Microsoft Office PowerPoint</Application>
  <PresentationFormat>Widescreen</PresentationFormat>
  <Paragraphs>112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Web API</vt:lpstr>
      <vt:lpstr>Web API</vt:lpstr>
      <vt:lpstr>JSON (JavaScript Object Notation)</vt:lpstr>
      <vt:lpstr>HTTP REST Servisi</vt:lpstr>
      <vt:lpstr>Sadržaj predavanja</vt:lpstr>
      <vt:lpstr>HTTP</vt:lpstr>
      <vt:lpstr>URI = URL + URN</vt:lpstr>
      <vt:lpstr>HTTP</vt:lpstr>
      <vt:lpstr>HTTP request - response</vt:lpstr>
      <vt:lpstr>HTTP metode</vt:lpstr>
      <vt:lpstr>HTTP statusni kodovi</vt:lpstr>
      <vt:lpstr>HTTP statusni kodovi</vt:lpstr>
      <vt:lpstr>HTTP statusni kodovi</vt:lpstr>
      <vt:lpstr>HTTP request &amp; response</vt:lpstr>
      <vt:lpstr>HTTP/HTTPS</vt:lpstr>
      <vt:lpstr>Pitanja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REST Servisi</dc:title>
  <dc:creator>Bahrudin Hrnjica</dc:creator>
  <cp:lastModifiedBy>Bahrudin Hrnjica</cp:lastModifiedBy>
  <cp:revision>5</cp:revision>
  <dcterms:created xsi:type="dcterms:W3CDTF">2019-02-16T16:02:19Z</dcterms:created>
  <dcterms:modified xsi:type="dcterms:W3CDTF">2019-03-12T14:04:08Z</dcterms:modified>
</cp:coreProperties>
</file>