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1" r:id="rId6"/>
    <p:sldId id="262" r:id="rId7"/>
    <p:sldId id="263" r:id="rId8"/>
    <p:sldId id="264" r:id="rId9"/>
    <p:sldId id="265" r:id="rId10"/>
    <p:sldId id="266" r:id="rId11"/>
    <p:sldId id="277"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66DBE-9FAC-4D84-AAE3-FB128DF59803}" v="3314" dt="2019-02-21T17:05:15.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34" autoAdjust="0"/>
  </p:normalViewPr>
  <p:slideViewPr>
    <p:cSldViewPr snapToGrid="0">
      <p:cViewPr varScale="1">
        <p:scale>
          <a:sx n="81" d="100"/>
          <a:sy n="81" d="100"/>
        </p:scale>
        <p:origin x="6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rudin Hrnjica" userId="8b11bbbf3f0ed903" providerId="LiveId" clId="{C4A66DBE-9FAC-4D84-AAE3-FB128DF59803}"/>
    <pc:docChg chg="undo custSel addSld delSld modSld">
      <pc:chgData name="Bahrudin Hrnjica" userId="8b11bbbf3f0ed903" providerId="LiveId" clId="{C4A66DBE-9FAC-4D84-AAE3-FB128DF59803}" dt="2019-02-21T17:05:15.405" v="3303" actId="20577"/>
      <pc:docMkLst>
        <pc:docMk/>
      </pc:docMkLst>
      <pc:sldChg chg="modSp add modNotesTx">
        <pc:chgData name="Bahrudin Hrnjica" userId="8b11bbbf3f0ed903" providerId="LiveId" clId="{C4A66DBE-9FAC-4D84-AAE3-FB128DF59803}" dt="2019-02-21T11:21:34.991" v="2800" actId="20577"/>
        <pc:sldMkLst>
          <pc:docMk/>
          <pc:sldMk cId="1035350761" sldId="256"/>
        </pc:sldMkLst>
        <pc:spChg chg="mod">
          <ac:chgData name="Bahrudin Hrnjica" userId="8b11bbbf3f0ed903" providerId="LiveId" clId="{C4A66DBE-9FAC-4D84-AAE3-FB128DF59803}" dt="2019-02-21T07:40:06.028" v="34" actId="20577"/>
          <ac:spMkLst>
            <pc:docMk/>
            <pc:sldMk cId="1035350761" sldId="256"/>
            <ac:spMk id="2" creationId="{AC1EEDBE-D6B3-44C4-B2A0-8BCA97B66A07}"/>
          </ac:spMkLst>
        </pc:spChg>
        <pc:spChg chg="mod">
          <ac:chgData name="Bahrudin Hrnjica" userId="8b11bbbf3f0ed903" providerId="LiveId" clId="{C4A66DBE-9FAC-4D84-AAE3-FB128DF59803}" dt="2019-02-21T07:40:13.811" v="62" actId="20577"/>
          <ac:spMkLst>
            <pc:docMk/>
            <pc:sldMk cId="1035350761" sldId="256"/>
            <ac:spMk id="3" creationId="{9BC663A8-81EB-4FA7-A693-67043D9AC4D8}"/>
          </ac:spMkLst>
        </pc:spChg>
      </pc:sldChg>
      <pc:sldChg chg="modSp add">
        <pc:chgData name="Bahrudin Hrnjica" userId="8b11bbbf3f0ed903" providerId="LiveId" clId="{C4A66DBE-9FAC-4D84-AAE3-FB128DF59803}" dt="2019-02-21T07:49:55.134" v="563" actId="20577"/>
        <pc:sldMkLst>
          <pc:docMk/>
          <pc:sldMk cId="1006149895" sldId="257"/>
        </pc:sldMkLst>
        <pc:spChg chg="mod">
          <ac:chgData name="Bahrudin Hrnjica" userId="8b11bbbf3f0ed903" providerId="LiveId" clId="{C4A66DBE-9FAC-4D84-AAE3-FB128DF59803}" dt="2019-02-21T07:40:29.914" v="82" actId="20577"/>
          <ac:spMkLst>
            <pc:docMk/>
            <pc:sldMk cId="1006149895" sldId="257"/>
            <ac:spMk id="2" creationId="{F1BE7C40-82CF-4FCE-B65A-21E1B4A560C6}"/>
          </ac:spMkLst>
        </pc:spChg>
        <pc:spChg chg="mod">
          <ac:chgData name="Bahrudin Hrnjica" userId="8b11bbbf3f0ed903" providerId="LiveId" clId="{C4A66DBE-9FAC-4D84-AAE3-FB128DF59803}" dt="2019-02-21T07:49:55.134" v="563" actId="20577"/>
          <ac:spMkLst>
            <pc:docMk/>
            <pc:sldMk cId="1006149895" sldId="257"/>
            <ac:spMk id="3" creationId="{4BDA59F7-D805-451B-8334-F37814393EF5}"/>
          </ac:spMkLst>
        </pc:spChg>
      </pc:sldChg>
      <pc:sldChg chg="modSp add">
        <pc:chgData name="Bahrudin Hrnjica" userId="8b11bbbf3f0ed903" providerId="LiveId" clId="{C4A66DBE-9FAC-4D84-AAE3-FB128DF59803}" dt="2019-02-21T07:54:43.958" v="874" actId="27636"/>
        <pc:sldMkLst>
          <pc:docMk/>
          <pc:sldMk cId="2587755803" sldId="258"/>
        </pc:sldMkLst>
        <pc:spChg chg="mod">
          <ac:chgData name="Bahrudin Hrnjica" userId="8b11bbbf3f0ed903" providerId="LiveId" clId="{C4A66DBE-9FAC-4D84-AAE3-FB128DF59803}" dt="2019-02-21T07:46:38.908" v="429" actId="20577"/>
          <ac:spMkLst>
            <pc:docMk/>
            <pc:sldMk cId="2587755803" sldId="258"/>
            <ac:spMk id="2" creationId="{F1BE7C40-82CF-4FCE-B65A-21E1B4A560C6}"/>
          </ac:spMkLst>
        </pc:spChg>
        <pc:spChg chg="mod">
          <ac:chgData name="Bahrudin Hrnjica" userId="8b11bbbf3f0ed903" providerId="LiveId" clId="{C4A66DBE-9FAC-4D84-AAE3-FB128DF59803}" dt="2019-02-21T07:54:43.958" v="874" actId="27636"/>
          <ac:spMkLst>
            <pc:docMk/>
            <pc:sldMk cId="2587755803" sldId="258"/>
            <ac:spMk id="3" creationId="{4BDA59F7-D805-451B-8334-F37814393EF5}"/>
          </ac:spMkLst>
        </pc:spChg>
      </pc:sldChg>
      <pc:sldChg chg="modSp add">
        <pc:chgData name="Bahrudin Hrnjica" userId="8b11bbbf3f0ed903" providerId="LiveId" clId="{C4A66DBE-9FAC-4D84-AAE3-FB128DF59803}" dt="2019-02-21T08:51:37.475" v="1371" actId="2711"/>
        <pc:sldMkLst>
          <pc:docMk/>
          <pc:sldMk cId="1660337538" sldId="259"/>
        </pc:sldMkLst>
        <pc:spChg chg="mod">
          <ac:chgData name="Bahrudin Hrnjica" userId="8b11bbbf3f0ed903" providerId="LiveId" clId="{C4A66DBE-9FAC-4D84-AAE3-FB128DF59803}" dt="2019-02-21T07:56:43.343" v="1020" actId="2711"/>
          <ac:spMkLst>
            <pc:docMk/>
            <pc:sldMk cId="1660337538" sldId="259"/>
            <ac:spMk id="2" creationId="{F1BE7C40-82CF-4FCE-B65A-21E1B4A560C6}"/>
          </ac:spMkLst>
        </pc:spChg>
        <pc:spChg chg="mod">
          <ac:chgData name="Bahrudin Hrnjica" userId="8b11bbbf3f0ed903" providerId="LiveId" clId="{C4A66DBE-9FAC-4D84-AAE3-FB128DF59803}" dt="2019-02-21T08:51:37.475" v="1371" actId="2711"/>
          <ac:spMkLst>
            <pc:docMk/>
            <pc:sldMk cId="1660337538" sldId="259"/>
            <ac:spMk id="3" creationId="{4BDA59F7-D805-451B-8334-F37814393EF5}"/>
          </ac:spMkLst>
        </pc:spChg>
      </pc:sldChg>
      <pc:sldChg chg="modSp add del">
        <pc:chgData name="Bahrudin Hrnjica" userId="8b11bbbf3f0ed903" providerId="LiveId" clId="{C4A66DBE-9FAC-4D84-AAE3-FB128DF59803}" dt="2019-02-21T08:00:43.011" v="1364" actId="2696"/>
        <pc:sldMkLst>
          <pc:docMk/>
          <pc:sldMk cId="2760969339" sldId="260"/>
        </pc:sldMkLst>
        <pc:spChg chg="mod">
          <ac:chgData name="Bahrudin Hrnjica" userId="8b11bbbf3f0ed903" providerId="LiveId" clId="{C4A66DBE-9FAC-4D84-AAE3-FB128DF59803}" dt="2019-02-21T08:00:00.410" v="1300" actId="20577"/>
          <ac:spMkLst>
            <pc:docMk/>
            <pc:sldMk cId="2760969339" sldId="260"/>
            <ac:spMk id="2" creationId="{F1BE7C40-82CF-4FCE-B65A-21E1B4A560C6}"/>
          </ac:spMkLst>
        </pc:spChg>
        <pc:spChg chg="mod">
          <ac:chgData name="Bahrudin Hrnjica" userId="8b11bbbf3f0ed903" providerId="LiveId" clId="{C4A66DBE-9FAC-4D84-AAE3-FB128DF59803}" dt="2019-02-21T08:00:32.351" v="1363" actId="20577"/>
          <ac:spMkLst>
            <pc:docMk/>
            <pc:sldMk cId="2760969339" sldId="260"/>
            <ac:spMk id="3" creationId="{4BDA59F7-D805-451B-8334-F37814393EF5}"/>
          </ac:spMkLst>
        </pc:spChg>
      </pc:sldChg>
      <pc:sldChg chg="addSp delSp modSp add">
        <pc:chgData name="Bahrudin Hrnjica" userId="8b11bbbf3f0ed903" providerId="LiveId" clId="{C4A66DBE-9FAC-4D84-AAE3-FB128DF59803}" dt="2019-02-21T09:02:34.931" v="1483" actId="20577"/>
        <pc:sldMkLst>
          <pc:docMk/>
          <pc:sldMk cId="3591401058" sldId="261"/>
        </pc:sldMkLst>
        <pc:spChg chg="mod">
          <ac:chgData name="Bahrudin Hrnjica" userId="8b11bbbf3f0ed903" providerId="LiveId" clId="{C4A66DBE-9FAC-4D84-AAE3-FB128DF59803}" dt="2019-02-21T09:02:34.931" v="1483" actId="20577"/>
          <ac:spMkLst>
            <pc:docMk/>
            <pc:sldMk cId="3591401058" sldId="261"/>
            <ac:spMk id="2" creationId="{F1BE7C40-82CF-4FCE-B65A-21E1B4A560C6}"/>
          </ac:spMkLst>
        </pc:spChg>
        <pc:spChg chg="del mod">
          <ac:chgData name="Bahrudin Hrnjica" userId="8b11bbbf3f0ed903" providerId="LiveId" clId="{C4A66DBE-9FAC-4D84-AAE3-FB128DF59803}" dt="2019-02-21T09:00:27.016" v="1423" actId="478"/>
          <ac:spMkLst>
            <pc:docMk/>
            <pc:sldMk cId="3591401058" sldId="261"/>
            <ac:spMk id="3" creationId="{4BDA59F7-D805-451B-8334-F37814393EF5}"/>
          </ac:spMkLst>
        </pc:spChg>
        <pc:spChg chg="add mod">
          <ac:chgData name="Bahrudin Hrnjica" userId="8b11bbbf3f0ed903" providerId="LiveId" clId="{C4A66DBE-9FAC-4D84-AAE3-FB128DF59803}" dt="2019-02-21T09:02:12.032" v="1473" actId="1036"/>
          <ac:spMkLst>
            <pc:docMk/>
            <pc:sldMk cId="3591401058" sldId="261"/>
            <ac:spMk id="4" creationId="{6998531E-9942-4A0C-8C5B-3D3AE36F77F3}"/>
          </ac:spMkLst>
        </pc:spChg>
        <pc:spChg chg="add mod">
          <ac:chgData name="Bahrudin Hrnjica" userId="8b11bbbf3f0ed903" providerId="LiveId" clId="{C4A66DBE-9FAC-4D84-AAE3-FB128DF59803}" dt="2019-02-21T09:01:53.760" v="1449" actId="1076"/>
          <ac:spMkLst>
            <pc:docMk/>
            <pc:sldMk cId="3591401058" sldId="261"/>
            <ac:spMk id="5" creationId="{73FAC249-39FB-457C-AC4E-726621EED9E9}"/>
          </ac:spMkLst>
        </pc:spChg>
      </pc:sldChg>
      <pc:sldChg chg="addSp delSp modSp add">
        <pc:chgData name="Bahrudin Hrnjica" userId="8b11bbbf3f0ed903" providerId="LiveId" clId="{C4A66DBE-9FAC-4D84-AAE3-FB128DF59803}" dt="2019-02-21T09:14:04.681" v="1531" actId="14100"/>
        <pc:sldMkLst>
          <pc:docMk/>
          <pc:sldMk cId="1379864335" sldId="262"/>
        </pc:sldMkLst>
        <pc:spChg chg="mod">
          <ac:chgData name="Bahrudin Hrnjica" userId="8b11bbbf3f0ed903" providerId="LiveId" clId="{C4A66DBE-9FAC-4D84-AAE3-FB128DF59803}" dt="2019-02-21T09:06:02.183" v="1516" actId="20577"/>
          <ac:spMkLst>
            <pc:docMk/>
            <pc:sldMk cId="1379864335" sldId="262"/>
            <ac:spMk id="2" creationId="{F1BE7C40-82CF-4FCE-B65A-21E1B4A560C6}"/>
          </ac:spMkLst>
        </pc:spChg>
        <pc:spChg chg="del">
          <ac:chgData name="Bahrudin Hrnjica" userId="8b11bbbf3f0ed903" providerId="LiveId" clId="{C4A66DBE-9FAC-4D84-AAE3-FB128DF59803}" dt="2019-02-21T09:04:40.946" v="1493"/>
          <ac:spMkLst>
            <pc:docMk/>
            <pc:sldMk cId="1379864335" sldId="262"/>
            <ac:spMk id="3" creationId="{4BDA59F7-D805-451B-8334-F37814393EF5}"/>
          </ac:spMkLst>
        </pc:spChg>
        <pc:spChg chg="add del mod">
          <ac:chgData name="Bahrudin Hrnjica" userId="8b11bbbf3f0ed903" providerId="LiveId" clId="{C4A66DBE-9FAC-4D84-AAE3-FB128DF59803}" dt="2019-02-21T09:05:48.492" v="1498"/>
          <ac:spMkLst>
            <pc:docMk/>
            <pc:sldMk cId="1379864335" sldId="262"/>
            <ac:spMk id="7" creationId="{02AB2E08-5BFF-4F36-837A-C89EF8A324FD}"/>
          </ac:spMkLst>
        </pc:spChg>
        <pc:spChg chg="add del mod">
          <ac:chgData name="Bahrudin Hrnjica" userId="8b11bbbf3f0ed903" providerId="LiveId" clId="{C4A66DBE-9FAC-4D84-AAE3-FB128DF59803}" dt="2019-02-21T09:13:25.007" v="1521" actId="478"/>
          <ac:spMkLst>
            <pc:docMk/>
            <pc:sldMk cId="1379864335" sldId="262"/>
            <ac:spMk id="10" creationId="{E199A51B-CB3C-49AC-B091-CD43D04F8695}"/>
          </ac:spMkLst>
        </pc:spChg>
        <pc:picChg chg="add del mod">
          <ac:chgData name="Bahrudin Hrnjica" userId="8b11bbbf3f0ed903" providerId="LiveId" clId="{C4A66DBE-9FAC-4D84-AAE3-FB128DF59803}" dt="2019-02-21T09:05:45.819" v="1497" actId="478"/>
          <ac:picMkLst>
            <pc:docMk/>
            <pc:sldMk cId="1379864335" sldId="262"/>
            <ac:picMk id="5" creationId="{76AA0827-5CE5-4404-8796-0D7CFBEEAF81}"/>
          </ac:picMkLst>
        </pc:picChg>
        <pc:picChg chg="add del mod">
          <ac:chgData name="Bahrudin Hrnjica" userId="8b11bbbf3f0ed903" providerId="LiveId" clId="{C4A66DBE-9FAC-4D84-AAE3-FB128DF59803}" dt="2019-02-21T09:13:17.608" v="1518" actId="478"/>
          <ac:picMkLst>
            <pc:docMk/>
            <pc:sldMk cId="1379864335" sldId="262"/>
            <ac:picMk id="8" creationId="{D53CE319-E81A-4993-BC56-55EDD689EFB5}"/>
          </ac:picMkLst>
        </pc:picChg>
        <pc:picChg chg="add del mod">
          <ac:chgData name="Bahrudin Hrnjica" userId="8b11bbbf3f0ed903" providerId="LiveId" clId="{C4A66DBE-9FAC-4D84-AAE3-FB128DF59803}" dt="2019-02-21T09:13:54.471" v="1526" actId="478"/>
          <ac:picMkLst>
            <pc:docMk/>
            <pc:sldMk cId="1379864335" sldId="262"/>
            <ac:picMk id="11" creationId="{2DDE7652-9B9C-40DE-9415-B010C74CFB8B}"/>
          </ac:picMkLst>
        </pc:picChg>
        <pc:picChg chg="add mod">
          <ac:chgData name="Bahrudin Hrnjica" userId="8b11bbbf3f0ed903" providerId="LiveId" clId="{C4A66DBE-9FAC-4D84-AAE3-FB128DF59803}" dt="2019-02-21T09:14:04.681" v="1531" actId="14100"/>
          <ac:picMkLst>
            <pc:docMk/>
            <pc:sldMk cId="1379864335" sldId="262"/>
            <ac:picMk id="12" creationId="{32A4C41F-1B45-4269-9EBA-8832556CE6C7}"/>
          </ac:picMkLst>
        </pc:picChg>
      </pc:sldChg>
      <pc:sldChg chg="modSp add">
        <pc:chgData name="Bahrudin Hrnjica" userId="8b11bbbf3f0ed903" providerId="LiveId" clId="{C4A66DBE-9FAC-4D84-AAE3-FB128DF59803}" dt="2019-02-21T09:17:46.172" v="1937"/>
        <pc:sldMkLst>
          <pc:docMk/>
          <pc:sldMk cId="144256462" sldId="263"/>
        </pc:sldMkLst>
        <pc:spChg chg="mod">
          <ac:chgData name="Bahrudin Hrnjica" userId="8b11bbbf3f0ed903" providerId="LiveId" clId="{C4A66DBE-9FAC-4D84-AAE3-FB128DF59803}" dt="2019-02-21T09:14:32.296" v="1540" actId="20577"/>
          <ac:spMkLst>
            <pc:docMk/>
            <pc:sldMk cId="144256462" sldId="263"/>
            <ac:spMk id="2" creationId="{F1BE7C40-82CF-4FCE-B65A-21E1B4A560C6}"/>
          </ac:spMkLst>
        </pc:spChg>
        <pc:spChg chg="mod">
          <ac:chgData name="Bahrudin Hrnjica" userId="8b11bbbf3f0ed903" providerId="LiveId" clId="{C4A66DBE-9FAC-4D84-AAE3-FB128DF59803}" dt="2019-02-21T09:17:46.172" v="1937"/>
          <ac:spMkLst>
            <pc:docMk/>
            <pc:sldMk cId="144256462" sldId="263"/>
            <ac:spMk id="3" creationId="{4BDA59F7-D805-451B-8334-F37814393EF5}"/>
          </ac:spMkLst>
        </pc:spChg>
      </pc:sldChg>
      <pc:sldChg chg="addSp modSp add">
        <pc:chgData name="Bahrudin Hrnjica" userId="8b11bbbf3f0ed903" providerId="LiveId" clId="{C4A66DBE-9FAC-4D84-AAE3-FB128DF59803}" dt="2019-02-21T09:19:31.756" v="1966" actId="14100"/>
        <pc:sldMkLst>
          <pc:docMk/>
          <pc:sldMk cId="2572867890" sldId="264"/>
        </pc:sldMkLst>
        <pc:spChg chg="mod">
          <ac:chgData name="Bahrudin Hrnjica" userId="8b11bbbf3f0ed903" providerId="LiveId" clId="{C4A66DBE-9FAC-4D84-AAE3-FB128DF59803}" dt="2019-02-21T09:18:39.930" v="1952" actId="20577"/>
          <ac:spMkLst>
            <pc:docMk/>
            <pc:sldMk cId="2572867890" sldId="264"/>
            <ac:spMk id="2" creationId="{F1BE7C40-82CF-4FCE-B65A-21E1B4A560C6}"/>
          </ac:spMkLst>
        </pc:spChg>
        <pc:spChg chg="mod">
          <ac:chgData name="Bahrudin Hrnjica" userId="8b11bbbf3f0ed903" providerId="LiveId" clId="{C4A66DBE-9FAC-4D84-AAE3-FB128DF59803}" dt="2019-02-21T09:19:09.785" v="1961"/>
          <ac:spMkLst>
            <pc:docMk/>
            <pc:sldMk cId="2572867890" sldId="264"/>
            <ac:spMk id="3" creationId="{4BDA59F7-D805-451B-8334-F37814393EF5}"/>
          </ac:spMkLst>
        </pc:spChg>
        <pc:spChg chg="add mod">
          <ac:chgData name="Bahrudin Hrnjica" userId="8b11bbbf3f0ed903" providerId="LiveId" clId="{C4A66DBE-9FAC-4D84-AAE3-FB128DF59803}" dt="2019-02-21T09:19:00.738" v="1955" actId="1076"/>
          <ac:spMkLst>
            <pc:docMk/>
            <pc:sldMk cId="2572867890" sldId="264"/>
            <ac:spMk id="4" creationId="{887BBBC9-CB9D-4568-A82D-13A5AB3A3F15}"/>
          </ac:spMkLst>
        </pc:spChg>
        <pc:spChg chg="add mod">
          <ac:chgData name="Bahrudin Hrnjica" userId="8b11bbbf3f0ed903" providerId="LiveId" clId="{C4A66DBE-9FAC-4D84-AAE3-FB128DF59803}" dt="2019-02-21T09:19:31.756" v="1966" actId="14100"/>
          <ac:spMkLst>
            <pc:docMk/>
            <pc:sldMk cId="2572867890" sldId="264"/>
            <ac:spMk id="5" creationId="{59FBEF5D-82B7-4E84-AF30-524B2F87E347}"/>
          </ac:spMkLst>
        </pc:spChg>
      </pc:sldChg>
      <pc:sldChg chg="addSp modSp add">
        <pc:chgData name="Bahrudin Hrnjica" userId="8b11bbbf3f0ed903" providerId="LiveId" clId="{C4A66DBE-9FAC-4D84-AAE3-FB128DF59803}" dt="2019-02-21T09:23:39.550" v="2123" actId="207"/>
        <pc:sldMkLst>
          <pc:docMk/>
          <pc:sldMk cId="3963574722" sldId="265"/>
        </pc:sldMkLst>
        <pc:spChg chg="mod">
          <ac:chgData name="Bahrudin Hrnjica" userId="8b11bbbf3f0ed903" providerId="LiveId" clId="{C4A66DBE-9FAC-4D84-AAE3-FB128DF59803}" dt="2019-02-21T09:19:41.963" v="1975" actId="20577"/>
          <ac:spMkLst>
            <pc:docMk/>
            <pc:sldMk cId="3963574722" sldId="265"/>
            <ac:spMk id="2" creationId="{F1BE7C40-82CF-4FCE-B65A-21E1B4A560C6}"/>
          </ac:spMkLst>
        </pc:spChg>
        <pc:spChg chg="mod">
          <ac:chgData name="Bahrudin Hrnjica" userId="8b11bbbf3f0ed903" providerId="LiveId" clId="{C4A66DBE-9FAC-4D84-AAE3-FB128DF59803}" dt="2019-02-21T09:23:39.550" v="2123" actId="207"/>
          <ac:spMkLst>
            <pc:docMk/>
            <pc:sldMk cId="3963574722" sldId="265"/>
            <ac:spMk id="3" creationId="{4BDA59F7-D805-451B-8334-F37814393EF5}"/>
          </ac:spMkLst>
        </pc:spChg>
        <pc:spChg chg="add mod">
          <ac:chgData name="Bahrudin Hrnjica" userId="8b11bbbf3f0ed903" providerId="LiveId" clId="{C4A66DBE-9FAC-4D84-AAE3-FB128DF59803}" dt="2019-02-21T09:19:58.553" v="1978" actId="1076"/>
          <ac:spMkLst>
            <pc:docMk/>
            <pc:sldMk cId="3963574722" sldId="265"/>
            <ac:spMk id="4" creationId="{CD1FE735-B01D-4E06-8D76-5557A951853E}"/>
          </ac:spMkLst>
        </pc:spChg>
        <pc:spChg chg="add mod">
          <ac:chgData name="Bahrudin Hrnjica" userId="8b11bbbf3f0ed903" providerId="LiveId" clId="{C4A66DBE-9FAC-4D84-AAE3-FB128DF59803}" dt="2019-02-21T09:20:08.520" v="1980" actId="1076"/>
          <ac:spMkLst>
            <pc:docMk/>
            <pc:sldMk cId="3963574722" sldId="265"/>
            <ac:spMk id="5" creationId="{7138C98A-ECC7-4B5C-A645-1B9B8B5F5E00}"/>
          </ac:spMkLst>
        </pc:spChg>
        <pc:spChg chg="add mod">
          <ac:chgData name="Bahrudin Hrnjica" userId="8b11bbbf3f0ed903" providerId="LiveId" clId="{C4A66DBE-9FAC-4D84-AAE3-FB128DF59803}" dt="2019-02-21T09:21:12.929" v="2095" actId="1076"/>
          <ac:spMkLst>
            <pc:docMk/>
            <pc:sldMk cId="3963574722" sldId="265"/>
            <ac:spMk id="6" creationId="{35F3302E-93AF-43B4-A423-FE0B68EBFFB0}"/>
          </ac:spMkLst>
        </pc:spChg>
      </pc:sldChg>
      <pc:sldChg chg="modSp add">
        <pc:chgData name="Bahrudin Hrnjica" userId="8b11bbbf3f0ed903" providerId="LiveId" clId="{C4A66DBE-9FAC-4D84-AAE3-FB128DF59803}" dt="2019-02-21T09:25:49.692" v="2285" actId="20577"/>
        <pc:sldMkLst>
          <pc:docMk/>
          <pc:sldMk cId="4223122661" sldId="266"/>
        </pc:sldMkLst>
        <pc:spChg chg="mod">
          <ac:chgData name="Bahrudin Hrnjica" userId="8b11bbbf3f0ed903" providerId="LiveId" clId="{C4A66DBE-9FAC-4D84-AAE3-FB128DF59803}" dt="2019-02-21T09:24:24.381" v="2177" actId="20577"/>
          <ac:spMkLst>
            <pc:docMk/>
            <pc:sldMk cId="4223122661" sldId="266"/>
            <ac:spMk id="2" creationId="{F1BE7C40-82CF-4FCE-B65A-21E1B4A560C6}"/>
          </ac:spMkLst>
        </pc:spChg>
        <pc:spChg chg="mod">
          <ac:chgData name="Bahrudin Hrnjica" userId="8b11bbbf3f0ed903" providerId="LiveId" clId="{C4A66DBE-9FAC-4D84-AAE3-FB128DF59803}" dt="2019-02-21T09:25:49.692" v="2285" actId="20577"/>
          <ac:spMkLst>
            <pc:docMk/>
            <pc:sldMk cId="4223122661" sldId="266"/>
            <ac:spMk id="3" creationId="{4BDA59F7-D805-451B-8334-F37814393EF5}"/>
          </ac:spMkLst>
        </pc:spChg>
      </pc:sldChg>
      <pc:sldChg chg="modSp add modNotesTx">
        <pc:chgData name="Bahrudin Hrnjica" userId="8b11bbbf3f0ed903" providerId="LiveId" clId="{C4A66DBE-9FAC-4D84-AAE3-FB128DF59803}" dt="2019-02-21T09:53:56.938" v="2799"/>
        <pc:sldMkLst>
          <pc:docMk/>
          <pc:sldMk cId="1397602312" sldId="267"/>
        </pc:sldMkLst>
        <pc:spChg chg="mod">
          <ac:chgData name="Bahrudin Hrnjica" userId="8b11bbbf3f0ed903" providerId="LiveId" clId="{C4A66DBE-9FAC-4D84-AAE3-FB128DF59803}" dt="2019-02-21T09:53:56.938" v="2799"/>
          <ac:spMkLst>
            <pc:docMk/>
            <pc:sldMk cId="1397602312" sldId="267"/>
            <ac:spMk id="2" creationId="{F1BE7C40-82CF-4FCE-B65A-21E1B4A560C6}"/>
          </ac:spMkLst>
        </pc:spChg>
        <pc:spChg chg="mod">
          <ac:chgData name="Bahrudin Hrnjica" userId="8b11bbbf3f0ed903" providerId="LiveId" clId="{C4A66DBE-9FAC-4D84-AAE3-FB128DF59803}" dt="2019-02-21T09:28:08.142" v="2322"/>
          <ac:spMkLst>
            <pc:docMk/>
            <pc:sldMk cId="1397602312" sldId="267"/>
            <ac:spMk id="3" creationId="{4BDA59F7-D805-451B-8334-F37814393EF5}"/>
          </ac:spMkLst>
        </pc:spChg>
      </pc:sldChg>
      <pc:sldChg chg="modSp add">
        <pc:chgData name="Bahrudin Hrnjica" userId="8b11bbbf3f0ed903" providerId="LiveId" clId="{C4A66DBE-9FAC-4D84-AAE3-FB128DF59803}" dt="2019-02-21T09:30:14.933" v="2459" actId="20577"/>
        <pc:sldMkLst>
          <pc:docMk/>
          <pc:sldMk cId="2704948081" sldId="268"/>
        </pc:sldMkLst>
        <pc:spChg chg="mod">
          <ac:chgData name="Bahrudin Hrnjica" userId="8b11bbbf3f0ed903" providerId="LiveId" clId="{C4A66DBE-9FAC-4D84-AAE3-FB128DF59803}" dt="2019-02-21T09:28:45.345" v="2340" actId="20577"/>
          <ac:spMkLst>
            <pc:docMk/>
            <pc:sldMk cId="2704948081" sldId="268"/>
            <ac:spMk id="2" creationId="{F1BE7C40-82CF-4FCE-B65A-21E1B4A560C6}"/>
          </ac:spMkLst>
        </pc:spChg>
        <pc:spChg chg="mod">
          <ac:chgData name="Bahrudin Hrnjica" userId="8b11bbbf3f0ed903" providerId="LiveId" clId="{C4A66DBE-9FAC-4D84-AAE3-FB128DF59803}" dt="2019-02-21T09:30:14.933" v="2459" actId="20577"/>
          <ac:spMkLst>
            <pc:docMk/>
            <pc:sldMk cId="2704948081" sldId="268"/>
            <ac:spMk id="3" creationId="{4BDA59F7-D805-451B-8334-F37814393EF5}"/>
          </ac:spMkLst>
        </pc:spChg>
      </pc:sldChg>
      <pc:sldChg chg="addSp delSp modSp add">
        <pc:chgData name="Bahrudin Hrnjica" userId="8b11bbbf3f0ed903" providerId="LiveId" clId="{C4A66DBE-9FAC-4D84-AAE3-FB128DF59803}" dt="2019-02-21T09:31:37.242" v="2494" actId="1076"/>
        <pc:sldMkLst>
          <pc:docMk/>
          <pc:sldMk cId="2034010560" sldId="269"/>
        </pc:sldMkLst>
        <pc:spChg chg="mod">
          <ac:chgData name="Bahrudin Hrnjica" userId="8b11bbbf3f0ed903" providerId="LiveId" clId="{C4A66DBE-9FAC-4D84-AAE3-FB128DF59803}" dt="2019-02-21T09:30:57.489" v="2489" actId="20577"/>
          <ac:spMkLst>
            <pc:docMk/>
            <pc:sldMk cId="2034010560" sldId="269"/>
            <ac:spMk id="2" creationId="{F1BE7C40-82CF-4FCE-B65A-21E1B4A560C6}"/>
          </ac:spMkLst>
        </pc:spChg>
        <pc:spChg chg="del">
          <ac:chgData name="Bahrudin Hrnjica" userId="8b11bbbf3f0ed903" providerId="LiveId" clId="{C4A66DBE-9FAC-4D84-AAE3-FB128DF59803}" dt="2019-02-21T09:31:14.582" v="2491" actId="478"/>
          <ac:spMkLst>
            <pc:docMk/>
            <pc:sldMk cId="2034010560" sldId="269"/>
            <ac:spMk id="3" creationId="{4BDA59F7-D805-451B-8334-F37814393EF5}"/>
          </ac:spMkLst>
        </pc:spChg>
        <pc:spChg chg="add mod">
          <ac:chgData name="Bahrudin Hrnjica" userId="8b11bbbf3f0ed903" providerId="LiveId" clId="{C4A66DBE-9FAC-4D84-AAE3-FB128DF59803}" dt="2019-02-21T09:31:21.716" v="2492" actId="1076"/>
          <ac:spMkLst>
            <pc:docMk/>
            <pc:sldMk cId="2034010560" sldId="269"/>
            <ac:spMk id="4" creationId="{EC2CA98F-0D1B-4740-BE51-731A3E65CE4D}"/>
          </ac:spMkLst>
        </pc:spChg>
        <pc:spChg chg="add mod">
          <ac:chgData name="Bahrudin Hrnjica" userId="8b11bbbf3f0ed903" providerId="LiveId" clId="{C4A66DBE-9FAC-4D84-AAE3-FB128DF59803}" dt="2019-02-21T09:31:21.716" v="2492" actId="1076"/>
          <ac:spMkLst>
            <pc:docMk/>
            <pc:sldMk cId="2034010560" sldId="269"/>
            <ac:spMk id="8" creationId="{3834A58E-23A5-4C4C-A51C-6244496FDAE0}"/>
          </ac:spMkLst>
        </pc:spChg>
        <pc:spChg chg="add mod">
          <ac:chgData name="Bahrudin Hrnjica" userId="8b11bbbf3f0ed903" providerId="LiveId" clId="{C4A66DBE-9FAC-4D84-AAE3-FB128DF59803}" dt="2019-02-21T09:31:37.242" v="2494" actId="1076"/>
          <ac:spMkLst>
            <pc:docMk/>
            <pc:sldMk cId="2034010560" sldId="269"/>
            <ac:spMk id="9" creationId="{E526D7CF-261F-4874-8395-93A67FC40593}"/>
          </ac:spMkLst>
        </pc:spChg>
        <pc:grpChg chg="add mod">
          <ac:chgData name="Bahrudin Hrnjica" userId="8b11bbbf3f0ed903" providerId="LiveId" clId="{C4A66DBE-9FAC-4D84-AAE3-FB128DF59803}" dt="2019-02-21T09:31:21.716" v="2492" actId="1076"/>
          <ac:grpSpMkLst>
            <pc:docMk/>
            <pc:sldMk cId="2034010560" sldId="269"/>
            <ac:grpSpMk id="5" creationId="{C97539F1-AB6B-4CC9-A794-E75807E11BB2}"/>
          </ac:grpSpMkLst>
        </pc:grpChg>
      </pc:sldChg>
      <pc:sldChg chg="add del">
        <pc:chgData name="Bahrudin Hrnjica" userId="8b11bbbf3f0ed903" providerId="LiveId" clId="{C4A66DBE-9FAC-4D84-AAE3-FB128DF59803}" dt="2019-02-21T09:30:45.929" v="2473"/>
        <pc:sldMkLst>
          <pc:docMk/>
          <pc:sldMk cId="1861838995" sldId="270"/>
        </pc:sldMkLst>
      </pc:sldChg>
      <pc:sldChg chg="modSp add">
        <pc:chgData name="Bahrudin Hrnjica" userId="8b11bbbf3f0ed903" providerId="LiveId" clId="{C4A66DBE-9FAC-4D84-AAE3-FB128DF59803}" dt="2019-02-21T09:34:02.126" v="2690" actId="20577"/>
        <pc:sldMkLst>
          <pc:docMk/>
          <pc:sldMk cId="2961485823" sldId="270"/>
        </pc:sldMkLst>
        <pc:spChg chg="mod">
          <ac:chgData name="Bahrudin Hrnjica" userId="8b11bbbf3f0ed903" providerId="LiveId" clId="{C4A66DBE-9FAC-4D84-AAE3-FB128DF59803}" dt="2019-02-21T09:33:08.467" v="2503" actId="20577"/>
          <ac:spMkLst>
            <pc:docMk/>
            <pc:sldMk cId="2961485823" sldId="270"/>
            <ac:spMk id="2" creationId="{F1BE7C40-82CF-4FCE-B65A-21E1B4A560C6}"/>
          </ac:spMkLst>
        </pc:spChg>
        <pc:spChg chg="mod">
          <ac:chgData name="Bahrudin Hrnjica" userId="8b11bbbf3f0ed903" providerId="LiveId" clId="{C4A66DBE-9FAC-4D84-AAE3-FB128DF59803}" dt="2019-02-21T09:34:02.126" v="2690" actId="20577"/>
          <ac:spMkLst>
            <pc:docMk/>
            <pc:sldMk cId="2961485823" sldId="270"/>
            <ac:spMk id="3" creationId="{4BDA59F7-D805-451B-8334-F37814393EF5}"/>
          </ac:spMkLst>
        </pc:spChg>
      </pc:sldChg>
      <pc:sldChg chg="modSp add">
        <pc:chgData name="Bahrudin Hrnjica" userId="8b11bbbf3f0ed903" providerId="LiveId" clId="{C4A66DBE-9FAC-4D84-AAE3-FB128DF59803}" dt="2019-02-21T09:36:27.667" v="2740" actId="20577"/>
        <pc:sldMkLst>
          <pc:docMk/>
          <pc:sldMk cId="1360242127" sldId="271"/>
        </pc:sldMkLst>
        <pc:spChg chg="mod">
          <ac:chgData name="Bahrudin Hrnjica" userId="8b11bbbf3f0ed903" providerId="LiveId" clId="{C4A66DBE-9FAC-4D84-AAE3-FB128DF59803}" dt="2019-02-21T09:36:09.954" v="2700" actId="20577"/>
          <ac:spMkLst>
            <pc:docMk/>
            <pc:sldMk cId="1360242127" sldId="271"/>
            <ac:spMk id="2" creationId="{F1BE7C40-82CF-4FCE-B65A-21E1B4A560C6}"/>
          </ac:spMkLst>
        </pc:spChg>
        <pc:spChg chg="mod">
          <ac:chgData name="Bahrudin Hrnjica" userId="8b11bbbf3f0ed903" providerId="LiveId" clId="{C4A66DBE-9FAC-4D84-AAE3-FB128DF59803}" dt="2019-02-21T09:36:27.667" v="2740" actId="20577"/>
          <ac:spMkLst>
            <pc:docMk/>
            <pc:sldMk cId="1360242127" sldId="271"/>
            <ac:spMk id="3" creationId="{4BDA59F7-D805-451B-8334-F37814393EF5}"/>
          </ac:spMkLst>
        </pc:spChg>
      </pc:sldChg>
      <pc:sldChg chg="add del">
        <pc:chgData name="Bahrudin Hrnjica" userId="8b11bbbf3f0ed903" providerId="LiveId" clId="{C4A66DBE-9FAC-4D84-AAE3-FB128DF59803}" dt="2019-02-21T09:30:43.534" v="2472"/>
        <pc:sldMkLst>
          <pc:docMk/>
          <pc:sldMk cId="1362680764" sldId="271"/>
        </pc:sldMkLst>
      </pc:sldChg>
      <pc:sldChg chg="addSp modSp add">
        <pc:chgData name="Bahrudin Hrnjica" userId="8b11bbbf3f0ed903" providerId="LiveId" clId="{C4A66DBE-9FAC-4D84-AAE3-FB128DF59803}" dt="2019-02-21T11:26:22.898" v="2919" actId="20577"/>
        <pc:sldMkLst>
          <pc:docMk/>
          <pc:sldMk cId="1558149238" sldId="272"/>
        </pc:sldMkLst>
        <pc:spChg chg="mod">
          <ac:chgData name="Bahrudin Hrnjica" userId="8b11bbbf3f0ed903" providerId="LiveId" clId="{C4A66DBE-9FAC-4D84-AAE3-FB128DF59803}" dt="2019-02-21T09:36:36.608" v="2750" actId="20577"/>
          <ac:spMkLst>
            <pc:docMk/>
            <pc:sldMk cId="1558149238" sldId="272"/>
            <ac:spMk id="2" creationId="{F1BE7C40-82CF-4FCE-B65A-21E1B4A560C6}"/>
          </ac:spMkLst>
        </pc:spChg>
        <pc:spChg chg="mod">
          <ac:chgData name="Bahrudin Hrnjica" userId="8b11bbbf3f0ed903" providerId="LiveId" clId="{C4A66DBE-9FAC-4D84-AAE3-FB128DF59803}" dt="2019-02-21T11:26:22.898" v="2919" actId="20577"/>
          <ac:spMkLst>
            <pc:docMk/>
            <pc:sldMk cId="1558149238" sldId="272"/>
            <ac:spMk id="3" creationId="{4BDA59F7-D805-451B-8334-F37814393EF5}"/>
          </ac:spMkLst>
        </pc:spChg>
        <pc:spChg chg="add mod">
          <ac:chgData name="Bahrudin Hrnjica" userId="8b11bbbf3f0ed903" providerId="LiveId" clId="{C4A66DBE-9FAC-4D84-AAE3-FB128DF59803}" dt="2019-02-21T09:36:57.523" v="2753" actId="1076"/>
          <ac:spMkLst>
            <pc:docMk/>
            <pc:sldMk cId="1558149238" sldId="272"/>
            <ac:spMk id="4" creationId="{01E2EB57-C215-4EE7-A354-4A721AC721AE}"/>
          </ac:spMkLst>
        </pc:spChg>
      </pc:sldChg>
      <pc:sldChg chg="add del">
        <pc:chgData name="Bahrudin Hrnjica" userId="8b11bbbf3f0ed903" providerId="LiveId" clId="{C4A66DBE-9FAC-4D84-AAE3-FB128DF59803}" dt="2019-02-21T09:30:42.651" v="2471"/>
        <pc:sldMkLst>
          <pc:docMk/>
          <pc:sldMk cId="4206610226" sldId="272"/>
        </pc:sldMkLst>
      </pc:sldChg>
      <pc:sldChg chg="addSp modSp add">
        <pc:chgData name="Bahrudin Hrnjica" userId="8b11bbbf3f0ed903" providerId="LiveId" clId="{C4A66DBE-9FAC-4D84-AAE3-FB128DF59803}" dt="2019-02-21T09:37:40.598" v="2767" actId="1076"/>
        <pc:sldMkLst>
          <pc:docMk/>
          <pc:sldMk cId="546432995" sldId="273"/>
        </pc:sldMkLst>
        <pc:spChg chg="mod">
          <ac:chgData name="Bahrudin Hrnjica" userId="8b11bbbf3f0ed903" providerId="LiveId" clId="{C4A66DBE-9FAC-4D84-AAE3-FB128DF59803}" dt="2019-02-21T09:37:20.153" v="2763" actId="20577"/>
          <ac:spMkLst>
            <pc:docMk/>
            <pc:sldMk cId="546432995" sldId="273"/>
            <ac:spMk id="2" creationId="{F1BE7C40-82CF-4FCE-B65A-21E1B4A560C6}"/>
          </ac:spMkLst>
        </pc:spChg>
        <pc:spChg chg="mod">
          <ac:chgData name="Bahrudin Hrnjica" userId="8b11bbbf3f0ed903" providerId="LiveId" clId="{C4A66DBE-9FAC-4D84-AAE3-FB128DF59803}" dt="2019-02-21T09:37:26.924" v="2764"/>
          <ac:spMkLst>
            <pc:docMk/>
            <pc:sldMk cId="546432995" sldId="273"/>
            <ac:spMk id="3" creationId="{4BDA59F7-D805-451B-8334-F37814393EF5}"/>
          </ac:spMkLst>
        </pc:spChg>
        <pc:spChg chg="add mod">
          <ac:chgData name="Bahrudin Hrnjica" userId="8b11bbbf3f0ed903" providerId="LiveId" clId="{C4A66DBE-9FAC-4D84-AAE3-FB128DF59803}" dt="2019-02-21T09:37:40.598" v="2767" actId="1076"/>
          <ac:spMkLst>
            <pc:docMk/>
            <pc:sldMk cId="546432995" sldId="273"/>
            <ac:spMk id="4" creationId="{9E577B74-2D49-4E64-918C-379ED66168AE}"/>
          </ac:spMkLst>
        </pc:spChg>
      </pc:sldChg>
      <pc:sldChg chg="add del">
        <pc:chgData name="Bahrudin Hrnjica" userId="8b11bbbf3f0ed903" providerId="LiveId" clId="{C4A66DBE-9FAC-4D84-AAE3-FB128DF59803}" dt="2019-02-21T09:30:42.420" v="2470"/>
        <pc:sldMkLst>
          <pc:docMk/>
          <pc:sldMk cId="3058787704" sldId="273"/>
        </pc:sldMkLst>
      </pc:sldChg>
      <pc:sldChg chg="addSp delSp modSp add">
        <pc:chgData name="Bahrudin Hrnjica" userId="8b11bbbf3f0ed903" providerId="LiveId" clId="{C4A66DBE-9FAC-4D84-AAE3-FB128DF59803}" dt="2019-02-21T09:38:18.152" v="2782" actId="1076"/>
        <pc:sldMkLst>
          <pc:docMk/>
          <pc:sldMk cId="143358856" sldId="274"/>
        </pc:sldMkLst>
        <pc:spChg chg="mod">
          <ac:chgData name="Bahrudin Hrnjica" userId="8b11bbbf3f0ed903" providerId="LiveId" clId="{C4A66DBE-9FAC-4D84-AAE3-FB128DF59803}" dt="2019-02-21T09:37:51.023" v="2777" actId="20577"/>
          <ac:spMkLst>
            <pc:docMk/>
            <pc:sldMk cId="143358856" sldId="274"/>
            <ac:spMk id="2" creationId="{F1BE7C40-82CF-4FCE-B65A-21E1B4A560C6}"/>
          </ac:spMkLst>
        </pc:spChg>
        <pc:spChg chg="add del mod">
          <ac:chgData name="Bahrudin Hrnjica" userId="8b11bbbf3f0ed903" providerId="LiveId" clId="{C4A66DBE-9FAC-4D84-AAE3-FB128DF59803}" dt="2019-02-21T09:38:07.343" v="2780"/>
          <ac:spMkLst>
            <pc:docMk/>
            <pc:sldMk cId="143358856" sldId="274"/>
            <ac:spMk id="3" creationId="{4BDA59F7-D805-451B-8334-F37814393EF5}"/>
          </ac:spMkLst>
        </pc:spChg>
        <pc:spChg chg="add del">
          <ac:chgData name="Bahrudin Hrnjica" userId="8b11bbbf3f0ed903" providerId="LiveId" clId="{C4A66DBE-9FAC-4D84-AAE3-FB128DF59803}" dt="2019-02-21T09:38:01.620" v="2779"/>
          <ac:spMkLst>
            <pc:docMk/>
            <pc:sldMk cId="143358856" sldId="274"/>
            <ac:spMk id="4" creationId="{B0C2320E-325B-4621-81B2-406EBA40B2D2}"/>
          </ac:spMkLst>
        </pc:spChg>
        <pc:picChg chg="add mod">
          <ac:chgData name="Bahrudin Hrnjica" userId="8b11bbbf3f0ed903" providerId="LiveId" clId="{C4A66DBE-9FAC-4D84-AAE3-FB128DF59803}" dt="2019-02-21T09:38:18.152" v="2782" actId="1076"/>
          <ac:picMkLst>
            <pc:docMk/>
            <pc:sldMk cId="143358856" sldId="274"/>
            <ac:picMk id="5" creationId="{7AD14192-4283-4058-972F-631D62954FD0}"/>
          </ac:picMkLst>
        </pc:picChg>
      </pc:sldChg>
      <pc:sldChg chg="add del">
        <pc:chgData name="Bahrudin Hrnjica" userId="8b11bbbf3f0ed903" providerId="LiveId" clId="{C4A66DBE-9FAC-4D84-AAE3-FB128DF59803}" dt="2019-02-21T09:30:42.204" v="2469"/>
        <pc:sldMkLst>
          <pc:docMk/>
          <pc:sldMk cId="323451765" sldId="274"/>
        </pc:sldMkLst>
      </pc:sldChg>
      <pc:sldChg chg="add del">
        <pc:chgData name="Bahrudin Hrnjica" userId="8b11bbbf3f0ed903" providerId="LiveId" clId="{C4A66DBE-9FAC-4D84-AAE3-FB128DF59803}" dt="2019-02-21T09:30:41.742" v="2468"/>
        <pc:sldMkLst>
          <pc:docMk/>
          <pc:sldMk cId="1023168783" sldId="275"/>
        </pc:sldMkLst>
      </pc:sldChg>
      <pc:sldChg chg="addSp modSp add">
        <pc:chgData name="Bahrudin Hrnjica" userId="8b11bbbf3f0ed903" providerId="LiveId" clId="{C4A66DBE-9FAC-4D84-AAE3-FB128DF59803}" dt="2019-02-21T09:38:54.131" v="2795" actId="1076"/>
        <pc:sldMkLst>
          <pc:docMk/>
          <pc:sldMk cId="1357873278" sldId="275"/>
        </pc:sldMkLst>
        <pc:spChg chg="mod">
          <ac:chgData name="Bahrudin Hrnjica" userId="8b11bbbf3f0ed903" providerId="LiveId" clId="{C4A66DBE-9FAC-4D84-AAE3-FB128DF59803}" dt="2019-02-21T09:38:38.371" v="2792" actId="20577"/>
          <ac:spMkLst>
            <pc:docMk/>
            <pc:sldMk cId="1357873278" sldId="275"/>
            <ac:spMk id="2" creationId="{F1BE7C40-82CF-4FCE-B65A-21E1B4A560C6}"/>
          </ac:spMkLst>
        </pc:spChg>
        <pc:spChg chg="mod">
          <ac:chgData name="Bahrudin Hrnjica" userId="8b11bbbf3f0ed903" providerId="LiveId" clId="{C4A66DBE-9FAC-4D84-AAE3-FB128DF59803}" dt="2019-02-21T09:38:43.881" v="2793"/>
          <ac:spMkLst>
            <pc:docMk/>
            <pc:sldMk cId="1357873278" sldId="275"/>
            <ac:spMk id="3" creationId="{4BDA59F7-D805-451B-8334-F37814393EF5}"/>
          </ac:spMkLst>
        </pc:spChg>
        <pc:spChg chg="add mod">
          <ac:chgData name="Bahrudin Hrnjica" userId="8b11bbbf3f0ed903" providerId="LiveId" clId="{C4A66DBE-9FAC-4D84-AAE3-FB128DF59803}" dt="2019-02-21T09:38:54.131" v="2795" actId="1076"/>
          <ac:spMkLst>
            <pc:docMk/>
            <pc:sldMk cId="1357873278" sldId="275"/>
            <ac:spMk id="4" creationId="{3D404F3D-E404-45A1-8A41-0B6C233B932A}"/>
          </ac:spMkLst>
        </pc:spChg>
      </pc:sldChg>
      <pc:sldChg chg="add del">
        <pc:chgData name="Bahrudin Hrnjica" userId="8b11bbbf3f0ed903" providerId="LiveId" clId="{C4A66DBE-9FAC-4D84-AAE3-FB128DF59803}" dt="2019-02-21T09:30:36.990" v="2467"/>
        <pc:sldMkLst>
          <pc:docMk/>
          <pc:sldMk cId="2934172731" sldId="276"/>
        </pc:sldMkLst>
      </pc:sldChg>
      <pc:sldChg chg="modSp add">
        <pc:chgData name="Bahrudin Hrnjica" userId="8b11bbbf3f0ed903" providerId="LiveId" clId="{C4A66DBE-9FAC-4D84-AAE3-FB128DF59803}" dt="2019-02-21T17:05:15.405" v="3303" actId="20577"/>
        <pc:sldMkLst>
          <pc:docMk/>
          <pc:sldMk cId="3783216952" sldId="276"/>
        </pc:sldMkLst>
        <pc:spChg chg="mod">
          <ac:chgData name="Bahrudin Hrnjica" userId="8b11bbbf3f0ed903" providerId="LiveId" clId="{C4A66DBE-9FAC-4D84-AAE3-FB128DF59803}" dt="2019-02-21T17:02:12.397" v="2932" actId="20577"/>
          <ac:spMkLst>
            <pc:docMk/>
            <pc:sldMk cId="3783216952" sldId="276"/>
            <ac:spMk id="2" creationId="{F1BE7C40-82CF-4FCE-B65A-21E1B4A560C6}"/>
          </ac:spMkLst>
        </pc:spChg>
        <pc:spChg chg="mod">
          <ac:chgData name="Bahrudin Hrnjica" userId="8b11bbbf3f0ed903" providerId="LiveId" clId="{C4A66DBE-9FAC-4D84-AAE3-FB128DF59803}" dt="2019-02-21T17:05:15.405" v="3303" actId="20577"/>
          <ac:spMkLst>
            <pc:docMk/>
            <pc:sldMk cId="3783216952" sldId="276"/>
            <ac:spMk id="3" creationId="{4BDA59F7-D805-451B-8334-F37814393E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88C43-2B8C-4C7A-913B-0DF20B1E3129}"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3E16E-AAD4-4161-BB6C-649074504446}" type="slidenum">
              <a:rPr lang="en-US" smtClean="0"/>
              <a:t>‹#›</a:t>
            </a:fld>
            <a:endParaRPr lang="en-US"/>
          </a:p>
        </p:txBody>
      </p:sp>
    </p:spTree>
    <p:extLst>
      <p:ext uri="{BB962C8B-B14F-4D97-AF65-F5344CB8AC3E}">
        <p14:creationId xmlns:p14="http://schemas.microsoft.com/office/powerpoint/2010/main" val="389864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https://docs.microsoft.com/en-us/aspnet/core/web-api/advanced/formatting?view=aspnetcore-2.2</a:t>
            </a:r>
            <a:endParaRPr lang="bs-Latn-BA" dirty="0"/>
          </a:p>
          <a:p>
            <a:endParaRPr lang="en-US" dirty="0"/>
          </a:p>
        </p:txBody>
      </p:sp>
      <p:sp>
        <p:nvSpPr>
          <p:cNvPr id="4" name="Slide Number Placeholder 3"/>
          <p:cNvSpPr>
            <a:spLocks noGrp="1"/>
          </p:cNvSpPr>
          <p:nvPr>
            <p:ph type="sldNum" sz="quarter" idx="5"/>
          </p:nvPr>
        </p:nvSpPr>
        <p:spPr/>
        <p:txBody>
          <a:bodyPr/>
          <a:lstStyle/>
          <a:p>
            <a:fld id="{C533E16E-AAD4-4161-BB6C-649074504446}" type="slidenum">
              <a:rPr lang="en-US" smtClean="0"/>
              <a:t>1</a:t>
            </a:fld>
            <a:endParaRPr lang="en-US"/>
          </a:p>
        </p:txBody>
      </p:sp>
    </p:spTree>
    <p:extLst>
      <p:ext uri="{BB962C8B-B14F-4D97-AF65-F5344CB8AC3E}">
        <p14:creationId xmlns:p14="http://schemas.microsoft.com/office/powerpoint/2010/main" val="12314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https://wildermuth.com/2016/03/16/Content_Negotiation_in_ASP_NET_Core</a:t>
            </a:r>
            <a:endParaRPr lang="bs-Latn-BA" dirty="0"/>
          </a:p>
          <a:p>
            <a:endParaRPr lang="en-US" dirty="0"/>
          </a:p>
        </p:txBody>
      </p:sp>
      <p:sp>
        <p:nvSpPr>
          <p:cNvPr id="4" name="Slide Number Placeholder 3"/>
          <p:cNvSpPr>
            <a:spLocks noGrp="1"/>
          </p:cNvSpPr>
          <p:nvPr>
            <p:ph type="sldNum" sz="quarter" idx="5"/>
          </p:nvPr>
        </p:nvSpPr>
        <p:spPr/>
        <p:txBody>
          <a:bodyPr/>
          <a:lstStyle/>
          <a:p>
            <a:fld id="{C533E16E-AAD4-4161-BB6C-649074504446}" type="slidenum">
              <a:rPr lang="en-US" smtClean="0"/>
              <a:t>12</a:t>
            </a:fld>
            <a:endParaRPr lang="en-US"/>
          </a:p>
        </p:txBody>
      </p:sp>
    </p:spTree>
    <p:extLst>
      <p:ext uri="{BB962C8B-B14F-4D97-AF65-F5344CB8AC3E}">
        <p14:creationId xmlns:p14="http://schemas.microsoft.com/office/powerpoint/2010/main" val="288413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Negotiation Process</a:t>
            </a:r>
          </a:p>
          <a:p>
            <a:endParaRPr lang="en-US" dirty="0"/>
          </a:p>
          <a:p>
            <a:r>
              <a:rPr lang="en-US" dirty="0"/>
              <a:t>Content negotiation only takes place if an Accept header appears in the request. When a request contains an accept header, the framework will enumerate the media types in the accept header in preference order and will try to find a formatter that can produce a response in one of the formats specified by the accept header. In case no formatter is found that can satisfy the client's request, the framework will try to find the first formatter that can produce a response (unless the developer has configured the option on </a:t>
            </a:r>
            <a:r>
              <a:rPr lang="en-US" dirty="0" err="1"/>
              <a:t>MvcOptions</a:t>
            </a:r>
            <a:r>
              <a:rPr lang="en-US" dirty="0"/>
              <a:t> to return 406 Not Acceptable instead). If the request specifies XML, but the XML formatter has not been configured, then the JSON formatter will be used. More generally, if no formatter is configured that can provide the requested format, then the first formatter that can format the object is used. If no header is given, the first formatter that can handle the object to be returned will be used to serialize the response. In this case, there isn't any negotiation taking place - the server is determining what format it will use.</a:t>
            </a:r>
          </a:p>
        </p:txBody>
      </p:sp>
      <p:sp>
        <p:nvSpPr>
          <p:cNvPr id="4" name="Slide Number Placeholder 3"/>
          <p:cNvSpPr>
            <a:spLocks noGrp="1"/>
          </p:cNvSpPr>
          <p:nvPr>
            <p:ph type="sldNum" sz="quarter" idx="5"/>
          </p:nvPr>
        </p:nvSpPr>
        <p:spPr/>
        <p:txBody>
          <a:bodyPr/>
          <a:lstStyle/>
          <a:p>
            <a:fld id="{C533E16E-AAD4-4161-BB6C-649074504446}" type="slidenum">
              <a:rPr lang="en-US" smtClean="0"/>
              <a:t>13</a:t>
            </a:fld>
            <a:endParaRPr lang="en-US"/>
          </a:p>
        </p:txBody>
      </p:sp>
    </p:spTree>
    <p:extLst>
      <p:ext uri="{BB962C8B-B14F-4D97-AF65-F5344CB8AC3E}">
        <p14:creationId xmlns:p14="http://schemas.microsoft.com/office/powerpoint/2010/main" val="15043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Testing Content Negotiation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Out of the box, ASP.NET Core only has Json (and possibly plain text) as content types. If you need to support XML, you have to add it back to the input and output formatters. That’s pretty easy. First you need a new </a:t>
            </a:r>
            <a:r>
              <a:rPr lang="en-US" sz="1200" kern="1200" dirty="0" err="1">
                <a:solidFill>
                  <a:schemeClr val="tx1"/>
                </a:solidFill>
                <a:effectLst/>
                <a:latin typeface="+mn-lt"/>
                <a:ea typeface="+mn-ea"/>
                <a:cs typeface="+mn-cs"/>
              </a:rPr>
              <a:t>Nuget</a:t>
            </a:r>
            <a:r>
              <a:rPr lang="en-US" sz="1200" kern="1200" dirty="0">
                <a:solidFill>
                  <a:schemeClr val="tx1"/>
                </a:solidFill>
                <a:effectLst/>
                <a:latin typeface="+mn-lt"/>
                <a:ea typeface="+mn-ea"/>
                <a:cs typeface="+mn-cs"/>
              </a:rPr>
              <a:t> package in your </a:t>
            </a:r>
            <a:r>
              <a:rPr lang="en-US" sz="1200" kern="1200" dirty="0" err="1">
                <a:solidFill>
                  <a:schemeClr val="tx1"/>
                </a:solidFill>
                <a:effectLst/>
                <a:latin typeface="+mn-lt"/>
                <a:ea typeface="+mn-ea"/>
                <a:cs typeface="+mn-cs"/>
              </a:rPr>
              <a:t>project.json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"dependencies":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Microsoft.AspNet.Mvc</a:t>
            </a:r>
            <a:r>
              <a:rPr lang="en-US" sz="1200" kern="1200" dirty="0">
                <a:solidFill>
                  <a:schemeClr val="tx1"/>
                </a:solidFill>
                <a:effectLst/>
                <a:latin typeface="+mn-lt"/>
                <a:ea typeface="+mn-ea"/>
                <a:cs typeface="+mn-cs"/>
              </a:rPr>
              <a:t>": "6.0.0-rc1-final",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Microsoft.AspNet.Server.Kestrel</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Microsoft.AspNet.StaticFiles</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Microsoft.Extensions.Configuration.FileProviderExtensions</a:t>
            </a:r>
            <a:r>
              <a:rPr lang="en-US" sz="1200" kern="1200" dirty="0">
                <a:solidFill>
                  <a:schemeClr val="tx1"/>
                </a:solidFill>
                <a:effectLst/>
                <a:latin typeface="+mn-lt"/>
                <a:ea typeface="+mn-ea"/>
                <a:cs typeface="+mn-cs"/>
              </a:rPr>
              <a:t>" :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Microsoft.Extensions.Configuration.Json</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Microsoft.Extensions.Logging</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Microsoft.Extensions.Logging.Console</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Microsoft.Extensions.Logging.Debug</a:t>
            </a:r>
            <a:r>
              <a:rPr lang="en-US" sz="1200" kern="1200" dirty="0">
                <a:solidFill>
                  <a:schemeClr val="tx1"/>
                </a:solidFill>
                <a:effectLst/>
                <a:latin typeface="+mn-lt"/>
                <a:ea typeface="+mn-ea"/>
                <a:cs typeface="+mn-cs"/>
              </a:rPr>
              <a:t>": "1.0.0-rc1-final",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Microsoft.AspNet.Mvc.Formatters.Xml</a:t>
            </a:r>
            <a:r>
              <a:rPr lang="en-US" sz="1200" kern="1200" dirty="0">
                <a:solidFill>
                  <a:schemeClr val="tx1"/>
                </a:solidFill>
                <a:effectLst/>
                <a:latin typeface="+mn-lt"/>
                <a:ea typeface="+mn-ea"/>
                <a:cs typeface="+mn-cs"/>
              </a:rPr>
              <a:t>": "6.0.0-rc1-final"</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533E16E-AAD4-4161-BB6C-649074504446}" type="slidenum">
              <a:rPr lang="en-US" smtClean="0"/>
              <a:t>15</a:t>
            </a:fld>
            <a:endParaRPr lang="en-US"/>
          </a:p>
        </p:txBody>
      </p:sp>
    </p:spTree>
    <p:extLst>
      <p:ext uri="{BB962C8B-B14F-4D97-AF65-F5344CB8AC3E}">
        <p14:creationId xmlns:p14="http://schemas.microsoft.com/office/powerpoint/2010/main" val="105915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E9C3-9FEF-408C-A764-40142DEF8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87302-27FF-4ED4-B519-D2F1BEB62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26E44C-74BD-4642-B484-73C605A393B7}"/>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5" name="Footer Placeholder 4">
            <a:extLst>
              <a:ext uri="{FF2B5EF4-FFF2-40B4-BE49-F238E27FC236}">
                <a16:creationId xmlns:a16="http://schemas.microsoft.com/office/drawing/2014/main" id="{FB3D7960-EE40-41CB-9160-75705F381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9A24F-AAB1-4702-8E50-1EFCF49D16D9}"/>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155674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E56B-3E26-4390-B0DA-11F63A6A1F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151947-3465-4151-87F6-D7CBDD69F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FC8E-E8FE-40DF-A13C-041B053875FC}"/>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5" name="Footer Placeholder 4">
            <a:extLst>
              <a:ext uri="{FF2B5EF4-FFF2-40B4-BE49-F238E27FC236}">
                <a16:creationId xmlns:a16="http://schemas.microsoft.com/office/drawing/2014/main" id="{10B5E509-6984-469B-ABF5-EFB80C075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FEC3C-9744-4103-9556-E4098E1ECF3B}"/>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96399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A2BF9-56D9-4F0A-BFD5-2B83C52D1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27AAF-BFE9-49A2-ABF5-D791D9C097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FBFC3-2CC9-4283-A2C7-84A23DF85A29}"/>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5" name="Footer Placeholder 4">
            <a:extLst>
              <a:ext uri="{FF2B5EF4-FFF2-40B4-BE49-F238E27FC236}">
                <a16:creationId xmlns:a16="http://schemas.microsoft.com/office/drawing/2014/main" id="{0E4720A1-1C31-4C89-80DF-9E4F31ACA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ABB2B-E13C-48E1-9495-D9BFB26EC180}"/>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97074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0B4B-991E-4D88-8439-E1B3F4E64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41CF71-1452-4DAF-9F7D-E582D49287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7EDD5-EF23-4351-A709-3A52F4266B28}"/>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5" name="Footer Placeholder 4">
            <a:extLst>
              <a:ext uri="{FF2B5EF4-FFF2-40B4-BE49-F238E27FC236}">
                <a16:creationId xmlns:a16="http://schemas.microsoft.com/office/drawing/2014/main" id="{2151EDF0-D490-4E2E-AE63-BC8585B2B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2A7FF-776C-422F-B1B5-E4428872C9B6}"/>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297641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3A55-696D-4B96-A976-A17D3A9EB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030C0-E3F0-4313-BAD5-D9DC4EA5A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274E10-6618-46FD-8D2F-09D2CCA608E5}"/>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5" name="Footer Placeholder 4">
            <a:extLst>
              <a:ext uri="{FF2B5EF4-FFF2-40B4-BE49-F238E27FC236}">
                <a16:creationId xmlns:a16="http://schemas.microsoft.com/office/drawing/2014/main" id="{64121150-644B-4A6C-AD95-AE2CAF27F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4F811-53D8-4AF7-BD84-E23568935792}"/>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71115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017A-9095-4F37-82D4-79F9E7E38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BAAE7-1272-41BE-893A-9F32E2985D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34486C-F393-4FCE-B0EC-A16CF270EA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27E0C8-5B96-46EF-AC84-6CDD711B82A0}"/>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6" name="Footer Placeholder 5">
            <a:extLst>
              <a:ext uri="{FF2B5EF4-FFF2-40B4-BE49-F238E27FC236}">
                <a16:creationId xmlns:a16="http://schemas.microsoft.com/office/drawing/2014/main" id="{1A92A6E4-2A08-4704-A4A9-0D564062D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58FF1-0923-4223-89B2-B7A684DD8002}"/>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231728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03DD-5AF8-49F6-9B25-7D77323CD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32D39-93F0-4E78-8336-D820D3657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D6A8FE-6B13-4808-973F-2204ACBA6E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2DDC72-543F-4ADA-8144-3762A9DF1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D887EB-55A0-4C7A-A9F7-F98034CAE9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C49F9-CA3B-4D32-A04C-8CFA16C44C2A}"/>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8" name="Footer Placeholder 7">
            <a:extLst>
              <a:ext uri="{FF2B5EF4-FFF2-40B4-BE49-F238E27FC236}">
                <a16:creationId xmlns:a16="http://schemas.microsoft.com/office/drawing/2014/main" id="{00F68984-B5F9-4CD5-93DB-822572AE8B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E49C5-C87D-4696-B9F0-DF02BDE247A5}"/>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402653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E1A4-0779-4A00-837C-5193A1749B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A4B51-19C1-40D6-BFF0-49B20C4943E3}"/>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4" name="Footer Placeholder 3">
            <a:extLst>
              <a:ext uri="{FF2B5EF4-FFF2-40B4-BE49-F238E27FC236}">
                <a16:creationId xmlns:a16="http://schemas.microsoft.com/office/drawing/2014/main" id="{1FDF82FF-7B54-4029-BC60-8D1CF3FFC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F3D2A-C5FB-488D-9AEE-CF851F5C2C79}"/>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362019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67227-EEEC-4E69-A591-B02C5398C3A1}"/>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3" name="Footer Placeholder 2">
            <a:extLst>
              <a:ext uri="{FF2B5EF4-FFF2-40B4-BE49-F238E27FC236}">
                <a16:creationId xmlns:a16="http://schemas.microsoft.com/office/drawing/2014/main" id="{CA6EBD4A-FD77-4BF7-BD83-19EAE27B1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80433A-1AAD-461B-B906-EDC1EB9EB1FE}"/>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405205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754-7ADA-49E1-A775-FB213DF3C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5D543-EB5A-4F38-8A4D-5EEBDF4D7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61C19-A77F-46BA-97CE-791791418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773A0-DB6C-4079-B4F8-A0CDE7BA524C}"/>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6" name="Footer Placeholder 5">
            <a:extLst>
              <a:ext uri="{FF2B5EF4-FFF2-40B4-BE49-F238E27FC236}">
                <a16:creationId xmlns:a16="http://schemas.microsoft.com/office/drawing/2014/main" id="{AA59C2D1-39C2-459F-844B-0C4F834C0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5595C-8859-4498-AA59-9AA412BDD7D8}"/>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68731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40E3-C171-4008-AA98-5BC491FA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392E4-6581-48A5-95B9-C646A6C72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5177D-1DE6-4856-A6BC-103F68E08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65C9A9-0B41-41DA-9CC2-D78221482A8A}"/>
              </a:ext>
            </a:extLst>
          </p:cNvPr>
          <p:cNvSpPr>
            <a:spLocks noGrp="1"/>
          </p:cNvSpPr>
          <p:nvPr>
            <p:ph type="dt" sz="half" idx="10"/>
          </p:nvPr>
        </p:nvSpPr>
        <p:spPr/>
        <p:txBody>
          <a:bodyPr/>
          <a:lstStyle/>
          <a:p>
            <a:fld id="{8460F404-4E92-4556-8167-A1ACF56735A7}" type="datetimeFigureOut">
              <a:rPr lang="en-US" smtClean="0"/>
              <a:t>3/30/2019</a:t>
            </a:fld>
            <a:endParaRPr lang="en-US"/>
          </a:p>
        </p:txBody>
      </p:sp>
      <p:sp>
        <p:nvSpPr>
          <p:cNvPr id="6" name="Footer Placeholder 5">
            <a:extLst>
              <a:ext uri="{FF2B5EF4-FFF2-40B4-BE49-F238E27FC236}">
                <a16:creationId xmlns:a16="http://schemas.microsoft.com/office/drawing/2014/main" id="{950CEEF2-5489-4960-8687-97AC91806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2A0E5-2CBC-47CD-823C-B9819F334996}"/>
              </a:ext>
            </a:extLst>
          </p:cNvPr>
          <p:cNvSpPr>
            <a:spLocks noGrp="1"/>
          </p:cNvSpPr>
          <p:nvPr>
            <p:ph type="sldNum" sz="quarter" idx="12"/>
          </p:nvPr>
        </p:nvSpPr>
        <p:spPr/>
        <p:txBody>
          <a:bodyPr/>
          <a:lstStyle/>
          <a:p>
            <a:fld id="{00D7D379-490F-4032-B605-2481713F6B8B}" type="slidenum">
              <a:rPr lang="en-US" smtClean="0"/>
              <a:t>‹#›</a:t>
            </a:fld>
            <a:endParaRPr lang="en-US"/>
          </a:p>
        </p:txBody>
      </p:sp>
    </p:spTree>
    <p:extLst>
      <p:ext uri="{BB962C8B-B14F-4D97-AF65-F5344CB8AC3E}">
        <p14:creationId xmlns:p14="http://schemas.microsoft.com/office/powerpoint/2010/main" val="121559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B9AC4-E8E3-4FF8-A21D-D2F550FF7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EDCD1-75D2-4D59-B534-604E23864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E905D-9F5C-41B8-9491-C21F82F21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0F404-4E92-4556-8167-A1ACF56735A7}" type="datetimeFigureOut">
              <a:rPr lang="en-US" smtClean="0"/>
              <a:t>3/30/2019</a:t>
            </a:fld>
            <a:endParaRPr lang="en-US"/>
          </a:p>
        </p:txBody>
      </p:sp>
      <p:sp>
        <p:nvSpPr>
          <p:cNvPr id="5" name="Footer Placeholder 4">
            <a:extLst>
              <a:ext uri="{FF2B5EF4-FFF2-40B4-BE49-F238E27FC236}">
                <a16:creationId xmlns:a16="http://schemas.microsoft.com/office/drawing/2014/main" id="{52657BA5-13C7-4369-BDED-7766AA417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3E535-B6C2-41D1-BAE9-6CBE40662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7D379-490F-4032-B605-2481713F6B8B}" type="slidenum">
              <a:rPr lang="en-US" smtClean="0"/>
              <a:t>‹#›</a:t>
            </a:fld>
            <a:endParaRPr lang="en-US"/>
          </a:p>
        </p:txBody>
      </p:sp>
    </p:spTree>
    <p:extLst>
      <p:ext uri="{BB962C8B-B14F-4D97-AF65-F5344CB8AC3E}">
        <p14:creationId xmlns:p14="http://schemas.microsoft.com/office/powerpoint/2010/main" val="123981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EDBE-D6B3-44C4-B2A0-8BCA97B66A07}"/>
              </a:ext>
            </a:extLst>
          </p:cNvPr>
          <p:cNvSpPr>
            <a:spLocks noGrp="1"/>
          </p:cNvSpPr>
          <p:nvPr>
            <p:ph type="ctrTitle"/>
          </p:nvPr>
        </p:nvSpPr>
        <p:spPr/>
        <p:txBody>
          <a:bodyPr/>
          <a:lstStyle/>
          <a:p>
            <a:r>
              <a:rPr lang="bs-Latn-BA" dirty="0"/>
              <a:t>Razvoj Softvera II</a:t>
            </a:r>
            <a:br>
              <a:rPr lang="bs-Latn-BA" dirty="0"/>
            </a:br>
            <a:r>
              <a:rPr lang="bs-Latn-BA" dirty="0"/>
              <a:t>Web API 2 dio</a:t>
            </a:r>
            <a:endParaRPr lang="en-US" dirty="0"/>
          </a:p>
        </p:txBody>
      </p:sp>
      <p:sp>
        <p:nvSpPr>
          <p:cNvPr id="3" name="Subtitle 2">
            <a:extLst>
              <a:ext uri="{FF2B5EF4-FFF2-40B4-BE49-F238E27FC236}">
                <a16:creationId xmlns:a16="http://schemas.microsoft.com/office/drawing/2014/main" id="{9BC663A8-81EB-4FA7-A693-67043D9AC4D8}"/>
              </a:ext>
            </a:extLst>
          </p:cNvPr>
          <p:cNvSpPr>
            <a:spLocks noGrp="1"/>
          </p:cNvSpPr>
          <p:nvPr>
            <p:ph type="subTitle" idx="1"/>
          </p:nvPr>
        </p:nvSpPr>
        <p:spPr/>
        <p:txBody>
          <a:bodyPr/>
          <a:lstStyle/>
          <a:p>
            <a:r>
              <a:rPr lang="bs-Latn-BA" dirty="0"/>
              <a:t>Dr. Sc. Bahrudin Hrnjica</a:t>
            </a:r>
            <a:endParaRPr lang="en-US" dirty="0"/>
          </a:p>
        </p:txBody>
      </p:sp>
    </p:spTree>
    <p:extLst>
      <p:ext uri="{BB962C8B-B14F-4D97-AF65-F5344CB8AC3E}">
        <p14:creationId xmlns:p14="http://schemas.microsoft.com/office/powerpoint/2010/main" val="103535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Definisanje šablona za </a:t>
            </a:r>
            <a:r>
              <a:rPr lang="bs-Latn-BA" dirty="0" err="1"/>
              <a:t>rutiranje</a:t>
            </a:r>
            <a:r>
              <a:rPr lang="bs-Latn-BA" dirty="0"/>
              <a:t> </a:t>
            </a:r>
            <a:br>
              <a:rPr lang="bs-Latn-BA" dirty="0"/>
            </a:br>
            <a:r>
              <a:rPr lang="bs-Latn-BA" dirty="0"/>
              <a:t>(</a:t>
            </a:r>
            <a:r>
              <a:rPr lang="bs-Latn-BA" dirty="0" err="1"/>
              <a:t>routing</a:t>
            </a:r>
            <a:r>
              <a:rPr lang="bs-Latn-BA" dirty="0"/>
              <a:t> template)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Pored osnovnih osobina </a:t>
            </a:r>
            <a:r>
              <a:rPr lang="bs-Latn-BA" dirty="0" err="1"/>
              <a:t>rutiranje</a:t>
            </a:r>
            <a:r>
              <a:rPr lang="bs-Latn-BA" dirty="0"/>
              <a:t> se može dodatno </a:t>
            </a:r>
            <a:r>
              <a:rPr lang="bs-Latn-BA" dirty="0" err="1"/>
              <a:t>kastomizirati</a:t>
            </a:r>
            <a:r>
              <a:rPr lang="bs-Latn-BA" dirty="0"/>
              <a:t> izradom šablona </a:t>
            </a:r>
            <a:r>
              <a:rPr lang="bs-Latn-BA" dirty="0" err="1"/>
              <a:t>rutiranja</a:t>
            </a:r>
            <a:r>
              <a:rPr lang="bs-Latn-BA" dirty="0"/>
              <a:t>.</a:t>
            </a:r>
          </a:p>
          <a:p>
            <a:pPr lvl="1"/>
            <a:r>
              <a:rPr lang="bs-Latn-BA" dirty="0"/>
              <a:t>Vraćanje vrijednosti </a:t>
            </a:r>
            <a:r>
              <a:rPr lang="bs-Latn-BA" dirty="0" err="1"/>
              <a:t>rutiranja</a:t>
            </a:r>
            <a:r>
              <a:rPr lang="bs-Latn-BA" dirty="0"/>
              <a:t> „</a:t>
            </a:r>
            <a:r>
              <a:rPr lang="bs-Latn-BA" dirty="0" err="1">
                <a:latin typeface="Courier New" panose="02070309020205020404" pitchFamily="49" charset="0"/>
                <a:cs typeface="Courier New" panose="02070309020205020404" pitchFamily="49" charset="0"/>
              </a:rPr>
              <a:t>api</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orders</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a:t>
            </a:r>
            <a:r>
              <a:rPr lang="bs-Latn-BA" dirty="0">
                <a:latin typeface="Courier New" panose="02070309020205020404" pitchFamily="49" charset="0"/>
                <a:cs typeface="Courier New" panose="02070309020205020404" pitchFamily="49" charset="0"/>
              </a:rPr>
              <a:t>}</a:t>
            </a:r>
            <a:r>
              <a:rPr lang="bs-Latn-BA" dirty="0"/>
              <a:t>“</a:t>
            </a:r>
          </a:p>
          <a:p>
            <a:pPr lvl="1"/>
            <a:r>
              <a:rPr lang="bs-Latn-BA" dirty="0"/>
              <a:t>Korištenje </a:t>
            </a:r>
            <a:r>
              <a:rPr lang="bs-Latn-BA" dirty="0" err="1"/>
              <a:t>tokena</a:t>
            </a:r>
            <a:r>
              <a:rPr lang="bs-Latn-BA" dirty="0"/>
              <a:t> (</a:t>
            </a:r>
            <a:r>
              <a:rPr lang="bs-Latn-BA" dirty="0" err="1">
                <a:latin typeface="Courier New" panose="02070309020205020404" pitchFamily="49" charset="0"/>
                <a:cs typeface="Courier New" panose="02070309020205020404" pitchFamily="49" charset="0"/>
              </a:rPr>
              <a:t>api</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controller</a:t>
            </a:r>
            <a:r>
              <a:rPr lang="bs-Latn-BA" dirty="0">
                <a:latin typeface="Courier New" panose="02070309020205020404" pitchFamily="49" charset="0"/>
                <a:cs typeface="Courier New" panose="02070309020205020404" pitchFamily="49" charset="0"/>
              </a:rPr>
              <a:t>]</a:t>
            </a:r>
            <a:r>
              <a:rPr lang="bs-Latn-BA" dirty="0"/>
              <a:t>) za </a:t>
            </a:r>
            <a:r>
              <a:rPr lang="bs-Latn-BA" dirty="0" err="1"/>
              <a:t>određivanje</a:t>
            </a:r>
            <a:r>
              <a:rPr lang="bs-Latn-BA" dirty="0"/>
              <a:t> tekućeg </a:t>
            </a:r>
            <a:r>
              <a:rPr lang="bs-Latn-BA" dirty="0" err="1"/>
              <a:t>kontrollera</a:t>
            </a:r>
            <a:r>
              <a:rPr lang="bs-Latn-BA" dirty="0"/>
              <a:t>/akcije/područja</a:t>
            </a:r>
          </a:p>
          <a:p>
            <a:pPr lvl="1"/>
            <a:r>
              <a:rPr lang="bs-Latn-BA" dirty="0"/>
              <a:t>Opcionalne vrijednosti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a:t>
            </a:r>
            <a:r>
              <a:rPr lang="bs-Latn-BA" dirty="0">
                <a:latin typeface="Courier New" panose="02070309020205020404" pitchFamily="49" charset="0"/>
                <a:cs typeface="Courier New" panose="02070309020205020404" pitchFamily="49" charset="0"/>
              </a:rPr>
              <a:t>?}</a:t>
            </a:r>
            <a:endParaRPr lang="bs-Latn-BA" dirty="0"/>
          </a:p>
          <a:p>
            <a:pPr lvl="1"/>
            <a:r>
              <a:rPr lang="bs-Latn-BA" dirty="0" err="1"/>
              <a:t>Defaultne</a:t>
            </a:r>
            <a:r>
              <a:rPr lang="bs-Latn-BA" dirty="0"/>
              <a:t> vrijednosti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latest</a:t>
            </a:r>
            <a:r>
              <a:rPr lang="bs-Latn-BA" dirty="0">
                <a:latin typeface="Courier New" panose="02070309020205020404" pitchFamily="49" charset="0"/>
                <a:cs typeface="Courier New" panose="02070309020205020404" pitchFamily="49" charset="0"/>
              </a:rPr>
              <a:t>}</a:t>
            </a:r>
          </a:p>
          <a:p>
            <a:pPr lvl="1"/>
            <a:r>
              <a:rPr lang="bs-Latn-BA" dirty="0"/>
              <a:t>Ograničenja: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id:int</a:t>
            </a:r>
            <a:r>
              <a:rPr lang="bs-Latn-BA"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22312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BAB5-C314-4C98-8EC5-94694E098B85}"/>
              </a:ext>
            </a:extLst>
          </p:cNvPr>
          <p:cNvSpPr>
            <a:spLocks noGrp="1"/>
          </p:cNvSpPr>
          <p:nvPr>
            <p:ph type="title"/>
          </p:nvPr>
        </p:nvSpPr>
        <p:spPr>
          <a:xfrm>
            <a:off x="838200" y="3017790"/>
            <a:ext cx="10515600" cy="1325563"/>
          </a:xfrm>
        </p:spPr>
        <p:txBody>
          <a:bodyPr/>
          <a:lstStyle/>
          <a:p>
            <a:r>
              <a:rPr lang="en-US" b="1" dirty="0" err="1"/>
              <a:t>Implementacija</a:t>
            </a:r>
            <a:r>
              <a:rPr lang="en-US" b="1" dirty="0"/>
              <a:t> routing </a:t>
            </a:r>
            <a:r>
              <a:rPr lang="en-US" b="1" dirty="0" err="1"/>
              <a:t>šablona</a:t>
            </a:r>
            <a:r>
              <a:rPr lang="en-US" b="1" dirty="0"/>
              <a:t> – </a:t>
            </a:r>
            <a:br>
              <a:rPr lang="bs-Latn-BA" b="1" dirty="0"/>
            </a:br>
            <a:r>
              <a:rPr lang="en-US" b="1" dirty="0"/>
              <a:t>Web API </a:t>
            </a:r>
            <a:r>
              <a:rPr lang="en-US" b="1" dirty="0" err="1"/>
              <a:t>sa</a:t>
            </a:r>
            <a:r>
              <a:rPr lang="en-US" b="1" dirty="0"/>
              <a:t> AS</a:t>
            </a:r>
            <a:r>
              <a:rPr lang="bs-Latn-BA" b="1" dirty="0"/>
              <a:t>P</a:t>
            </a:r>
            <a:r>
              <a:rPr lang="en-US" b="1" dirty="0"/>
              <a:t>.NET Core</a:t>
            </a:r>
            <a:endParaRPr lang="en-US" dirty="0"/>
          </a:p>
        </p:txBody>
      </p:sp>
    </p:spTree>
    <p:extLst>
      <p:ext uri="{BB962C8B-B14F-4D97-AF65-F5344CB8AC3E}">
        <p14:creationId xmlns:p14="http://schemas.microsoft.com/office/powerpoint/2010/main" val="170157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 – </a:t>
            </a:r>
            <a:r>
              <a:rPr lang="bs-Latn-BA" dirty="0" err="1"/>
              <a:t>Content</a:t>
            </a:r>
            <a:r>
              <a:rPr lang="bs-Latn-BA" dirty="0"/>
              <a:t> </a:t>
            </a:r>
            <a:r>
              <a:rPr lang="bs-Latn-BA" dirty="0" err="1"/>
              <a:t>Negotiation</a:t>
            </a:r>
            <a:r>
              <a:rPr lang="bs-Latn-BA" dirty="0"/>
              <a:t> (</a:t>
            </a:r>
            <a:r>
              <a:rPr lang="en-US" i="1" dirty="0" err="1"/>
              <a:t>conneg</a:t>
            </a:r>
            <a:r>
              <a:rPr lang="bs-Latn-BA" dirty="0"/>
              <a:t>)</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err="1">
                <a:ea typeface="Calibri" panose="020F0502020204030204" pitchFamily="34" charset="0"/>
                <a:cs typeface="Calibri" panose="020F0502020204030204" pitchFamily="34" charset="0"/>
              </a:rPr>
              <a:t>WebAPI</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omogućava</a:t>
            </a:r>
            <a:r>
              <a:rPr lang="bs-Latn-BA" altLang="sr-Latn-RS" dirty="0">
                <a:ea typeface="Calibri" panose="020F0502020204030204" pitchFamily="34" charset="0"/>
                <a:cs typeface="Calibri" panose="020F0502020204030204" pitchFamily="34" charset="0"/>
              </a:rPr>
              <a:t> da se informacije o zahtijevanom resursu dobiju u različitim formatima:</a:t>
            </a:r>
          </a:p>
          <a:p>
            <a:pPr marL="857250" lvl="3" algn="just"/>
            <a:r>
              <a:rPr lang="bs-Latn-BA" altLang="sr-Latn-RS" dirty="0">
                <a:ea typeface="Calibri" panose="020F0502020204030204" pitchFamily="34" charset="0"/>
                <a:cs typeface="Calibri" panose="020F0502020204030204" pitchFamily="34" charset="0"/>
              </a:rPr>
              <a:t>XML</a:t>
            </a:r>
          </a:p>
          <a:p>
            <a:pPr marL="857250" lvl="3" algn="just"/>
            <a:r>
              <a:rPr lang="bs-Latn-BA" altLang="sr-Latn-RS" dirty="0">
                <a:ea typeface="Calibri" panose="020F0502020204030204" pitchFamily="34" charset="0"/>
                <a:cs typeface="Calibri" panose="020F0502020204030204" pitchFamily="34" charset="0"/>
              </a:rPr>
              <a:t>JSON</a:t>
            </a:r>
          </a:p>
          <a:p>
            <a:pPr marL="857250" lvl="3" algn="just"/>
            <a:r>
              <a:rPr lang="bs-Latn-BA" altLang="sr-Latn-RS" dirty="0">
                <a:ea typeface="Calibri" panose="020F0502020204030204" pitchFamily="34" charset="0"/>
                <a:cs typeface="Calibri" panose="020F0502020204030204" pitchFamily="34" charset="0"/>
              </a:rPr>
              <a:t>BSON</a:t>
            </a:r>
          </a:p>
          <a:p>
            <a:pPr marL="857250" lvl="3" algn="just"/>
            <a:r>
              <a:rPr lang="bs-Latn-BA" altLang="sr-Latn-RS" dirty="0">
                <a:ea typeface="Calibri" panose="020F0502020204030204" pitchFamily="34" charset="0"/>
                <a:cs typeface="Calibri" panose="020F0502020204030204" pitchFamily="34" charset="0"/>
              </a:rPr>
              <a:t>Korisnički definisani format</a:t>
            </a:r>
          </a:p>
          <a:p>
            <a:endParaRPr lang="en-US" dirty="0"/>
          </a:p>
        </p:txBody>
      </p:sp>
    </p:spTree>
    <p:extLst>
      <p:ext uri="{BB962C8B-B14F-4D97-AF65-F5344CB8AC3E}">
        <p14:creationId xmlns:p14="http://schemas.microsoft.com/office/powerpoint/2010/main" val="139760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a:ea typeface="Calibri" panose="020F0502020204030204" pitchFamily="34" charset="0"/>
                <a:cs typeface="Calibri" panose="020F0502020204030204" pitchFamily="34" charset="0"/>
              </a:rPr>
              <a:t>Odabir formata koji će se koristiti u komunikaciji se određuje u procesu pregovaranja (engl. </a:t>
            </a:r>
            <a:r>
              <a:rPr lang="bs-Latn-BA" altLang="sr-Latn-RS" dirty="0" err="1">
                <a:ea typeface="Calibri" panose="020F0502020204030204" pitchFamily="34" charset="0"/>
                <a:cs typeface="Calibri" panose="020F0502020204030204" pitchFamily="34" charset="0"/>
              </a:rPr>
              <a:t>Content</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Negotiation</a:t>
            </a:r>
            <a:r>
              <a:rPr lang="bs-Latn-BA" altLang="sr-Latn-RS" dirty="0">
                <a:ea typeface="Calibri" panose="020F0502020204030204" pitchFamily="34" charset="0"/>
                <a:cs typeface="Calibri" panose="020F0502020204030204" pitchFamily="34" charset="0"/>
              </a:rPr>
              <a:t>), a podrazumijevani format je JSON</a:t>
            </a:r>
          </a:p>
          <a:p>
            <a:pPr marL="285750" lvl="1" algn="just">
              <a:buFontTx/>
              <a:buChar char="•"/>
            </a:pPr>
            <a:endParaRPr lang="bs-Latn-BA" altLang="sr-Latn-RS" dirty="0">
              <a:ea typeface="Calibri" panose="020F0502020204030204" pitchFamily="34" charset="0"/>
              <a:cs typeface="Calibri" panose="020F0502020204030204" pitchFamily="34" charset="0"/>
            </a:endParaRPr>
          </a:p>
          <a:p>
            <a:pPr marL="285750" lvl="1" algn="just">
              <a:buFontTx/>
              <a:buChar char="•"/>
            </a:pPr>
            <a:r>
              <a:rPr lang="bs-Latn-BA" altLang="sr-Latn-RS" dirty="0">
                <a:ea typeface="Calibri" panose="020F0502020204030204" pitchFamily="34" charset="0"/>
                <a:cs typeface="Calibri" panose="020F0502020204030204" pitchFamily="34" charset="0"/>
              </a:rPr>
              <a:t>To znači da u procesu vraćanja odgovora (</a:t>
            </a:r>
            <a:r>
              <a:rPr lang="en-US" altLang="sr-Latn-RS" dirty="0">
                <a:ea typeface="Calibri" panose="020F0502020204030204" pitchFamily="34" charset="0"/>
                <a:cs typeface="Calibri" panose="020F0502020204030204" pitchFamily="34" charset="0"/>
              </a:rPr>
              <a:t>response</a:t>
            </a:r>
            <a:r>
              <a:rPr lang="bs-Latn-BA" altLang="sr-Latn-RS" dirty="0">
                <a:ea typeface="Calibri" panose="020F0502020204030204" pitchFamily="34" charset="0"/>
                <a:cs typeface="Calibri" panose="020F0502020204030204" pitchFamily="34" charset="0"/>
              </a:rPr>
              <a:t>), nije potrebno eksplicitno sadržaj pretvarati u JSON format.</a:t>
            </a:r>
          </a:p>
          <a:p>
            <a:pPr marL="285750" lvl="1" algn="just">
              <a:buFontTx/>
              <a:buChar char="•"/>
            </a:pPr>
            <a:endParaRPr lang="bs-Latn-BA" altLang="sr-Latn-RS" dirty="0">
              <a:ea typeface="Calibri" panose="020F0502020204030204" pitchFamily="34" charset="0"/>
              <a:cs typeface="Calibri" panose="020F0502020204030204" pitchFamily="34" charset="0"/>
            </a:endParaRPr>
          </a:p>
          <a:p>
            <a:pPr marL="400050" lvl="2" algn="just"/>
            <a:r>
              <a:rPr lang="hr-HR" altLang="sr-Latn-RS" sz="2400" dirty="0">
                <a:ea typeface="Calibri" panose="020F0502020204030204" pitchFamily="34" charset="0"/>
                <a:cs typeface="Calibri" panose="020F0502020204030204" pitchFamily="34" charset="0"/>
              </a:rPr>
              <a:t>Prilikom korištenja Get metode, koristeći </a:t>
            </a:r>
            <a:r>
              <a:rPr lang="hr-HR" altLang="sr-Latn-RS" sz="2400" b="1" dirty="0">
                <a:latin typeface="Courier New" panose="02070309020205020404" pitchFamily="49" charset="0"/>
                <a:ea typeface="Calibri" panose="020F0502020204030204" pitchFamily="34" charset="0"/>
                <a:cs typeface="Courier New" panose="02070309020205020404" pitchFamily="49" charset="0"/>
              </a:rPr>
              <a:t>Accept</a:t>
            </a:r>
            <a:r>
              <a:rPr lang="hr-HR" altLang="sr-Latn-RS" sz="2400" dirty="0">
                <a:latin typeface="Courier New" panose="02070309020205020404" pitchFamily="49" charset="0"/>
                <a:ea typeface="Calibri" panose="020F0502020204030204" pitchFamily="34" charset="0"/>
                <a:cs typeface="Courier New" panose="02070309020205020404" pitchFamily="49" charset="0"/>
              </a:rPr>
              <a:t> </a:t>
            </a:r>
            <a:r>
              <a:rPr lang="hr-HR" altLang="sr-Latn-RS" sz="2400" dirty="0">
                <a:ea typeface="Calibri" panose="020F0502020204030204" pitchFamily="34" charset="0"/>
                <a:cs typeface="Calibri" panose="020F0502020204030204" pitchFamily="34" charset="0"/>
              </a:rPr>
              <a:t>polje u zaglavlju zahtjeva, moguće je navesti koji formati su prihvatljivi kao odgovor</a:t>
            </a:r>
          </a:p>
          <a:p>
            <a:pPr marL="400050" lvl="2" algn="just"/>
            <a:endParaRPr lang="hr-HR" altLang="sr-Latn-RS" sz="2400" dirty="0">
              <a:ea typeface="Calibri" panose="020F0502020204030204" pitchFamily="34" charset="0"/>
              <a:cs typeface="Calibri" panose="020F0502020204030204" pitchFamily="34" charset="0"/>
            </a:endParaRPr>
          </a:p>
          <a:p>
            <a:pPr marL="400050" lvl="2" algn="just"/>
            <a:r>
              <a:rPr lang="hr-HR" altLang="sr-Latn-RS" sz="2400" dirty="0">
                <a:ea typeface="Calibri" panose="020F0502020204030204" pitchFamily="34" charset="0"/>
                <a:cs typeface="Calibri" panose="020F0502020204030204" pitchFamily="34" charset="0"/>
              </a:rPr>
              <a:t>Prilikom dodavanja resursa, koristeći </a:t>
            </a:r>
            <a:r>
              <a:rPr lang="hr-HR" altLang="sr-Latn-RS" sz="2400" b="1" dirty="0">
                <a:latin typeface="Courier New" panose="02070309020205020404" pitchFamily="49" charset="0"/>
                <a:ea typeface="Calibri" panose="020F0502020204030204" pitchFamily="34" charset="0"/>
                <a:cs typeface="Courier New" panose="02070309020205020404" pitchFamily="49" charset="0"/>
              </a:rPr>
              <a:t>Content-Type</a:t>
            </a:r>
            <a:r>
              <a:rPr lang="hr-HR" altLang="sr-Latn-RS" sz="2400" dirty="0">
                <a:ea typeface="Calibri" panose="020F0502020204030204" pitchFamily="34" charset="0"/>
                <a:cs typeface="Calibri" panose="020F0502020204030204" pitchFamily="34" charset="0"/>
              </a:rPr>
              <a:t> polje u zaglavlju zahtjeva se navodi format podataka koji se nalaze u tijelu zahtjeva</a:t>
            </a:r>
          </a:p>
          <a:p>
            <a:pPr marL="285750" lvl="1" algn="just">
              <a:buFontTx/>
              <a:buChar char="•"/>
            </a:pPr>
            <a:endParaRPr lang="bs-Latn-BA" altLang="sr-Latn-RS" dirty="0">
              <a:ea typeface="Calibri" panose="020F0502020204030204" pitchFamily="34" charset="0"/>
              <a:cs typeface="Calibri" panose="020F0502020204030204" pitchFamily="34" charset="0"/>
            </a:endParaRPr>
          </a:p>
          <a:p>
            <a:pPr marL="285750" lvl="1" algn="just">
              <a:buFontTx/>
              <a:buChar char="•"/>
            </a:pPr>
            <a:endParaRPr lang="bs-Latn-BA" altLang="sr-Latn-RS" dirty="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70494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4" name="Rectangle 3">
            <a:extLst>
              <a:ext uri="{FF2B5EF4-FFF2-40B4-BE49-F238E27FC236}">
                <a16:creationId xmlns:a16="http://schemas.microsoft.com/office/drawing/2014/main" id="{EC2CA98F-0D1B-4740-BE51-731A3E65CE4D}"/>
              </a:ext>
            </a:extLst>
          </p:cNvPr>
          <p:cNvSpPr/>
          <p:nvPr/>
        </p:nvSpPr>
        <p:spPr>
          <a:xfrm>
            <a:off x="1380808" y="1793797"/>
            <a:ext cx="5040560" cy="923330"/>
          </a:xfrm>
          <a:prstGeom prst="rect">
            <a:avLst/>
          </a:prstGeom>
          <a:ln>
            <a:solidFill>
              <a:schemeClr val="tx1"/>
            </a:solidFill>
          </a:ln>
        </p:spPr>
        <p:txBody>
          <a:bodyPr wrap="square">
            <a:spAutoFit/>
          </a:bodyPr>
          <a:lstStyle/>
          <a:p>
            <a:r>
              <a:rPr lang="bs-Latn-BA" b="1" dirty="0">
                <a:latin typeface="Courier New" panose="02070309020205020404" pitchFamily="49" charset="0"/>
                <a:cs typeface="Courier New" panose="02070309020205020404" pitchFamily="49" charset="0"/>
              </a:rPr>
              <a:t>GET</a:t>
            </a:r>
            <a:r>
              <a:rPr lang="bs-Latn-BA" dirty="0">
                <a:latin typeface="Courier New" panose="02070309020205020404" pitchFamily="49" charset="0"/>
                <a:cs typeface="Courier New" panose="02070309020205020404" pitchFamily="49" charset="0"/>
              </a:rPr>
              <a:t> /api/korisnici HTTP/1.1</a:t>
            </a:r>
          </a:p>
          <a:p>
            <a:r>
              <a:rPr lang="bs-Latn-BA" dirty="0">
                <a:latin typeface="Courier New" panose="02070309020205020404" pitchFamily="49" charset="0"/>
                <a:cs typeface="Courier New" panose="02070309020205020404" pitchFamily="49" charset="0"/>
              </a:rPr>
              <a:t>Host: webadresa</a:t>
            </a:r>
          </a:p>
          <a:p>
            <a:r>
              <a:rPr lang="bs-Latn-BA" dirty="0">
                <a:latin typeface="Courier New" panose="02070309020205020404" pitchFamily="49" charset="0"/>
                <a:cs typeface="Courier New" panose="02070309020205020404" pitchFamily="49" charset="0"/>
              </a:rPr>
              <a:t>Accept: application/json</a:t>
            </a:r>
          </a:p>
        </p:txBody>
      </p:sp>
      <p:grpSp>
        <p:nvGrpSpPr>
          <p:cNvPr id="5" name="Group 4">
            <a:extLst>
              <a:ext uri="{FF2B5EF4-FFF2-40B4-BE49-F238E27FC236}">
                <a16:creationId xmlns:a16="http://schemas.microsoft.com/office/drawing/2014/main" id="{C97539F1-AB6B-4CC9-A794-E75807E11BB2}"/>
              </a:ext>
            </a:extLst>
          </p:cNvPr>
          <p:cNvGrpSpPr/>
          <p:nvPr/>
        </p:nvGrpSpPr>
        <p:grpSpPr>
          <a:xfrm>
            <a:off x="1309048" y="4913352"/>
            <a:ext cx="8640960" cy="1297885"/>
            <a:chOff x="899592" y="4939427"/>
            <a:chExt cx="8640960" cy="1297885"/>
          </a:xfrm>
        </p:grpSpPr>
        <p:sp>
          <p:nvSpPr>
            <p:cNvPr id="6" name="Rectangle 5">
              <a:extLst>
                <a:ext uri="{FF2B5EF4-FFF2-40B4-BE49-F238E27FC236}">
                  <a16:creationId xmlns:a16="http://schemas.microsoft.com/office/drawing/2014/main" id="{02FAF068-248F-4DE4-AAB0-CDFB13901C28}"/>
                </a:ext>
              </a:extLst>
            </p:cNvPr>
            <p:cNvSpPr/>
            <p:nvPr/>
          </p:nvSpPr>
          <p:spPr>
            <a:xfrm>
              <a:off x="899592" y="4939427"/>
              <a:ext cx="6408712" cy="923330"/>
            </a:xfrm>
            <a:prstGeom prst="rect">
              <a:avLst/>
            </a:prstGeom>
            <a:ln>
              <a:solidFill>
                <a:schemeClr val="tx1"/>
              </a:solidFill>
            </a:ln>
          </p:spPr>
          <p:txBody>
            <a:bodyPr wrap="square">
              <a:spAutoFit/>
            </a:bodyPr>
            <a:lstStyle/>
            <a:p>
              <a:r>
                <a:rPr lang="bs-Latn-BA" b="1" dirty="0">
                  <a:latin typeface="Courier New" panose="02070309020205020404" pitchFamily="49" charset="0"/>
                  <a:cs typeface="Courier New" panose="02070309020205020404" pitchFamily="49" charset="0"/>
                </a:rPr>
                <a:t>POST</a:t>
              </a:r>
              <a:r>
                <a:rPr lang="bs-Latn-BA" dirty="0">
                  <a:latin typeface="Courier New" panose="02070309020205020404" pitchFamily="49" charset="0"/>
                  <a:cs typeface="Courier New" panose="02070309020205020404" pitchFamily="49" charset="0"/>
                </a:rPr>
                <a:t> /api/korisnici HTTP/1.1</a:t>
              </a:r>
            </a:p>
            <a:p>
              <a:r>
                <a:rPr lang="bs-Latn-BA" dirty="0">
                  <a:latin typeface="Courier New" panose="02070309020205020404" pitchFamily="49" charset="0"/>
                  <a:cs typeface="Courier New" panose="02070309020205020404" pitchFamily="49" charset="0"/>
                </a:rPr>
                <a:t>Host: webadresa</a:t>
              </a:r>
            </a:p>
            <a:p>
              <a:r>
                <a:rPr lang="bs-Latn-BA" dirty="0">
                  <a:latin typeface="Courier New" panose="02070309020205020404" pitchFamily="49" charset="0"/>
                  <a:cs typeface="Courier New" panose="02070309020205020404" pitchFamily="49" charset="0"/>
                </a:rPr>
                <a:t>Content-Type: application/json</a:t>
              </a:r>
            </a:p>
          </p:txBody>
        </p:sp>
        <p:sp>
          <p:nvSpPr>
            <p:cNvPr id="7" name="Rectangle 6">
              <a:extLst>
                <a:ext uri="{FF2B5EF4-FFF2-40B4-BE49-F238E27FC236}">
                  <a16:creationId xmlns:a16="http://schemas.microsoft.com/office/drawing/2014/main" id="{9BF3A5D4-3ECF-4E8D-84EA-A70B8AA9FCDB}"/>
                </a:ext>
              </a:extLst>
            </p:cNvPr>
            <p:cNvSpPr/>
            <p:nvPr/>
          </p:nvSpPr>
          <p:spPr>
            <a:xfrm>
              <a:off x="899592" y="5867980"/>
              <a:ext cx="8640960" cy="369332"/>
            </a:xfrm>
            <a:prstGeom prst="rect">
              <a:avLst/>
            </a:prstGeom>
            <a:ln>
              <a:solidFill>
                <a:schemeClr val="tx1"/>
              </a:solidFill>
            </a:ln>
          </p:spPr>
          <p:txBody>
            <a:bodyPr wrap="square">
              <a:spAutoFit/>
            </a:bodyPr>
            <a:lstStyle/>
            <a:p>
              <a:r>
                <a:rPr lang="bs-Latn-BA" dirty="0">
                  <a:latin typeface="Courier New" panose="02070309020205020404" pitchFamily="49" charset="0"/>
                  <a:cs typeface="Courier New" panose="02070309020205020404" pitchFamily="49" charset="0"/>
                </a:rPr>
                <a:t>{"Ime":"Denis","Prezime":"Music","Email":"denis@fit.ba"...}</a:t>
              </a:r>
            </a:p>
          </p:txBody>
        </p:sp>
      </p:grpSp>
      <p:sp>
        <p:nvSpPr>
          <p:cNvPr id="8" name="Rectangle 7">
            <a:extLst>
              <a:ext uri="{FF2B5EF4-FFF2-40B4-BE49-F238E27FC236}">
                <a16:creationId xmlns:a16="http://schemas.microsoft.com/office/drawing/2014/main" id="{3834A58E-23A5-4C4C-A51C-6244496FDAE0}"/>
              </a:ext>
            </a:extLst>
          </p:cNvPr>
          <p:cNvSpPr/>
          <p:nvPr/>
        </p:nvSpPr>
        <p:spPr>
          <a:xfrm>
            <a:off x="1380808" y="3185160"/>
            <a:ext cx="5040560" cy="923330"/>
          </a:xfrm>
          <a:prstGeom prst="rect">
            <a:avLst/>
          </a:prstGeom>
          <a:ln>
            <a:solidFill>
              <a:schemeClr val="tx1"/>
            </a:solidFill>
          </a:ln>
        </p:spPr>
        <p:txBody>
          <a:bodyPr wrap="square">
            <a:spAutoFit/>
          </a:bodyPr>
          <a:lstStyle/>
          <a:p>
            <a:r>
              <a:rPr lang="bs-Latn-BA" b="1" dirty="0">
                <a:latin typeface="Courier New" panose="02070309020205020404" pitchFamily="49" charset="0"/>
                <a:cs typeface="Courier New" panose="02070309020205020404" pitchFamily="49" charset="0"/>
              </a:rPr>
              <a:t>GET</a:t>
            </a:r>
            <a:r>
              <a:rPr lang="bs-Latn-BA" dirty="0">
                <a:latin typeface="Courier New" panose="02070309020205020404" pitchFamily="49" charset="0"/>
                <a:cs typeface="Courier New" panose="02070309020205020404" pitchFamily="49" charset="0"/>
              </a:rPr>
              <a:t> /api/korisnici HTTP/1.1</a:t>
            </a:r>
          </a:p>
          <a:p>
            <a:r>
              <a:rPr lang="bs-Latn-BA" dirty="0">
                <a:latin typeface="Courier New" panose="02070309020205020404" pitchFamily="49" charset="0"/>
                <a:cs typeface="Courier New" panose="02070309020205020404" pitchFamily="49" charset="0"/>
              </a:rPr>
              <a:t>Host: webadresa</a:t>
            </a:r>
          </a:p>
          <a:p>
            <a:r>
              <a:rPr lang="bs-Latn-BA" dirty="0">
                <a:latin typeface="Courier New" panose="02070309020205020404" pitchFamily="49" charset="0"/>
                <a:cs typeface="Courier New" panose="02070309020205020404" pitchFamily="49" charset="0"/>
              </a:rPr>
              <a:t>Accept: application/bson</a:t>
            </a:r>
          </a:p>
        </p:txBody>
      </p:sp>
      <p:sp>
        <p:nvSpPr>
          <p:cNvPr id="9" name="Rectangle 8">
            <a:extLst>
              <a:ext uri="{FF2B5EF4-FFF2-40B4-BE49-F238E27FC236}">
                <a16:creationId xmlns:a16="http://schemas.microsoft.com/office/drawing/2014/main" id="{E526D7CF-261F-4874-8395-93A67FC40593}"/>
              </a:ext>
            </a:extLst>
          </p:cNvPr>
          <p:cNvSpPr/>
          <p:nvPr/>
        </p:nvSpPr>
        <p:spPr>
          <a:xfrm>
            <a:off x="3216896" y="4249506"/>
            <a:ext cx="8136904" cy="369332"/>
          </a:xfrm>
          <a:prstGeom prst="rect">
            <a:avLst/>
          </a:prstGeom>
        </p:spPr>
        <p:txBody>
          <a:bodyPr wrap="square">
            <a:spAutoFit/>
          </a:bodyPr>
          <a:lstStyle/>
          <a:p>
            <a:r>
              <a:rPr lang="bs-Latn-BA" dirty="0">
                <a:solidFill>
                  <a:srgbClr val="000000"/>
                </a:solidFill>
                <a:highlight>
                  <a:srgbClr val="FFFFFF"/>
                </a:highlight>
                <a:latin typeface="Courier New" panose="02070309020205020404" pitchFamily="49" charset="0"/>
              </a:rPr>
              <a:t> config.Formatters.Add (</a:t>
            </a:r>
            <a:r>
              <a:rPr lang="bs-Latn-BA" dirty="0">
                <a:solidFill>
                  <a:srgbClr val="0000FF"/>
                </a:solidFill>
                <a:highlight>
                  <a:srgbClr val="FFFFFF"/>
                </a:highlight>
                <a:latin typeface="Courier New" panose="02070309020205020404" pitchFamily="49" charset="0"/>
              </a:rPr>
              <a:t>new </a:t>
            </a:r>
            <a:r>
              <a:rPr lang="bs-Latn-BA" dirty="0">
                <a:solidFill>
                  <a:srgbClr val="2B91AF"/>
                </a:solidFill>
                <a:highlight>
                  <a:srgbClr val="FFFFFF"/>
                </a:highlight>
                <a:latin typeface="Courier New" panose="02070309020205020404" pitchFamily="49" charset="0"/>
              </a:rPr>
              <a:t>BsonMediaTypeFormatter</a:t>
            </a:r>
            <a:r>
              <a:rPr lang="bs-Latn-BA" dirty="0">
                <a:solidFill>
                  <a:srgbClr val="000000"/>
                </a:solidFill>
                <a:highlight>
                  <a:srgbClr val="FFFFFF"/>
                </a:highlight>
                <a:latin typeface="Courier New" panose="02070309020205020404" pitchFamily="49" charset="0"/>
              </a:rPr>
              <a:t>());</a:t>
            </a:r>
            <a:endParaRPr lang="bs-Latn-BA" dirty="0"/>
          </a:p>
        </p:txBody>
      </p:sp>
    </p:spTree>
    <p:extLst>
      <p:ext uri="{BB962C8B-B14F-4D97-AF65-F5344CB8AC3E}">
        <p14:creationId xmlns:p14="http://schemas.microsoft.com/office/powerpoint/2010/main" val="203401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ASP.NET po </a:t>
            </a:r>
            <a:r>
              <a:rPr lang="bs-Latn-BA" dirty="0" err="1"/>
              <a:t>defaultu</a:t>
            </a:r>
            <a:r>
              <a:rPr lang="bs-Latn-BA" dirty="0"/>
              <a:t> ima podršku samo za JSON i </a:t>
            </a:r>
            <a:r>
              <a:rPr lang="bs-Latn-BA" dirty="0" err="1"/>
              <a:t>plaintext</a:t>
            </a:r>
            <a:r>
              <a:rPr lang="bs-Latn-BA" dirty="0"/>
              <a:t> formate.</a:t>
            </a:r>
          </a:p>
          <a:p>
            <a:r>
              <a:rPr lang="bs-Latn-BA" dirty="0"/>
              <a:t>Ako se želi neki drugi format potrebno je instalirati dodatne </a:t>
            </a:r>
            <a:r>
              <a:rPr lang="bs-Latn-BA" dirty="0" err="1"/>
              <a:t>NuGet</a:t>
            </a:r>
            <a:r>
              <a:rPr lang="bs-Latn-BA" dirty="0"/>
              <a:t> pakete</a:t>
            </a:r>
          </a:p>
          <a:p>
            <a:endParaRPr lang="en-US" dirty="0"/>
          </a:p>
        </p:txBody>
      </p:sp>
    </p:spTree>
    <p:extLst>
      <p:ext uri="{BB962C8B-B14F-4D97-AF65-F5344CB8AC3E}">
        <p14:creationId xmlns:p14="http://schemas.microsoft.com/office/powerpoint/2010/main" val="296148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Pregovori</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endParaRPr lang="bs-Latn-BA" dirty="0"/>
          </a:p>
          <a:p>
            <a:r>
              <a:rPr lang="bs-Latn-BA" dirty="0"/>
              <a:t>DEMO</a:t>
            </a:r>
          </a:p>
          <a:p>
            <a:r>
              <a:rPr lang="bs-Latn-BA" dirty="0"/>
              <a:t>Podrška za XML </a:t>
            </a:r>
            <a:r>
              <a:rPr lang="bs-Latn-BA" dirty="0" err="1"/>
              <a:t>content</a:t>
            </a:r>
            <a:r>
              <a:rPr lang="bs-Latn-BA" dirty="0"/>
              <a:t> </a:t>
            </a:r>
            <a:r>
              <a:rPr lang="bs-Latn-BA" dirty="0" err="1"/>
              <a:t>negotiation</a:t>
            </a:r>
            <a:endParaRPr lang="en-US" dirty="0"/>
          </a:p>
        </p:txBody>
      </p:sp>
    </p:spTree>
    <p:extLst>
      <p:ext uri="{BB962C8B-B14F-4D97-AF65-F5344CB8AC3E}">
        <p14:creationId xmlns:p14="http://schemas.microsoft.com/office/powerpoint/2010/main" val="136024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a:ea typeface="Calibri" panose="020F0502020204030204" pitchFamily="34" charset="0"/>
                <a:cs typeface="Calibri" panose="020F0502020204030204" pitchFamily="34" charset="0"/>
              </a:rPr>
              <a:t>Osnova MVC dizajna sadržana je u skraćenici DRY (</a:t>
            </a:r>
            <a:r>
              <a:rPr lang="bs-Latn-BA" altLang="sr-Latn-RS" dirty="0" err="1">
                <a:ea typeface="Calibri" panose="020F0502020204030204" pitchFamily="34" charset="0"/>
                <a:cs typeface="Calibri" panose="020F0502020204030204" pitchFamily="34" charset="0"/>
              </a:rPr>
              <a:t>dont</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repeat</a:t>
            </a:r>
            <a:r>
              <a:rPr lang="bs-Latn-BA" altLang="sr-Latn-RS" dirty="0">
                <a:ea typeface="Calibri" panose="020F0502020204030204" pitchFamily="34" charset="0"/>
                <a:cs typeface="Calibri" panose="020F0502020204030204" pitchFamily="34" charset="0"/>
              </a:rPr>
              <a:t> </a:t>
            </a:r>
            <a:r>
              <a:rPr lang="bs-Latn-BA" altLang="sr-Latn-RS" dirty="0" err="1">
                <a:ea typeface="Calibri" panose="020F0502020204030204" pitchFamily="34" charset="0"/>
                <a:cs typeface="Calibri" panose="020F0502020204030204" pitchFamily="34" charset="0"/>
              </a:rPr>
              <a:t>yourself</a:t>
            </a:r>
            <a:r>
              <a:rPr lang="bs-Latn-BA" altLang="sr-Latn-RS" dirty="0">
                <a:ea typeface="Calibri" panose="020F0502020204030204" pitchFamily="34" charset="0"/>
                <a:cs typeface="Calibri" panose="020F0502020204030204" pitchFamily="34" charset="0"/>
              </a:rPr>
              <a:t>)</a:t>
            </a:r>
          </a:p>
          <a:p>
            <a:pPr marL="285750" lvl="1" algn="just">
              <a:buFontTx/>
              <a:buChar char="•"/>
            </a:pPr>
            <a:r>
              <a:rPr lang="bs-Latn-BA" altLang="sr-Latn-RS" dirty="0">
                <a:ea typeface="Calibri" panose="020F0502020204030204" pitchFamily="34" charset="0"/>
                <a:cs typeface="Calibri" panose="020F0502020204030204" pitchFamily="34" charset="0"/>
              </a:rPr>
              <a:t>Definisanje funkcionalnosti samo jedanput.</a:t>
            </a:r>
          </a:p>
          <a:p>
            <a:pPr marL="285750" lvl="1" algn="just">
              <a:buFontTx/>
              <a:buChar char="•"/>
            </a:pPr>
            <a:r>
              <a:rPr lang="bs-Latn-BA" altLang="sr-Latn-RS" dirty="0">
                <a:ea typeface="Calibri" panose="020F0502020204030204" pitchFamily="34" charset="0"/>
                <a:cs typeface="Calibri" panose="020F0502020204030204" pitchFamily="34" charset="0"/>
              </a:rPr>
              <a:t>Validacija podataka se vrši prilikom svakog zahtjeva</a:t>
            </a:r>
          </a:p>
          <a:p>
            <a:pPr marL="857250" lvl="3" algn="just"/>
            <a:r>
              <a:rPr lang="bs-Latn-BA" altLang="sr-Latn-RS" sz="2200" dirty="0">
                <a:ea typeface="Calibri" panose="020F0502020204030204" pitchFamily="34" charset="0"/>
                <a:cs typeface="Calibri" panose="020F0502020204030204" pitchFamily="34" charset="0"/>
              </a:rPr>
              <a:t>Izostavljanje obaveznih polja</a:t>
            </a:r>
          </a:p>
          <a:p>
            <a:pPr marL="857250" lvl="3" algn="just"/>
            <a:r>
              <a:rPr lang="bs-Latn-BA" altLang="sr-Latn-RS" sz="2200" dirty="0">
                <a:ea typeface="Calibri" panose="020F0502020204030204" pitchFamily="34" charset="0"/>
                <a:cs typeface="Calibri" panose="020F0502020204030204" pitchFamily="34" charset="0"/>
              </a:rPr>
              <a:t>Prekoračenje opsega</a:t>
            </a:r>
          </a:p>
          <a:p>
            <a:pPr marL="857250" lvl="3" algn="just"/>
            <a:r>
              <a:rPr lang="bs-Latn-BA" altLang="sr-Latn-RS" sz="2200" dirty="0">
                <a:ea typeface="Calibri" panose="020F0502020204030204" pitchFamily="34" charset="0"/>
                <a:cs typeface="Calibri" panose="020F0502020204030204" pitchFamily="34" charset="0"/>
              </a:rPr>
              <a:t>Definisanje ključnih polja</a:t>
            </a:r>
          </a:p>
          <a:p>
            <a:pPr marL="285750" lvl="1" algn="just">
              <a:buFontTx/>
              <a:buChar char="•"/>
            </a:pPr>
            <a:r>
              <a:rPr lang="bs-Latn-BA" altLang="sr-Latn-RS" dirty="0">
                <a:ea typeface="Calibri" panose="020F0502020204030204" pitchFamily="34" charset="0"/>
                <a:cs typeface="Calibri" panose="020F0502020204030204" pitchFamily="34" charset="0"/>
              </a:rPr>
              <a:t>Eventualne greške se akumuliraju u okviru </a:t>
            </a:r>
            <a:r>
              <a:rPr lang="bs-Latn-BA" altLang="sr-Latn-RS" dirty="0" err="1">
                <a:ea typeface="Calibri" panose="020F0502020204030204" pitchFamily="34" charset="0"/>
                <a:cs typeface="Calibri" panose="020F0502020204030204" pitchFamily="34" charset="0"/>
              </a:rPr>
              <a:t>ModelState</a:t>
            </a:r>
            <a:r>
              <a:rPr lang="bs-Latn-BA" altLang="sr-Latn-RS" dirty="0">
                <a:ea typeface="Calibri" panose="020F0502020204030204" pitchFamily="34" charset="0"/>
                <a:cs typeface="Calibri" panose="020F0502020204030204" pitchFamily="34" charset="0"/>
              </a:rPr>
              <a:t>-a, te se na jednostavan način mogu provjeriti</a:t>
            </a:r>
            <a:endParaRPr lang="hr-HR" altLang="sr-Latn-RS" sz="16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01E2EB57-C215-4EE7-A354-4A721AC721AE}"/>
              </a:ext>
            </a:extLst>
          </p:cNvPr>
          <p:cNvSpPr/>
          <p:nvPr/>
        </p:nvSpPr>
        <p:spPr>
          <a:xfrm>
            <a:off x="1130828" y="4382368"/>
            <a:ext cx="8703680" cy="1569660"/>
          </a:xfrm>
          <a:prstGeom prst="rect">
            <a:avLst/>
          </a:prstGeom>
        </p:spPr>
        <p:txBody>
          <a:bodyPr wrap="square">
            <a:spAutoFit/>
          </a:bodyPr>
          <a:lstStyle/>
          <a:p>
            <a:r>
              <a:rPr lang="bs-Latn-BA" sz="1600" dirty="0">
                <a:solidFill>
                  <a:srgbClr val="0000FF"/>
                </a:solidFill>
                <a:highlight>
                  <a:srgbClr val="FFFFFF"/>
                </a:highlight>
                <a:latin typeface="Courier New" panose="02070309020205020404" pitchFamily="49" charset="0"/>
              </a:rPr>
              <a:t>public</a:t>
            </a:r>
            <a:r>
              <a:rPr lang="bs-Latn-BA" sz="1600" dirty="0">
                <a:solidFill>
                  <a:srgbClr val="000000"/>
                </a:solidFill>
                <a:highlight>
                  <a:srgbClr val="FFFFFF"/>
                </a:highlight>
                <a:latin typeface="Courier New" panose="02070309020205020404" pitchFamily="49" charset="0"/>
              </a:rPr>
              <a:t> </a:t>
            </a:r>
            <a:r>
              <a:rPr lang="bs-Latn-BA" sz="1600" dirty="0">
                <a:solidFill>
                  <a:srgbClr val="2B91AF"/>
                </a:solidFill>
                <a:highlight>
                  <a:srgbClr val="FFFFFF"/>
                </a:highlight>
                <a:latin typeface="Courier New" panose="02070309020205020404" pitchFamily="49" charset="0"/>
              </a:rPr>
              <a:t>IHttpActionResult</a:t>
            </a:r>
            <a:r>
              <a:rPr lang="bs-Latn-BA" sz="1600" dirty="0">
                <a:solidFill>
                  <a:srgbClr val="000000"/>
                </a:solidFill>
                <a:highlight>
                  <a:srgbClr val="FFFFFF"/>
                </a:highlight>
                <a:latin typeface="Courier New" panose="02070309020205020404" pitchFamily="49" charset="0"/>
              </a:rPr>
              <a:t> PutKorisnici(</a:t>
            </a:r>
            <a:r>
              <a:rPr lang="bs-Latn-BA" sz="1600" dirty="0">
                <a:solidFill>
                  <a:srgbClr val="0000FF"/>
                </a:solidFill>
                <a:highlight>
                  <a:srgbClr val="FFFFFF"/>
                </a:highlight>
                <a:latin typeface="Courier New" panose="02070309020205020404" pitchFamily="49" charset="0"/>
              </a:rPr>
              <a:t>int</a:t>
            </a:r>
            <a:r>
              <a:rPr lang="bs-Latn-BA" sz="1600" dirty="0">
                <a:solidFill>
                  <a:srgbClr val="000000"/>
                </a:solidFill>
                <a:highlight>
                  <a:srgbClr val="FFFFFF"/>
                </a:highlight>
                <a:latin typeface="Courier New" panose="02070309020205020404" pitchFamily="49" charset="0"/>
              </a:rPr>
              <a:t> id, </a:t>
            </a:r>
            <a:r>
              <a:rPr lang="bs-Latn-BA" sz="1600" dirty="0">
                <a:solidFill>
                  <a:srgbClr val="2B91AF"/>
                </a:solidFill>
                <a:highlight>
                  <a:srgbClr val="FFFFFF"/>
                </a:highlight>
                <a:latin typeface="Courier New" panose="02070309020205020404" pitchFamily="49" charset="0"/>
              </a:rPr>
              <a:t>Korisnici</a:t>
            </a:r>
            <a:r>
              <a:rPr lang="bs-Latn-BA" sz="1600" dirty="0">
                <a:solidFill>
                  <a:srgbClr val="000000"/>
                </a:solidFill>
                <a:highlight>
                  <a:srgbClr val="FFFFFF"/>
                </a:highlight>
                <a:latin typeface="Courier New" panose="02070309020205020404" pitchFamily="49" charset="0"/>
              </a:rPr>
              <a:t> korisnici){</a:t>
            </a:r>
          </a:p>
          <a:p>
            <a:r>
              <a:rPr lang="bs-Latn-BA" sz="1600" dirty="0">
                <a:solidFill>
                  <a:srgbClr val="0000FF"/>
                </a:solidFill>
                <a:highlight>
                  <a:srgbClr val="FFFFFF"/>
                </a:highlight>
                <a:latin typeface="Courier New" panose="02070309020205020404" pitchFamily="49" charset="0"/>
              </a:rPr>
              <a:t>	if</a:t>
            </a:r>
            <a:r>
              <a:rPr lang="bs-Latn-BA" sz="1600" dirty="0">
                <a:solidFill>
                  <a:srgbClr val="000000"/>
                </a:solidFill>
                <a:highlight>
                  <a:srgbClr val="FFFFFF"/>
                </a:highlight>
                <a:latin typeface="Courier New" panose="02070309020205020404" pitchFamily="49" charset="0"/>
              </a:rPr>
              <a:t> (!</a:t>
            </a:r>
            <a:r>
              <a:rPr lang="bs-Latn-BA" sz="1600" b="1" dirty="0">
                <a:solidFill>
                  <a:srgbClr val="000000"/>
                </a:solidFill>
                <a:highlight>
                  <a:srgbClr val="FFFFFF"/>
                </a:highlight>
                <a:latin typeface="Courier New" panose="02070309020205020404" pitchFamily="49" charset="0"/>
              </a:rPr>
              <a:t>ModelState.IsValid</a:t>
            </a:r>
            <a:r>
              <a:rPr lang="bs-Latn-BA" sz="1600" dirty="0">
                <a:solidFill>
                  <a:srgbClr val="000000"/>
                </a:solidFill>
                <a:highlight>
                  <a:srgbClr val="FFFFFF"/>
                </a:highlight>
                <a:latin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rPr>
              <a:t>       	{</a:t>
            </a:r>
          </a:p>
          <a:p>
            <a:r>
              <a:rPr lang="bs-Latn-BA" sz="1600" dirty="0">
                <a:solidFill>
                  <a:srgbClr val="000000"/>
                </a:solidFill>
                <a:highlight>
                  <a:srgbClr val="FFFFFF"/>
                </a:highlight>
                <a:latin typeface="Courier New" panose="02070309020205020404" pitchFamily="49" charset="0"/>
              </a:rPr>
              <a:t>       		</a:t>
            </a:r>
            <a:r>
              <a:rPr lang="bs-Latn-BA" sz="1600" dirty="0">
                <a:solidFill>
                  <a:srgbClr val="0000FF"/>
                </a:solidFill>
                <a:highlight>
                  <a:srgbClr val="FFFFFF"/>
                </a:highlight>
                <a:latin typeface="Courier New" panose="02070309020205020404" pitchFamily="49" charset="0"/>
              </a:rPr>
              <a:t>return</a:t>
            </a:r>
            <a:r>
              <a:rPr lang="bs-Latn-BA" sz="1600" dirty="0">
                <a:solidFill>
                  <a:srgbClr val="000000"/>
                </a:solidFill>
                <a:highlight>
                  <a:srgbClr val="FFFFFF"/>
                </a:highlight>
                <a:latin typeface="Courier New" panose="02070309020205020404" pitchFamily="49" charset="0"/>
              </a:rPr>
              <a:t> BadRequest(ModelState);</a:t>
            </a:r>
          </a:p>
          <a:p>
            <a:pPr lvl="1"/>
            <a:r>
              <a:rPr lang="bs-Latn-BA" sz="1600" dirty="0">
                <a:solidFill>
                  <a:srgbClr val="000000"/>
                </a:solidFill>
                <a:highlight>
                  <a:srgbClr val="FFFFFF"/>
                </a:highlight>
                <a:latin typeface="Courier New" panose="02070309020205020404" pitchFamily="49" charset="0"/>
              </a:rPr>
              <a:t>	}</a:t>
            </a:r>
          </a:p>
          <a:p>
            <a:r>
              <a:rPr lang="bs-Latn-BA" sz="1600" dirty="0">
                <a:solidFill>
                  <a:srgbClr val="008000"/>
                </a:solidFill>
                <a:highlight>
                  <a:srgbClr val="FFFFFF"/>
                </a:highlight>
                <a:latin typeface="Courier New" panose="02070309020205020404" pitchFamily="49" charset="0"/>
              </a:rPr>
              <a:t>	//....</a:t>
            </a:r>
            <a:endParaRPr lang="bs-Latn-BA" sz="1600" dirty="0"/>
          </a:p>
        </p:txBody>
      </p:sp>
    </p:spTree>
    <p:extLst>
      <p:ext uri="{BB962C8B-B14F-4D97-AF65-F5344CB8AC3E}">
        <p14:creationId xmlns:p14="http://schemas.microsoft.com/office/powerpoint/2010/main" val="1558149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altLang="sr-Latn-RS" dirty="0">
                <a:ea typeface="Calibri" panose="020F0502020204030204" pitchFamily="34" charset="0"/>
                <a:cs typeface="Calibri" panose="020F0502020204030204" pitchFamily="34" charset="0"/>
              </a:rPr>
              <a:t>Provjera validnosti se prije svega vrši na osnovu </a:t>
            </a:r>
            <a:r>
              <a:rPr lang="bs-Latn-BA" altLang="sr-Latn-RS" dirty="0" err="1">
                <a:ea typeface="Calibri" panose="020F0502020204030204" pitchFamily="34" charset="0"/>
                <a:cs typeface="Calibri" panose="020F0502020204030204" pitchFamily="34" charset="0"/>
              </a:rPr>
              <a:t>anotacija</a:t>
            </a:r>
            <a:r>
              <a:rPr lang="bs-Latn-BA" altLang="sr-Latn-RS" dirty="0">
                <a:ea typeface="Calibri" panose="020F0502020204030204" pitchFamily="34" charset="0"/>
                <a:cs typeface="Calibri" panose="020F0502020204030204" pitchFamily="34" charset="0"/>
              </a:rPr>
              <a:t> koje su navedene unutar konkretnog modela</a:t>
            </a:r>
            <a:endParaRPr lang="hr-HR" altLang="sr-Latn-RS" sz="18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9E577B74-2D49-4E64-918C-379ED66168AE}"/>
              </a:ext>
            </a:extLst>
          </p:cNvPr>
          <p:cNvSpPr/>
          <p:nvPr/>
        </p:nvSpPr>
        <p:spPr>
          <a:xfrm>
            <a:off x="2536632" y="2660784"/>
            <a:ext cx="9073008" cy="4031873"/>
          </a:xfrm>
          <a:prstGeom prst="rect">
            <a:avLst/>
          </a:prstGeom>
        </p:spPr>
        <p:txBody>
          <a:bodyPr wrap="square">
            <a:spAutoFit/>
          </a:bodyPr>
          <a:lstStyle/>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public</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class</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2B91AF"/>
                </a:solidFill>
                <a:latin typeface="Courier New" panose="02070309020205020404" pitchFamily="49" charset="0"/>
                <a:cs typeface="Courier New" panose="02070309020205020404" pitchFamily="49" charset="0"/>
              </a:rPr>
              <a:t>Korisnici</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FF"/>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 Id { </a:t>
            </a:r>
            <a:r>
              <a:rPr lang="en-US" sz="1600" dirty="0">
                <a:solidFill>
                  <a:srgbClr val="0000FF"/>
                </a:solidFill>
                <a:latin typeface="Courier New" panose="02070309020205020404" pitchFamily="49" charset="0"/>
                <a:cs typeface="Courier New" panose="02070309020205020404" pitchFamily="49" charset="0"/>
              </a:rPr>
              <a:t>get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set</a:t>
            </a:r>
            <a:r>
              <a:rPr lang="en-US" sz="1600" dirty="0">
                <a:solidFill>
                  <a:srgbClr val="000000"/>
                </a:solidFill>
                <a:latin typeface="Courier New" panose="02070309020205020404" pitchFamily="49" charset="0"/>
                <a:cs typeface="Courier New" panose="02070309020205020404" pitchFamily="49" charset="0"/>
              </a:rPr>
              <a:t>; }</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2B91AF"/>
                </a:solidFill>
                <a:latin typeface="Courier New" panose="02070309020205020404" pitchFamily="49" charset="0"/>
                <a:cs typeface="Courier New" panose="02070309020205020404" pitchFamily="49" charset="0"/>
              </a:rPr>
              <a:t>Required</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2B91AF"/>
                </a:solidFill>
                <a:latin typeface="Courier New" panose="02070309020205020404" pitchFamily="49" charset="0"/>
                <a:cs typeface="Courier New" panose="02070309020205020404" pitchFamily="49" charset="0"/>
              </a:rPr>
              <a:t>StringLength</a:t>
            </a:r>
            <a:r>
              <a:rPr lang="bs-Latn-BA" sz="1600" dirty="0">
                <a:solidFill>
                  <a:srgbClr val="000000"/>
                </a:solidFill>
                <a:latin typeface="Courier New" panose="02070309020205020404" pitchFamily="49" charset="0"/>
                <a:cs typeface="Courier New" panose="02070309020205020404" pitchFamily="49" charset="0"/>
              </a:rPr>
              <a:t>(maximumLength:100, MinimumLength = 1, 			   </a:t>
            </a:r>
          </a:p>
          <a:p>
            <a:r>
              <a:rPr lang="bs-Latn-BA" sz="1600" dirty="0">
                <a:solidFill>
                  <a:srgbClr val="000000"/>
                </a:solidFill>
                <a:latin typeface="Courier New" panose="02070309020205020404" pitchFamily="49" charset="0"/>
                <a:cs typeface="Courier New" panose="02070309020205020404" pitchFamily="49" charset="0"/>
              </a:rPr>
              <a:t>                     ErrorMessage = </a:t>
            </a:r>
            <a:r>
              <a:rPr lang="bs-Latn-BA" sz="1600" dirty="0">
                <a:solidFill>
                  <a:srgbClr val="A31515"/>
                </a:solidFill>
                <a:latin typeface="Courier New" panose="02070309020205020404" pitchFamily="49" charset="0"/>
                <a:cs typeface="Courier New" panose="02070309020205020404" pitchFamily="49" charset="0"/>
              </a:rPr>
              <a:t>"Ime ne sadrzi validnu vrijednost"</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8000"/>
                </a:solidFill>
                <a:latin typeface="Courier New" panose="02070309020205020404" pitchFamily="49" charset="0"/>
                <a:cs typeface="Courier New" panose="02070309020205020404" pitchFamily="49" charset="0"/>
              </a:rPr>
              <a:t>/*u slucaju da aplikacija mora osigurati visejezicnost, poruke vjerovatno nece biti staticne te je odmah porebno voditi racuna o integraciji resource fajla ili nekog drugog izvora sadrzaja*/</a:t>
            </a:r>
            <a:endParaRPr lang="bs-Latn-BA"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string</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Ime</a:t>
            </a:r>
            <a:r>
              <a:rPr lang="en-US" sz="1600" dirty="0">
                <a:solidFill>
                  <a:srgbClr val="000000"/>
                </a:solidFill>
                <a:latin typeface="Courier New" panose="02070309020205020404" pitchFamily="49" charset="0"/>
                <a:cs typeface="Courier New" panose="02070309020205020404" pitchFamily="49" charset="0"/>
              </a:rPr>
              <a:t> { </a:t>
            </a:r>
            <a:r>
              <a:rPr lang="en-US" sz="1600" dirty="0">
                <a:solidFill>
                  <a:srgbClr val="0000FF"/>
                </a:solidFill>
                <a:latin typeface="Courier New" panose="02070309020205020404" pitchFamily="49" charset="0"/>
                <a:cs typeface="Courier New" panose="02070309020205020404" pitchFamily="49" charset="0"/>
              </a:rPr>
              <a:t>get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set</a:t>
            </a:r>
            <a:r>
              <a:rPr lang="en-US" sz="1600" dirty="0">
                <a:solidFill>
                  <a:srgbClr val="000000"/>
                </a:solidFill>
                <a:latin typeface="Courier New" panose="02070309020205020404" pitchFamily="49" charset="0"/>
                <a:cs typeface="Courier New" panose="02070309020205020404" pitchFamily="49" charset="0"/>
              </a:rPr>
              <a:t>; }</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008000"/>
                </a:solidFill>
                <a:latin typeface="Courier New" panose="02070309020205020404" pitchFamily="49" charset="0"/>
                <a:cs typeface="Courier New" panose="02070309020205020404" pitchFamily="49" charset="0"/>
              </a:rPr>
              <a:t>//...</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2B91AF"/>
                </a:solidFill>
                <a:latin typeface="Courier New" panose="02070309020205020404" pitchFamily="49" charset="0"/>
                <a:cs typeface="Courier New" panose="02070309020205020404" pitchFamily="49" charset="0"/>
              </a:rPr>
              <a:t>Required</a:t>
            </a:r>
            <a:r>
              <a:rPr lang="bs-Latn-BA"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2B91AF"/>
                </a:solidFill>
                <a:latin typeface="Courier New" panose="02070309020205020404" pitchFamily="49" charset="0"/>
                <a:cs typeface="Courier New" panose="02070309020205020404" pitchFamily="49" charset="0"/>
              </a:rPr>
              <a:t>Range</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FF"/>
                </a:solidFill>
                <a:latin typeface="Courier New" panose="02070309020205020404" pitchFamily="49" charset="0"/>
                <a:cs typeface="Courier New" panose="02070309020205020404" pitchFamily="49" charset="0"/>
              </a:rPr>
              <a:t>typeof</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2B91AF"/>
                </a:solidFill>
                <a:latin typeface="Courier New" panose="02070309020205020404" pitchFamily="49" charset="0"/>
                <a:cs typeface="Courier New" panose="02070309020205020404" pitchFamily="49" charset="0"/>
              </a:rPr>
              <a:t>DateTime</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A31515"/>
                </a:solidFill>
                <a:latin typeface="Courier New" panose="02070309020205020404" pitchFamily="49" charset="0"/>
                <a:cs typeface="Courier New" panose="02070309020205020404" pitchFamily="49" charset="0"/>
              </a:rPr>
              <a:t>"1/1/1900"</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A31515"/>
                </a:solidFill>
                <a:latin typeface="Courier New" panose="02070309020205020404" pitchFamily="49" charset="0"/>
                <a:cs typeface="Courier New" panose="02070309020205020404" pitchFamily="49" charset="0"/>
              </a:rPr>
              <a:t>"1/1/2017"</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2B91AF"/>
                </a:solidFill>
                <a:latin typeface="Courier New" panose="02070309020205020404" pitchFamily="49" charset="0"/>
                <a:cs typeface="Courier New" panose="02070309020205020404" pitchFamily="49" charset="0"/>
              </a:rPr>
              <a:t>DateTime</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DatumRodjenja</a:t>
            </a:r>
            <a:r>
              <a:rPr lang="en-US" sz="1600" dirty="0">
                <a:solidFill>
                  <a:srgbClr val="000000"/>
                </a:solidFill>
                <a:latin typeface="Courier New" panose="02070309020205020404" pitchFamily="49" charset="0"/>
                <a:cs typeface="Courier New" panose="02070309020205020404" pitchFamily="49" charset="0"/>
              </a:rPr>
              <a:t> { </a:t>
            </a:r>
            <a:r>
              <a:rPr lang="en-US" sz="1600" dirty="0">
                <a:solidFill>
                  <a:srgbClr val="0000FF"/>
                </a:solidFill>
                <a:latin typeface="Courier New" panose="02070309020205020404" pitchFamily="49" charset="0"/>
                <a:cs typeface="Courier New" panose="02070309020205020404" pitchFamily="49" charset="0"/>
              </a:rPr>
              <a:t>get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set</a:t>
            </a:r>
            <a:r>
              <a:rPr lang="en-US" sz="1600" dirty="0">
                <a:solidFill>
                  <a:srgbClr val="000000"/>
                </a:solidFill>
                <a:latin typeface="Courier New" panose="02070309020205020404" pitchFamily="49" charset="0"/>
                <a:cs typeface="Courier New" panose="02070309020205020404" pitchFamily="49" charset="0"/>
              </a:rPr>
              <a:t>; }</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008000"/>
                </a:solidFill>
                <a:latin typeface="Courier New" panose="02070309020205020404" pitchFamily="49" charset="0"/>
                <a:cs typeface="Courier New" panose="02070309020205020404" pitchFamily="49" charset="0"/>
              </a:rPr>
              <a:t>//...</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endParaRPr lang="bs-Latn-BA"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643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pPr marL="285750" lvl="1" algn="just">
              <a:buFontTx/>
              <a:buChar char="•"/>
            </a:pPr>
            <a:r>
              <a:rPr lang="bs-Latn-BA" altLang="sr-Latn-RS" dirty="0" err="1">
                <a:ea typeface="Calibri" panose="020F0502020204030204" pitchFamily="34" charset="0"/>
                <a:cs typeface="Calibri" panose="020F0502020204030204" pitchFamily="34" charset="0"/>
              </a:rPr>
              <a:t>Anotacije</a:t>
            </a:r>
            <a:r>
              <a:rPr lang="bs-Latn-BA" altLang="sr-Latn-RS" dirty="0">
                <a:ea typeface="Calibri" panose="020F0502020204030204" pitchFamily="34" charset="0"/>
                <a:cs typeface="Calibri" panose="020F0502020204030204" pitchFamily="34" charset="0"/>
              </a:rPr>
              <a:t> u značajnoj mjeri </a:t>
            </a:r>
            <a:r>
              <a:rPr lang="bs-Latn-BA" altLang="sr-Latn-RS" dirty="0" err="1">
                <a:ea typeface="Calibri" panose="020F0502020204030204" pitchFamily="34" charset="0"/>
                <a:cs typeface="Calibri" panose="020F0502020204030204" pitchFamily="34" charset="0"/>
              </a:rPr>
              <a:t>olakšavaju</a:t>
            </a:r>
            <a:r>
              <a:rPr lang="bs-Latn-BA" altLang="sr-Latn-RS" dirty="0">
                <a:ea typeface="Calibri" panose="020F0502020204030204" pitchFamily="34" charset="0"/>
                <a:cs typeface="Calibri" panose="020F0502020204030204" pitchFamily="34" charset="0"/>
              </a:rPr>
              <a:t> proces provjere validnosti pojedinih vrijednosti unutar modela, a neke od značajnijih su:</a:t>
            </a:r>
          </a:p>
          <a:p>
            <a:pPr marL="857250" lvl="3" algn="just"/>
            <a:r>
              <a:rPr lang="en-US" altLang="sr-Latn-RS" dirty="0" err="1">
                <a:latin typeface="Courier New" panose="02070309020205020404" pitchFamily="49" charset="0"/>
                <a:ea typeface="Calibri" panose="020F0502020204030204" pitchFamily="34" charset="0"/>
                <a:cs typeface="Courier New" panose="02070309020205020404" pitchFamily="49" charset="0"/>
              </a:rPr>
              <a:t>CreditCard</a:t>
            </a:r>
            <a:endParaRPr lang="en-US" altLang="sr-Latn-RS" dirty="0">
              <a:latin typeface="Courier New" panose="02070309020205020404" pitchFamily="49" charset="0"/>
              <a:ea typeface="Calibri" panose="020F0502020204030204" pitchFamily="34" charset="0"/>
              <a:cs typeface="Courier New" panose="02070309020205020404" pitchFamily="49" charset="0"/>
            </a:endParaRPr>
          </a:p>
          <a:p>
            <a:pPr marL="857250" lvl="3" algn="just"/>
            <a:r>
              <a:rPr lang="en-US" altLang="sr-Latn-RS" dirty="0" err="1">
                <a:latin typeface="Courier New" panose="02070309020205020404" pitchFamily="49" charset="0"/>
                <a:ea typeface="Calibri" panose="020F0502020204030204" pitchFamily="34" charset="0"/>
                <a:cs typeface="Courier New" panose="02070309020205020404" pitchFamily="49" charset="0"/>
              </a:rPr>
              <a:t>EmailAddress</a:t>
            </a:r>
            <a:endParaRPr lang="en-US" altLang="sr-Latn-RS" dirty="0">
              <a:latin typeface="Courier New" panose="02070309020205020404" pitchFamily="49" charset="0"/>
              <a:ea typeface="Calibri" panose="020F0502020204030204" pitchFamily="34" charset="0"/>
              <a:cs typeface="Courier New" panose="02070309020205020404" pitchFamily="49" charset="0"/>
            </a:endParaRP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Min </a:t>
            </a:r>
            <a:r>
              <a:rPr lang="en-US" altLang="sr-Latn-RS" dirty="0" err="1">
                <a:latin typeface="Courier New" panose="02070309020205020404" pitchFamily="49" charset="0"/>
                <a:ea typeface="Calibri" panose="020F0502020204030204" pitchFamily="34" charset="0"/>
                <a:cs typeface="Courier New" panose="02070309020205020404" pitchFamily="49" charset="0"/>
              </a:rPr>
              <a:t>i</a:t>
            </a:r>
            <a:r>
              <a:rPr lang="en-US" altLang="sr-Latn-RS" dirty="0">
                <a:latin typeface="Courier New" panose="02070309020205020404" pitchFamily="49" charset="0"/>
                <a:ea typeface="Calibri" panose="020F0502020204030204" pitchFamily="34" charset="0"/>
                <a:cs typeface="Courier New" panose="02070309020205020404" pitchFamily="49" charset="0"/>
              </a:rPr>
              <a:t> Max</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Phone</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Range</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Required</a:t>
            </a:r>
          </a:p>
          <a:p>
            <a:pPr marL="857250" lvl="3" algn="just"/>
            <a:r>
              <a:rPr lang="en-US" altLang="sr-Latn-RS" dirty="0">
                <a:latin typeface="Courier New" panose="02070309020205020404" pitchFamily="49" charset="0"/>
                <a:ea typeface="Calibri" panose="020F0502020204030204" pitchFamily="34" charset="0"/>
                <a:cs typeface="Courier New" panose="02070309020205020404" pitchFamily="49" charset="0"/>
              </a:rPr>
              <a:t>URL</a:t>
            </a:r>
          </a:p>
          <a:p>
            <a:endParaRPr lang="en-US" dirty="0"/>
          </a:p>
        </p:txBody>
      </p:sp>
      <p:pic>
        <p:nvPicPr>
          <p:cNvPr id="5" name="Picture 2" descr="Credit Cards Icon from Travel and Tourism - Part 1 Set - 512x512 px">
            <a:extLst>
              <a:ext uri="{FF2B5EF4-FFF2-40B4-BE49-F238E27FC236}">
                <a16:creationId xmlns:a16="http://schemas.microsoft.com/office/drawing/2014/main" id="{7AD14192-4283-4058-972F-631D62954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520" y="2901960"/>
            <a:ext cx="244827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Sadržaj</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err="1"/>
              <a:t>Rutiranje</a:t>
            </a:r>
            <a:r>
              <a:rPr lang="bs-Latn-BA" dirty="0"/>
              <a:t> u Web API</a:t>
            </a:r>
          </a:p>
          <a:p>
            <a:r>
              <a:rPr lang="bs-Latn-BA" dirty="0"/>
              <a:t>Atributi nad klasama servisa</a:t>
            </a:r>
          </a:p>
          <a:p>
            <a:r>
              <a:rPr lang="bs-Latn-BA" dirty="0"/>
              <a:t>Pregovaranje o formatima (</a:t>
            </a:r>
            <a:r>
              <a:rPr lang="en-US" dirty="0"/>
              <a:t>Content Negotiation</a:t>
            </a:r>
            <a:r>
              <a:rPr lang="bs-Latn-BA" dirty="0"/>
              <a:t>)</a:t>
            </a:r>
          </a:p>
          <a:p>
            <a:r>
              <a:rPr lang="bs-Latn-BA" dirty="0"/>
              <a:t>Validacija zahtjeva </a:t>
            </a:r>
            <a:endParaRPr lang="en-US" dirty="0"/>
          </a:p>
        </p:txBody>
      </p:sp>
    </p:spTree>
    <p:extLst>
      <p:ext uri="{BB962C8B-B14F-4D97-AF65-F5344CB8AC3E}">
        <p14:creationId xmlns:p14="http://schemas.microsoft.com/office/powerpoint/2010/main" val="1006149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Validacija</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altLang="sr-Latn-RS" dirty="0">
                <a:ea typeface="Calibri" panose="020F0502020204030204" pitchFamily="34" charset="0"/>
                <a:cs typeface="Calibri" panose="020F0502020204030204" pitchFamily="34" charset="0"/>
              </a:rPr>
              <a:t>Pored </a:t>
            </a:r>
            <a:r>
              <a:rPr lang="bs-Latn-BA" altLang="sr-Latn-RS" dirty="0" err="1">
                <a:ea typeface="Calibri" panose="020F0502020204030204" pitchFamily="34" charset="0"/>
                <a:cs typeface="Calibri" panose="020F0502020204030204" pitchFamily="34" charset="0"/>
              </a:rPr>
              <a:t>anotacija</a:t>
            </a:r>
            <a:r>
              <a:rPr lang="bs-Latn-BA" altLang="sr-Latn-RS" dirty="0">
                <a:ea typeface="Calibri" panose="020F0502020204030204" pitchFamily="34" charset="0"/>
                <a:cs typeface="Calibri" panose="020F0502020204030204" pitchFamily="34" charset="0"/>
              </a:rPr>
              <a:t>, na validnost modela se može direktno utjecati i unutar samih akcija korištenjem metode </a:t>
            </a:r>
            <a:r>
              <a:rPr lang="bs-Latn-BA" b="1" dirty="0" err="1">
                <a:solidFill>
                  <a:srgbClr val="000000"/>
                </a:solidFill>
                <a:latin typeface="Courier New" panose="02070309020205020404" pitchFamily="49" charset="0"/>
                <a:cs typeface="Courier New" panose="02070309020205020404" pitchFamily="49" charset="0"/>
              </a:rPr>
              <a:t>AddModelError</a:t>
            </a:r>
            <a:r>
              <a:rPr lang="bs-Latn-BA" altLang="sr-Latn-RS" dirty="0">
                <a:ea typeface="Calibri" panose="020F0502020204030204" pitchFamily="34" charset="0"/>
                <a:cs typeface="Calibri" panose="020F0502020204030204" pitchFamily="34" charset="0"/>
              </a:rPr>
              <a:t>.</a:t>
            </a:r>
            <a:endParaRPr lang="bs-Latn-BA" altLang="sr-Latn-RS" sz="24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3D404F3D-E404-45A1-8A41-0B6C233B932A}"/>
              </a:ext>
            </a:extLst>
          </p:cNvPr>
          <p:cNvSpPr/>
          <p:nvPr/>
        </p:nvSpPr>
        <p:spPr>
          <a:xfrm>
            <a:off x="1332032" y="2633087"/>
            <a:ext cx="8892480" cy="4031873"/>
          </a:xfrm>
          <a:prstGeom prst="rect">
            <a:avLst/>
          </a:prstGeom>
        </p:spPr>
        <p:txBody>
          <a:bodyPr wrap="square">
            <a:spAutoFit/>
          </a:bodyPr>
          <a:lstStyle/>
          <a:p>
            <a:r>
              <a:rPr lang="bs-Latn-BA" sz="1600" dirty="0" err="1">
                <a:solidFill>
                  <a:srgbClr val="0000FF"/>
                </a:solidFill>
                <a:latin typeface="Courier New" panose="02070309020205020404" pitchFamily="49" charset="0"/>
                <a:cs typeface="Courier New" panose="02070309020205020404" pitchFamily="49" charset="0"/>
              </a:rPr>
              <a:t>public</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2B91AF"/>
                </a:solidFill>
                <a:latin typeface="Courier New" panose="02070309020205020404" pitchFamily="49" charset="0"/>
                <a:cs typeface="Courier New" panose="02070309020205020404" pitchFamily="49" charset="0"/>
              </a:rPr>
              <a:t>IHttpActionResult</a:t>
            </a:r>
            <a:r>
              <a:rPr lang="bs-Latn-BA" sz="1600" dirty="0">
                <a:solidFill>
                  <a:srgbClr val="000000"/>
                </a:solidFill>
                <a:latin typeface="Courier New" panose="02070309020205020404" pitchFamily="49" charset="0"/>
                <a:cs typeface="Courier New" panose="02070309020205020404" pitchFamily="49" charset="0"/>
              </a:rPr>
              <a:t> Post(</a:t>
            </a:r>
            <a:r>
              <a:rPr lang="bs-Latn-BA" sz="1600" dirty="0">
                <a:solidFill>
                  <a:srgbClr val="2B91AF"/>
                </a:solidFill>
                <a:latin typeface="Courier New" panose="02070309020205020404" pitchFamily="49" charset="0"/>
                <a:cs typeface="Courier New" panose="02070309020205020404" pitchFamily="49" charset="0"/>
              </a:rPr>
              <a:t>Korisnici</a:t>
            </a:r>
            <a:r>
              <a:rPr lang="bs-Latn-BA" sz="1600" dirty="0">
                <a:solidFill>
                  <a:srgbClr val="000000"/>
                </a:solidFill>
                <a:latin typeface="Courier New" panose="02070309020205020404" pitchFamily="49" charset="0"/>
                <a:cs typeface="Courier New" panose="02070309020205020404" pitchFamily="49" charset="0"/>
              </a:rPr>
              <a:t> korisnik)</a:t>
            </a:r>
          </a:p>
          <a:p>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if</a:t>
            </a:r>
            <a:r>
              <a:rPr lang="bs-Latn-BA" sz="1600" dirty="0">
                <a:solidFill>
                  <a:srgbClr val="000000"/>
                </a:solidFill>
                <a:latin typeface="Courier New" panose="02070309020205020404" pitchFamily="49" charset="0"/>
                <a:cs typeface="Courier New" panose="02070309020205020404" pitchFamily="49" charset="0"/>
              </a:rPr>
              <a:t> (korisnik == </a:t>
            </a:r>
            <a:r>
              <a:rPr lang="bs-Latn-BA" sz="1600" dirty="0" err="1">
                <a:solidFill>
                  <a:srgbClr val="0000FF"/>
                </a:solidFill>
                <a:latin typeface="Courier New" panose="02070309020205020404" pitchFamily="49" charset="0"/>
                <a:cs typeface="Courier New" panose="02070309020205020404" pitchFamily="49" charset="0"/>
              </a:rPr>
              <a:t>null</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return</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BadRequest</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if</a:t>
            </a:r>
            <a:r>
              <a:rPr lang="bs-Latn-BA" sz="1600" dirty="0">
                <a:solidFill>
                  <a:srgbClr val="000000"/>
                </a:solidFill>
                <a:latin typeface="Courier New" panose="02070309020205020404" pitchFamily="49" charset="0"/>
                <a:cs typeface="Courier New" panose="02070309020205020404" pitchFamily="49" charset="0"/>
              </a:rPr>
              <a:t> (korisnik.</a:t>
            </a:r>
            <a:r>
              <a:rPr lang="bs-Latn-BA" sz="1600" dirty="0">
                <a:solidFill>
                  <a:srgbClr val="008000"/>
                </a:solidFill>
                <a:latin typeface="Courier New" panose="02070309020205020404" pitchFamily="49" charset="0"/>
                <a:cs typeface="Courier New" panose="02070309020205020404" pitchFamily="49" charset="0"/>
              </a:rPr>
              <a:t>//provjera vrijednosti atributa....)</a:t>
            </a:r>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b="1" dirty="0" err="1">
                <a:solidFill>
                  <a:srgbClr val="000000"/>
                </a:solidFill>
                <a:latin typeface="Courier New" panose="02070309020205020404" pitchFamily="49" charset="0"/>
                <a:cs typeface="Courier New" panose="02070309020205020404" pitchFamily="49" charset="0"/>
              </a:rPr>
              <a:t>ModelState.AddModelError</a:t>
            </a:r>
            <a:r>
              <a:rPr lang="bs-Latn-BA" sz="1600" dirty="0">
                <a:solidFill>
                  <a:srgbClr val="000000"/>
                </a:solidFill>
                <a:latin typeface="Courier New" panose="02070309020205020404" pitchFamily="49" charset="0"/>
                <a:cs typeface="Courier New" panose="02070309020205020404" pitchFamily="49" charset="0"/>
              </a:rPr>
              <a:t>(</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err="1">
                <a:solidFill>
                  <a:srgbClr val="A31515"/>
                </a:solidFill>
                <a:latin typeface="Courier New" panose="02070309020205020404" pitchFamily="49" charset="0"/>
                <a:cs typeface="Courier New" panose="02070309020205020404" pitchFamily="49" charset="0"/>
              </a:rPr>
              <a:t>greska</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err="1">
                <a:solidFill>
                  <a:srgbClr val="A31515"/>
                </a:solidFill>
                <a:latin typeface="Courier New" panose="02070309020205020404" pitchFamily="49" charset="0"/>
                <a:cs typeface="Courier New" panose="02070309020205020404" pitchFamily="49" charset="0"/>
              </a:rPr>
              <a:t>Odgovarajuca</a:t>
            </a:r>
            <a:r>
              <a:rPr lang="bs-Latn-BA" sz="1600" dirty="0">
                <a:solidFill>
                  <a:srgbClr val="A31515"/>
                </a:solidFill>
                <a:latin typeface="Courier New" panose="02070309020205020404" pitchFamily="49" charset="0"/>
                <a:cs typeface="Courier New" panose="02070309020205020404" pitchFamily="49" charset="0"/>
              </a:rPr>
              <a:t> poruka..."</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if</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ModelState.IsValid</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return</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BadRequest</a:t>
            </a:r>
            <a:r>
              <a:rPr lang="bs-Latn-BA" sz="1600" dirty="0">
                <a:solidFill>
                  <a:srgbClr val="000000"/>
                </a:solidFill>
                <a:latin typeface="Courier New" panose="02070309020205020404" pitchFamily="49" charset="0"/>
                <a:cs typeface="Courier New" panose="02070309020205020404" pitchFamily="49" charset="0"/>
              </a:rPr>
              <a:t>(</a:t>
            </a:r>
            <a:r>
              <a:rPr lang="bs-Latn-BA" sz="1600" dirty="0" err="1">
                <a:solidFill>
                  <a:srgbClr val="000000"/>
                </a:solidFill>
                <a:latin typeface="Courier New" panose="02070309020205020404" pitchFamily="49" charset="0"/>
                <a:cs typeface="Courier New" panose="02070309020205020404" pitchFamily="49" charset="0"/>
              </a:rPr>
              <a:t>ModelState</a:t>
            </a:r>
            <a:r>
              <a:rPr lang="bs-Latn-BA" sz="1600" dirty="0">
                <a:solidFill>
                  <a:srgbClr val="000000"/>
                </a:solidFill>
                <a:latin typeface="Courier New" panose="02070309020205020404" pitchFamily="49" charset="0"/>
                <a:cs typeface="Courier New" panose="02070309020205020404" pitchFamily="49" charset="0"/>
              </a:rPr>
              <a:t>);</a:t>
            </a:r>
          </a:p>
          <a:p>
            <a:endParaRPr lang="bs-Latn-BA" sz="1600" dirty="0">
              <a:solidFill>
                <a:srgbClr val="000000"/>
              </a:solidFill>
              <a:latin typeface="Courier New" panose="02070309020205020404" pitchFamily="49" charset="0"/>
              <a:cs typeface="Courier New" panose="02070309020205020404" pitchFamily="49" charset="0"/>
            </a:endParaRP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db.Korisnici.Add</a:t>
            </a:r>
            <a:r>
              <a:rPr lang="bs-Latn-BA" sz="1600" dirty="0">
                <a:solidFill>
                  <a:srgbClr val="000000"/>
                </a:solidFill>
                <a:latin typeface="Courier New" panose="02070309020205020404" pitchFamily="49" charset="0"/>
                <a:cs typeface="Courier New" panose="02070309020205020404" pitchFamily="49" charset="0"/>
              </a:rPr>
              <a:t>(korisnik);</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db.SaveChanges</a:t>
            </a:r>
            <a:r>
              <a:rPr lang="bs-Latn-BA" sz="1600" dirty="0">
                <a:solidFill>
                  <a:srgbClr val="000000"/>
                </a:solidFill>
                <a:latin typeface="Courier New" panose="02070309020205020404" pitchFamily="49" charset="0"/>
                <a:cs typeface="Courier New" panose="02070309020205020404" pitchFamily="49" charset="0"/>
              </a:rPr>
              <a:t>();</a:t>
            </a:r>
          </a:p>
          <a:p>
            <a:r>
              <a:rPr lang="bs-Latn-BA" sz="1600" dirty="0">
                <a:solidFill>
                  <a:srgbClr val="0000FF"/>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return</a:t>
            </a:r>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00"/>
                </a:solidFill>
                <a:latin typeface="Courier New" panose="02070309020205020404" pitchFamily="49" charset="0"/>
                <a:cs typeface="Courier New" panose="02070309020205020404" pitchFamily="49" charset="0"/>
              </a:rPr>
              <a:t>CreatedAtRoute</a:t>
            </a:r>
            <a:r>
              <a:rPr lang="bs-Latn-BA" sz="1600" dirty="0">
                <a:solidFill>
                  <a:srgbClr val="000000"/>
                </a:solidFill>
                <a:latin typeface="Courier New" panose="02070309020205020404" pitchFamily="49" charset="0"/>
                <a:cs typeface="Courier New" panose="02070309020205020404" pitchFamily="49" charset="0"/>
              </a:rPr>
              <a:t>(</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err="1">
                <a:solidFill>
                  <a:srgbClr val="A31515"/>
                </a:solidFill>
                <a:latin typeface="Courier New" panose="02070309020205020404" pitchFamily="49" charset="0"/>
                <a:cs typeface="Courier New" panose="02070309020205020404" pitchFamily="49" charset="0"/>
              </a:rPr>
              <a:t>DefaultApi</a:t>
            </a:r>
            <a:r>
              <a:rPr lang="bs-Latn-BA" sz="1600" dirty="0">
                <a:solidFill>
                  <a:srgbClr val="A31515"/>
                </a:solidFill>
                <a:latin typeface="Courier New" panose="02070309020205020404" pitchFamily="49" charset="0"/>
                <a:cs typeface="Courier New" panose="02070309020205020404" pitchFamily="49" charset="0"/>
              </a:rPr>
              <a:t>"</a:t>
            </a:r>
            <a:r>
              <a:rPr lang="bs-Latn-BA" sz="1600" dirty="0">
                <a:solidFill>
                  <a:srgbClr val="000000"/>
                </a:solidFill>
                <a:latin typeface="Courier New" panose="02070309020205020404" pitchFamily="49" charset="0"/>
                <a:cs typeface="Courier New" panose="02070309020205020404" pitchFamily="49" charset="0"/>
              </a:rPr>
              <a:t>, </a:t>
            </a:r>
          </a:p>
          <a:p>
            <a:r>
              <a:rPr lang="bs-Latn-BA" sz="1600" dirty="0">
                <a:solidFill>
                  <a:srgbClr val="000000"/>
                </a:solidFill>
                <a:latin typeface="Courier New" panose="02070309020205020404" pitchFamily="49" charset="0"/>
                <a:cs typeface="Courier New" panose="02070309020205020404" pitchFamily="49" charset="0"/>
              </a:rPr>
              <a:t>	                       </a:t>
            </a:r>
            <a:r>
              <a:rPr lang="bs-Latn-BA" sz="1600" dirty="0" err="1">
                <a:solidFill>
                  <a:srgbClr val="0000FF"/>
                </a:solidFill>
                <a:latin typeface="Courier New" panose="02070309020205020404" pitchFamily="49" charset="0"/>
                <a:cs typeface="Courier New" panose="02070309020205020404" pitchFamily="49" charset="0"/>
              </a:rPr>
              <a:t>new</a:t>
            </a:r>
            <a:r>
              <a:rPr lang="bs-Latn-BA" sz="1600" dirty="0">
                <a:solidFill>
                  <a:srgbClr val="000000"/>
                </a:solidFill>
                <a:latin typeface="Courier New" panose="02070309020205020404" pitchFamily="49" charset="0"/>
                <a:cs typeface="Courier New" panose="02070309020205020404" pitchFamily="49" charset="0"/>
              </a:rPr>
              <a:t> { </a:t>
            </a:r>
            <a:r>
              <a:rPr lang="bs-Latn-BA" sz="1600" dirty="0" err="1">
                <a:solidFill>
                  <a:srgbClr val="000000"/>
                </a:solidFill>
                <a:latin typeface="Courier New" panose="02070309020205020404" pitchFamily="49" charset="0"/>
                <a:cs typeface="Courier New" panose="02070309020205020404" pitchFamily="49" charset="0"/>
              </a:rPr>
              <a:t>id</a:t>
            </a:r>
            <a:r>
              <a:rPr lang="bs-Latn-BA" sz="1600" dirty="0">
                <a:solidFill>
                  <a:srgbClr val="000000"/>
                </a:solidFill>
                <a:latin typeface="Courier New" panose="02070309020205020404" pitchFamily="49" charset="0"/>
                <a:cs typeface="Courier New" panose="02070309020205020404" pitchFamily="49" charset="0"/>
              </a:rPr>
              <a:t> = </a:t>
            </a:r>
            <a:r>
              <a:rPr lang="bs-Latn-BA" sz="1600" dirty="0" err="1">
                <a:solidFill>
                  <a:srgbClr val="000000"/>
                </a:solidFill>
                <a:latin typeface="Courier New" panose="02070309020205020404" pitchFamily="49" charset="0"/>
                <a:cs typeface="Courier New" panose="02070309020205020404" pitchFamily="49" charset="0"/>
              </a:rPr>
              <a:t>korisnik.Id</a:t>
            </a:r>
            <a:r>
              <a:rPr lang="bs-Latn-BA" sz="1600" dirty="0">
                <a:solidFill>
                  <a:srgbClr val="000000"/>
                </a:solidFill>
                <a:latin typeface="Courier New" panose="02070309020205020404" pitchFamily="49" charset="0"/>
                <a:cs typeface="Courier New" panose="02070309020205020404" pitchFamily="49" charset="0"/>
              </a:rPr>
              <a:t> }, korisnik);</a:t>
            </a:r>
          </a:p>
          <a:p>
            <a:r>
              <a:rPr lang="bs-Latn-BA" sz="1600" dirty="0">
                <a:solidFill>
                  <a:srgbClr val="000000"/>
                </a:solidFill>
                <a:latin typeface="Courier New" panose="02070309020205020404" pitchFamily="49" charset="0"/>
                <a:cs typeface="Courier New" panose="02070309020205020404" pitchFamily="49" charset="0"/>
              </a:rPr>
              <a:t>}</a:t>
            </a:r>
            <a:endParaRPr lang="bs-Latn-BA"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787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Model </a:t>
            </a:r>
            <a:r>
              <a:rPr lang="bs-Latn-BA" dirty="0" err="1"/>
              <a:t>Binding</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Povezivanje podataka sa </a:t>
            </a:r>
            <a:r>
              <a:rPr lang="bs-Latn-BA" dirty="0" err="1"/>
              <a:t>request</a:t>
            </a:r>
            <a:r>
              <a:rPr lang="bs-Latn-BA" dirty="0"/>
              <a:t> na akcijske parametre </a:t>
            </a:r>
          </a:p>
          <a:p>
            <a:r>
              <a:rPr lang="bs-Latn-BA" dirty="0" err="1"/>
              <a:t>Bind</a:t>
            </a:r>
            <a:r>
              <a:rPr lang="bs-Latn-BA" dirty="0"/>
              <a:t> iz podataka, </a:t>
            </a:r>
            <a:r>
              <a:rPr lang="bs-Latn-BA" dirty="0" err="1"/>
              <a:t>rutiranje</a:t>
            </a:r>
            <a:r>
              <a:rPr lang="bs-Latn-BA" dirty="0"/>
              <a:t> vrijednosti i postavljanje upita </a:t>
            </a:r>
          </a:p>
          <a:p>
            <a:r>
              <a:rPr lang="bs-Latn-BA" dirty="0"/>
              <a:t>Korištenje </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FromBody</a:t>
            </a:r>
            <a:r>
              <a:rPr lang="bs-Latn-BA" dirty="0">
                <a:latin typeface="Courier New" panose="02070309020205020404" pitchFamily="49" charset="0"/>
                <a:cs typeface="Courier New" panose="02070309020205020404" pitchFamily="49" charset="0"/>
              </a:rPr>
              <a:t>]</a:t>
            </a:r>
            <a:r>
              <a:rPr lang="bs-Latn-BA" dirty="0"/>
              <a:t> za povezivanja „</a:t>
            </a:r>
            <a:r>
              <a:rPr lang="bs-Latn-BA" dirty="0" err="1"/>
              <a:t>body</a:t>
            </a:r>
            <a:r>
              <a:rPr lang="bs-Latn-BA" dirty="0"/>
              <a:t> </a:t>
            </a:r>
            <a:r>
              <a:rPr lang="bs-Latn-BA" dirty="0" err="1"/>
              <a:t>requesta</a:t>
            </a:r>
            <a:r>
              <a:rPr lang="bs-Latn-BA" dirty="0"/>
              <a:t>“ </a:t>
            </a:r>
            <a:r>
              <a:rPr lang="bs-Latn-BA" dirty="0" err="1"/>
              <a:t>koristenjem</a:t>
            </a:r>
            <a:r>
              <a:rPr lang="bs-Latn-BA" dirty="0"/>
              <a:t> </a:t>
            </a:r>
            <a:r>
              <a:rPr lang="bs-Latn-BA" dirty="0" err="1"/>
              <a:t>formaters</a:t>
            </a:r>
            <a:endParaRPr lang="bs-Latn-BA" dirty="0"/>
          </a:p>
          <a:p>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FromRout</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Query</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From</a:t>
            </a:r>
            <a:r>
              <a:rPr lang="bs-Latn-BA" dirty="0">
                <a:latin typeface="Courier New" panose="02070309020205020404" pitchFamily="49" charset="0"/>
                <a:cs typeface="Courier New" panose="02070309020205020404" pitchFamily="49" charset="0"/>
              </a:rPr>
              <a:t>/</a:t>
            </a:r>
            <a:r>
              <a:rPr lang="bs-Latn-BA" dirty="0" err="1">
                <a:latin typeface="Courier New" panose="02070309020205020404" pitchFamily="49" charset="0"/>
                <a:cs typeface="Courier New" panose="02070309020205020404" pitchFamily="49" charset="0"/>
              </a:rPr>
              <a:t>Header</a:t>
            </a:r>
            <a:r>
              <a:rPr lang="bs-Latn-BA" dirty="0">
                <a:latin typeface="Courier New" panose="02070309020205020404" pitchFamily="49" charset="0"/>
                <a:cs typeface="Courier New" panose="02070309020205020404" pitchFamily="49" charset="0"/>
              </a:rPr>
              <a:t>]</a:t>
            </a:r>
            <a:r>
              <a:rPr lang="bs-Latn-BA" dirty="0"/>
              <a:t> za </a:t>
            </a:r>
            <a:r>
              <a:rPr lang="bs-Latn-BA" dirty="0" err="1"/>
              <a:t>ogranicavanje</a:t>
            </a:r>
            <a:r>
              <a:rPr lang="bs-Latn-BA" dirty="0"/>
              <a:t> </a:t>
            </a:r>
            <a:r>
              <a:rPr lang="bs-Latn-BA" dirty="0" err="1"/>
              <a:t>binding</a:t>
            </a:r>
            <a:r>
              <a:rPr lang="bs-Latn-BA" dirty="0"/>
              <a:t> modela za određeni izvor</a:t>
            </a:r>
          </a:p>
          <a:p>
            <a:r>
              <a:rPr lang="bs-Latn-BA" dirty="0" err="1"/>
              <a:t>Anotacija</a:t>
            </a:r>
            <a:r>
              <a:rPr lang="bs-Latn-BA" dirty="0"/>
              <a:t> podataka i provjera </a:t>
            </a:r>
            <a:r>
              <a:rPr lang="bs-Latn-BA" dirty="0" err="1"/>
              <a:t>ModelState.IsValid</a:t>
            </a:r>
            <a:r>
              <a:rPr lang="bs-Latn-BA" dirty="0"/>
              <a:t> </a:t>
            </a:r>
            <a:endParaRPr lang="en-US" dirty="0"/>
          </a:p>
        </p:txBody>
      </p:sp>
    </p:spTree>
    <p:extLst>
      <p:ext uri="{BB962C8B-B14F-4D97-AF65-F5344CB8AC3E}">
        <p14:creationId xmlns:p14="http://schemas.microsoft.com/office/powerpoint/2010/main" val="378321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BAB5-C314-4C98-8EC5-94694E098B85}"/>
              </a:ext>
            </a:extLst>
          </p:cNvPr>
          <p:cNvSpPr>
            <a:spLocks noGrp="1"/>
          </p:cNvSpPr>
          <p:nvPr>
            <p:ph type="title"/>
          </p:nvPr>
        </p:nvSpPr>
        <p:spPr>
          <a:xfrm>
            <a:off x="838200" y="3017790"/>
            <a:ext cx="10515600" cy="1325563"/>
          </a:xfrm>
        </p:spPr>
        <p:txBody>
          <a:bodyPr/>
          <a:lstStyle/>
          <a:p>
            <a:r>
              <a:rPr lang="bs-Latn-BA" b="1" dirty="0"/>
              <a:t>Demo primjer : Validacija </a:t>
            </a:r>
            <a:r>
              <a:rPr lang="en-US" b="1" dirty="0"/>
              <a:t>–</a:t>
            </a:r>
            <a:r>
              <a:rPr lang="bs-Latn-BA" b="1"/>
              <a:t> </a:t>
            </a:r>
            <a:br>
              <a:rPr lang="bs-Latn-BA" b="1" dirty="0"/>
            </a:br>
            <a:r>
              <a:rPr lang="en-US" b="1" dirty="0"/>
              <a:t>Web API </a:t>
            </a:r>
            <a:r>
              <a:rPr lang="en-US" b="1" dirty="0" err="1"/>
              <a:t>sa</a:t>
            </a:r>
            <a:r>
              <a:rPr lang="en-US" b="1" dirty="0"/>
              <a:t> AS</a:t>
            </a:r>
            <a:r>
              <a:rPr lang="bs-Latn-BA" b="1" dirty="0"/>
              <a:t>P</a:t>
            </a:r>
            <a:r>
              <a:rPr lang="en-US" b="1" dirty="0"/>
              <a:t>.NET Core</a:t>
            </a:r>
            <a:endParaRPr lang="en-US" dirty="0"/>
          </a:p>
        </p:txBody>
      </p:sp>
    </p:spTree>
    <p:extLst>
      <p:ext uri="{BB962C8B-B14F-4D97-AF65-F5344CB8AC3E}">
        <p14:creationId xmlns:p14="http://schemas.microsoft.com/office/powerpoint/2010/main" val="265216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r>
              <a:rPr lang="bs-Latn-BA" dirty="0"/>
              <a:t> u ASP.NET Core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normAutofit/>
          </a:bodyPr>
          <a:lstStyle/>
          <a:p>
            <a:r>
              <a:rPr lang="bs-Latn-BA" dirty="0" err="1"/>
              <a:t>Rutiranje</a:t>
            </a:r>
            <a:r>
              <a:rPr lang="bs-Latn-BA" dirty="0"/>
              <a:t> predstavlja usmjeravanje korisnikovih URI zahtjeva sa operacijama (metodama) servisa.</a:t>
            </a:r>
          </a:p>
          <a:p>
            <a:r>
              <a:rPr lang="bs-Latn-BA" dirty="0"/>
              <a:t>U ASP.NET Core Web API, </a:t>
            </a:r>
            <a:r>
              <a:rPr lang="bs-Latn-BA" dirty="0" err="1">
                <a:latin typeface="Courier New" panose="02070309020205020404" pitchFamily="49" charset="0"/>
                <a:cs typeface="Courier New" panose="02070309020205020404" pitchFamily="49" charset="0"/>
              </a:rPr>
              <a:t>controller</a:t>
            </a:r>
            <a:r>
              <a:rPr lang="bs-Latn-BA" dirty="0">
                <a:latin typeface="Courier New" panose="02070309020205020404" pitchFamily="49" charset="0"/>
                <a:cs typeface="Courier New" panose="02070309020205020404" pitchFamily="49" charset="0"/>
              </a:rPr>
              <a:t> </a:t>
            </a:r>
            <a:r>
              <a:rPr lang="bs-Latn-BA" dirty="0">
                <a:cs typeface="Courier New" panose="02070309020205020404" pitchFamily="49" charset="0"/>
              </a:rPr>
              <a:t>predstavlja klasu koja upravlja sa HTTP zahtjevima.</a:t>
            </a:r>
            <a:endParaRPr lang="bs-Latn-BA" dirty="0">
              <a:latin typeface="Courier New" panose="02070309020205020404" pitchFamily="49" charset="0"/>
              <a:cs typeface="Courier New" panose="02070309020205020404" pitchFamily="49" charset="0"/>
            </a:endParaRPr>
          </a:p>
          <a:p>
            <a:r>
              <a:rPr lang="bs-Latn-BA" dirty="0"/>
              <a:t>Javne metode </a:t>
            </a:r>
            <a:r>
              <a:rPr lang="bs-Latn-BA" dirty="0" err="1">
                <a:latin typeface="Courier New" panose="02070309020205020404" pitchFamily="49" charset="0"/>
                <a:cs typeface="Courier New" panose="02070309020205020404" pitchFamily="49" charset="0"/>
              </a:rPr>
              <a:t>controller</a:t>
            </a:r>
            <a:r>
              <a:rPr lang="bs-Latn-BA" dirty="0">
                <a:latin typeface="Courier New" panose="02070309020205020404" pitchFamily="49" charset="0"/>
                <a:cs typeface="Courier New" panose="02070309020205020404" pitchFamily="49" charset="0"/>
              </a:rPr>
              <a:t>-</a:t>
            </a:r>
            <a:r>
              <a:rPr lang="bs-Latn-BA" dirty="0"/>
              <a:t>a predstavljaju akcije koje su povezane (usmjerene) na HTTP zahtjeve. </a:t>
            </a:r>
          </a:p>
          <a:p>
            <a:r>
              <a:rPr lang="bs-Latn-BA" dirty="0"/>
              <a:t>Za </a:t>
            </a:r>
            <a:r>
              <a:rPr lang="bs-Latn-BA" dirty="0" err="1"/>
              <a:t>određivanje</a:t>
            </a:r>
            <a:r>
              <a:rPr lang="bs-Latn-BA" dirty="0"/>
              <a:t> koje akcije su povezane sa HTTP zahtjevima definisana je tabela tura (</a:t>
            </a:r>
            <a:r>
              <a:rPr lang="bs-Latn-BA" dirty="0" err="1"/>
              <a:t>en</a:t>
            </a:r>
            <a:r>
              <a:rPr lang="bs-Latn-BA" dirty="0"/>
              <a:t>. </a:t>
            </a:r>
            <a:r>
              <a:rPr lang="bs-Latn-BA" dirty="0" err="1">
                <a:latin typeface="Courier New" panose="02070309020205020404" pitchFamily="49" charset="0"/>
                <a:cs typeface="Courier New" panose="02070309020205020404" pitchFamily="49" charset="0"/>
              </a:rPr>
              <a:t>routing</a:t>
            </a:r>
            <a:r>
              <a:rPr lang="bs-Latn-BA" dirty="0">
                <a:latin typeface="Courier New" panose="02070309020205020404" pitchFamily="49" charset="0"/>
                <a:cs typeface="Courier New" panose="02070309020205020404" pitchFamily="49" charset="0"/>
              </a:rPr>
              <a:t> table</a:t>
            </a:r>
            <a:r>
              <a:rPr lang="bs-Latn-BA" dirty="0"/>
              <a:t>).</a:t>
            </a:r>
          </a:p>
          <a:p>
            <a:endParaRPr lang="bs-Latn-BA" dirty="0"/>
          </a:p>
          <a:p>
            <a:endParaRPr lang="en-US" dirty="0"/>
          </a:p>
        </p:txBody>
      </p:sp>
    </p:spTree>
    <p:extLst>
      <p:ext uri="{BB962C8B-B14F-4D97-AF65-F5344CB8AC3E}">
        <p14:creationId xmlns:p14="http://schemas.microsoft.com/office/powerpoint/2010/main" val="258775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latin typeface="Courier New" panose="02070309020205020404" pitchFamily="49" charset="0"/>
                <a:cs typeface="Courier New" panose="02070309020205020404" pitchFamily="49" charset="0"/>
              </a:rPr>
              <a:t>api</a:t>
            </a:r>
            <a:r>
              <a:rPr lang="bs-Latn-BA" dirty="0"/>
              <a:t> </a:t>
            </a:r>
            <a:r>
              <a:rPr lang="bs-Latn-BA" dirty="0" err="1"/>
              <a:t>vs</a:t>
            </a:r>
            <a:r>
              <a:rPr lang="bs-Latn-BA" dirty="0"/>
              <a:t> </a:t>
            </a:r>
            <a:r>
              <a:rPr lang="bs-Latn-BA" dirty="0" err="1">
                <a:latin typeface="Courier New" panose="02070309020205020404" pitchFamily="49" charset="0"/>
                <a:cs typeface="Courier New" panose="02070309020205020404" pitchFamily="49" charset="0"/>
              </a:rPr>
              <a:t>mvc</a:t>
            </a:r>
            <a:r>
              <a:rPr lang="bs-Latn-BA" dirty="0"/>
              <a:t> </a:t>
            </a:r>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normAutofit/>
          </a:bodyPr>
          <a:lstStyle/>
          <a:p>
            <a:r>
              <a:rPr lang="bs-Latn-BA" dirty="0"/>
              <a:t>Web API </a:t>
            </a:r>
            <a:r>
              <a:rPr lang="bs-Latn-BA" dirty="0" err="1"/>
              <a:t>rutiranje</a:t>
            </a:r>
            <a:r>
              <a:rPr lang="bs-Latn-BA" dirty="0"/>
              <a:t> uvijek koristi „</a:t>
            </a:r>
            <a:r>
              <a:rPr lang="bs-Latn-BA" dirty="0" err="1">
                <a:latin typeface="Courier New" panose="02070309020205020404" pitchFamily="49" charset="0"/>
                <a:cs typeface="Courier New" panose="02070309020205020404" pitchFamily="49" charset="0"/>
              </a:rPr>
              <a:t>api</a:t>
            </a:r>
            <a:r>
              <a:rPr lang="bs-Latn-BA" dirty="0"/>
              <a:t>“ da bi se izbjegla kolizija sa ASP.NET MVC </a:t>
            </a:r>
            <a:r>
              <a:rPr lang="bs-Latn-BA" dirty="0" err="1"/>
              <a:t>rutiranjem</a:t>
            </a:r>
            <a:r>
              <a:rPr lang="bs-Latn-BA" dirty="0"/>
              <a:t>.</a:t>
            </a:r>
          </a:p>
          <a:p>
            <a:r>
              <a:rPr lang="bs-Latn-BA" dirty="0"/>
              <a:t>Primjer </a:t>
            </a:r>
            <a:r>
              <a:rPr lang="bs-Latn-BA" dirty="0" err="1"/>
              <a:t>rutiranja</a:t>
            </a:r>
            <a:r>
              <a:rPr lang="bs-Latn-BA" dirty="0"/>
              <a:t> kod Web API</a:t>
            </a:r>
          </a:p>
          <a:p>
            <a:pPr lvl="1"/>
            <a:endParaRPr lang="en-US" dirty="0"/>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/contacts</a:t>
            </a:r>
          </a:p>
          <a:p>
            <a:pPr lvl="1"/>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/contacts/1</a:t>
            </a:r>
          </a:p>
          <a:p>
            <a:pPr lvl="1"/>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/products/gizmo1</a:t>
            </a:r>
          </a:p>
          <a:p>
            <a:pPr lvl="1"/>
            <a:endParaRPr lang="bs-Latn-BA" dirty="0"/>
          </a:p>
          <a:p>
            <a:r>
              <a:rPr lang="bs-Latn-BA" dirty="0"/>
              <a:t>Primjer </a:t>
            </a:r>
            <a:r>
              <a:rPr lang="bs-Latn-BA" dirty="0" err="1"/>
              <a:t>rutiranja</a:t>
            </a:r>
            <a:r>
              <a:rPr lang="bs-Latn-BA" dirty="0"/>
              <a:t> kod ASP.NET MVC</a:t>
            </a:r>
          </a:p>
          <a:p>
            <a:pPr lvl="1"/>
            <a:r>
              <a:rPr lang="en-US" dirty="0">
                <a:latin typeface="Courier New" panose="02070309020205020404" pitchFamily="49" charset="0"/>
                <a:cs typeface="Courier New" panose="02070309020205020404" pitchFamily="49" charset="0"/>
              </a:rPr>
              <a:t>/contacts</a:t>
            </a:r>
            <a:r>
              <a:rPr lang="bs-Latn-BA"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033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a:t>Implementacije MVC </a:t>
            </a:r>
            <a:r>
              <a:rPr lang="bs-Latn-BA" dirty="0" err="1"/>
              <a:t>Paterrna</a:t>
            </a:r>
            <a:r>
              <a:rPr lang="bs-Latn-BA" dirty="0"/>
              <a:t> u ASP.NET Core </a:t>
            </a:r>
            <a:endParaRPr lang="en-US" dirty="0"/>
          </a:p>
        </p:txBody>
      </p:sp>
      <p:sp>
        <p:nvSpPr>
          <p:cNvPr id="4" name="Rectangle 3">
            <a:extLst>
              <a:ext uri="{FF2B5EF4-FFF2-40B4-BE49-F238E27FC236}">
                <a16:creationId xmlns:a16="http://schemas.microsoft.com/office/drawing/2014/main" id="{6998531E-9942-4A0C-8C5B-3D3AE36F77F3}"/>
              </a:ext>
            </a:extLst>
          </p:cNvPr>
          <p:cNvSpPr/>
          <p:nvPr/>
        </p:nvSpPr>
        <p:spPr>
          <a:xfrm>
            <a:off x="1260629" y="1659976"/>
            <a:ext cx="8016536" cy="1477328"/>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highlight>
                  <a:srgbClr val="FFFF00"/>
                </a:highlight>
                <a:latin typeface="Consolas" panose="020B0609020204030204" pitchFamily="49" charset="0"/>
              </a:rPr>
              <a:t>//</a:t>
            </a:r>
            <a:r>
              <a:rPr lang="en-US" dirty="0" err="1">
                <a:solidFill>
                  <a:srgbClr val="008000"/>
                </a:solidFill>
                <a:highlight>
                  <a:srgbClr val="FFFF00"/>
                </a:highlight>
                <a:latin typeface="Consolas" panose="020B0609020204030204" pitchFamily="49" charset="0"/>
              </a:rPr>
              <a:t>dodavanje</a:t>
            </a:r>
            <a:r>
              <a:rPr lang="en-US" dirty="0">
                <a:solidFill>
                  <a:srgbClr val="008000"/>
                </a:solidFill>
                <a:highlight>
                  <a:srgbClr val="FFFF00"/>
                </a:highlight>
                <a:latin typeface="Consolas" panose="020B0609020204030204" pitchFamily="49" charset="0"/>
              </a:rPr>
              <a:t> </a:t>
            </a:r>
            <a:r>
              <a:rPr lang="en-US" dirty="0" err="1">
                <a:solidFill>
                  <a:srgbClr val="008000"/>
                </a:solidFill>
                <a:highlight>
                  <a:srgbClr val="FFFF00"/>
                </a:highlight>
                <a:latin typeface="Consolas" panose="020B0609020204030204" pitchFamily="49" charset="0"/>
              </a:rPr>
              <a:t>podrske</a:t>
            </a:r>
            <a:r>
              <a:rPr lang="en-US" dirty="0">
                <a:solidFill>
                  <a:srgbClr val="008000"/>
                </a:solidFill>
                <a:highlight>
                  <a:srgbClr val="FFFF00"/>
                </a:highlight>
                <a:latin typeface="Consolas" panose="020B0609020204030204" pitchFamily="49" charset="0"/>
              </a:rPr>
              <a:t> za MVC</a:t>
            </a:r>
            <a:endParaRPr lang="en-US" dirty="0">
              <a:solidFill>
                <a:srgbClr val="000000"/>
              </a:solidFill>
              <a:highlight>
                <a:srgbClr val="FFFF00"/>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services.AddMvc</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endParaRPr lang="en-US" sz="4400" dirty="0"/>
          </a:p>
        </p:txBody>
      </p:sp>
      <p:sp>
        <p:nvSpPr>
          <p:cNvPr id="5" name="Rectangle 4">
            <a:extLst>
              <a:ext uri="{FF2B5EF4-FFF2-40B4-BE49-F238E27FC236}">
                <a16:creationId xmlns:a16="http://schemas.microsoft.com/office/drawing/2014/main" id="{73FAC249-39FB-457C-AC4E-726621EED9E9}"/>
              </a:ext>
            </a:extLst>
          </p:cNvPr>
          <p:cNvSpPr/>
          <p:nvPr/>
        </p:nvSpPr>
        <p:spPr>
          <a:xfrm>
            <a:off x="1260629" y="3577701"/>
            <a:ext cx="9516861" cy="3139321"/>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Configure(</a:t>
            </a:r>
            <a:r>
              <a:rPr lang="en-US" dirty="0" err="1">
                <a:solidFill>
                  <a:srgbClr val="000000"/>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000000"/>
                </a:solidFill>
                <a:latin typeface="Consolas" panose="020B0609020204030204" pitchFamily="49" charset="0"/>
              </a:rPr>
              <a:t>IHostingEnvironment</a:t>
            </a:r>
            <a:r>
              <a:rPr lang="en-US" dirty="0">
                <a:solidFill>
                  <a:srgbClr val="000000"/>
                </a:solidFill>
                <a:latin typeface="Consolas" panose="020B0609020204030204" pitchFamily="49" charset="0"/>
              </a:rPr>
              <a:t> env)</a:t>
            </a:r>
          </a:p>
          <a:p>
            <a:r>
              <a:rPr lang="en-US" dirty="0">
                <a:solidFill>
                  <a:srgbClr val="000000"/>
                </a:solidFill>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a:t>
            </a:r>
            <a:r>
              <a:rPr lang="en-US" dirty="0" err="1">
                <a:solidFill>
                  <a:srgbClr val="008000"/>
                </a:solidFill>
                <a:highlight>
                  <a:srgbClr val="FFFF00"/>
                </a:highlight>
                <a:latin typeface="Consolas" panose="020B0609020204030204" pitchFamily="49" charset="0"/>
              </a:rPr>
              <a:t>ukljucivanje</a:t>
            </a:r>
            <a:r>
              <a:rPr lang="en-US" dirty="0">
                <a:solidFill>
                  <a:srgbClr val="008000"/>
                </a:solidFill>
                <a:highlight>
                  <a:srgbClr val="FFFF00"/>
                </a:highlight>
                <a:latin typeface="Consolas" panose="020B0609020204030204" pitchFamily="49" charset="0"/>
              </a:rPr>
              <a:t> MVC </a:t>
            </a:r>
            <a:r>
              <a:rPr lang="en-US" dirty="0" err="1">
                <a:solidFill>
                  <a:srgbClr val="008000"/>
                </a:solidFill>
                <a:highlight>
                  <a:srgbClr val="FFFF00"/>
                </a:highlight>
                <a:latin typeface="Consolas" panose="020B0609020204030204" pitchFamily="49" charset="0"/>
              </a:rPr>
              <a:t>podrske</a:t>
            </a:r>
            <a:r>
              <a:rPr lang="en-US" dirty="0">
                <a:solidFill>
                  <a:srgbClr val="008000"/>
                </a:solidFill>
                <a:highlight>
                  <a:srgbClr val="FFFF00"/>
                </a:highlight>
                <a:latin typeface="Consolas" panose="020B0609020204030204" pitchFamily="49" charset="0"/>
              </a:rPr>
              <a:t> </a:t>
            </a:r>
            <a:r>
              <a:rPr lang="en-US" dirty="0" err="1">
                <a:solidFill>
                  <a:srgbClr val="008000"/>
                </a:solidFill>
                <a:highlight>
                  <a:srgbClr val="FFFF00"/>
                </a:highlight>
                <a:latin typeface="Consolas" panose="020B0609020204030204" pitchFamily="49" charset="0"/>
              </a:rPr>
              <a:t>rutiranja</a:t>
            </a:r>
            <a:r>
              <a:rPr lang="en-US" dirty="0">
                <a:solidFill>
                  <a:srgbClr val="008000"/>
                </a:solidFill>
                <a:highlight>
                  <a:srgbClr val="FFFF00"/>
                </a:highlight>
                <a:latin typeface="Consolas" panose="020B0609020204030204" pitchFamily="49" charset="0"/>
              </a:rPr>
              <a:t> u Web </a:t>
            </a:r>
            <a:r>
              <a:rPr lang="en-US" dirty="0" err="1">
                <a:solidFill>
                  <a:srgbClr val="008000"/>
                </a:solidFill>
                <a:highlight>
                  <a:srgbClr val="FFFF00"/>
                </a:highlight>
                <a:latin typeface="Consolas" panose="020B0609020204030204" pitchFamily="49" charset="0"/>
              </a:rPr>
              <a:t>APIu</a:t>
            </a:r>
            <a:endParaRPr lang="en-US" dirty="0">
              <a:solidFill>
                <a:srgbClr val="000000"/>
              </a:solidFill>
              <a:highlight>
                <a:srgbClr val="FFFF00"/>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app.UseMvc</a:t>
            </a:r>
            <a:r>
              <a:rPr lang="en-US" dirty="0">
                <a:solidFill>
                  <a:srgbClr val="000000"/>
                </a:solidFill>
                <a:highlight>
                  <a:srgbClr val="FFFF00"/>
                </a:highligh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app.Run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(context) =&gt;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context.Response.WriteAsync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"No MVC Response!"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59140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r>
              <a:rPr lang="bs-Latn-BA" dirty="0"/>
              <a:t> u ASP.NET Core</a:t>
            </a:r>
            <a:endParaRPr lang="en-US" dirty="0"/>
          </a:p>
        </p:txBody>
      </p:sp>
      <p:pic>
        <p:nvPicPr>
          <p:cNvPr id="12" name="Picture 11">
            <a:extLst>
              <a:ext uri="{FF2B5EF4-FFF2-40B4-BE49-F238E27FC236}">
                <a16:creationId xmlns:a16="http://schemas.microsoft.com/office/drawing/2014/main" id="{32A4C41F-1B45-4269-9EBA-8832556CE6C7}"/>
              </a:ext>
            </a:extLst>
          </p:cNvPr>
          <p:cNvPicPr>
            <a:picLocks noChangeAspect="1"/>
          </p:cNvPicPr>
          <p:nvPr/>
        </p:nvPicPr>
        <p:blipFill>
          <a:blip r:embed="rId2"/>
          <a:stretch>
            <a:fillRect/>
          </a:stretch>
        </p:blipFill>
        <p:spPr>
          <a:xfrm>
            <a:off x="1997741" y="1865148"/>
            <a:ext cx="7816443" cy="4363818"/>
          </a:xfrm>
          <a:prstGeom prst="rect">
            <a:avLst/>
          </a:prstGeom>
        </p:spPr>
      </p:pic>
    </p:spTree>
    <p:extLst>
      <p:ext uri="{BB962C8B-B14F-4D97-AF65-F5344CB8AC3E}">
        <p14:creationId xmlns:p14="http://schemas.microsoft.com/office/powerpoint/2010/main" val="137986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dirty="0"/>
              <a:t>HTTP </a:t>
            </a:r>
            <a:r>
              <a:rPr lang="bs-Latn-BA" dirty="0" err="1">
                <a:latin typeface="Courier New" panose="02070309020205020404" pitchFamily="49" charset="0"/>
                <a:cs typeface="Courier New" panose="02070309020205020404" pitchFamily="49" charset="0"/>
              </a:rPr>
              <a:t>request</a:t>
            </a:r>
            <a:r>
              <a:rPr lang="bs-Latn-BA" dirty="0"/>
              <a:t> </a:t>
            </a:r>
            <a:r>
              <a:rPr lang="bs-Latn-BA" dirty="0">
                <a:sym typeface="Wingdings" panose="05000000000000000000" pitchFamily="2" charset="2"/>
              </a:rPr>
              <a:t> Web API Framework </a:t>
            </a:r>
            <a:r>
              <a:rPr lang="bs-Latn-BA" dirty="0" err="1">
                <a:sym typeface="Wingdings" panose="05000000000000000000" pitchFamily="2" charset="2"/>
              </a:rPr>
              <a:t>pokušava</a:t>
            </a:r>
            <a:r>
              <a:rPr lang="bs-Latn-BA" dirty="0">
                <a:sym typeface="Wingdings" panose="05000000000000000000" pitchFamily="2" charset="2"/>
              </a:rPr>
              <a:t> </a:t>
            </a:r>
            <a:r>
              <a:rPr lang="bs-Latn-BA" dirty="0" err="1">
                <a:sym typeface="Wingdings" panose="05000000000000000000" pitchFamily="2" charset="2"/>
              </a:rPr>
              <a:t>mapirati</a:t>
            </a:r>
            <a:r>
              <a:rPr lang="bs-Latn-BA" dirty="0">
                <a:sym typeface="Wingdings" panose="05000000000000000000" pitchFamily="2" charset="2"/>
              </a:rPr>
              <a:t> URI sa nekom od zapisa u tabeli ruta.</a:t>
            </a:r>
          </a:p>
          <a:p>
            <a:r>
              <a:rPr lang="bs-Latn-BA" dirty="0">
                <a:sym typeface="Wingdings" panose="05000000000000000000" pitchFamily="2" charset="2"/>
              </a:rPr>
              <a:t>ASP.NET posjeduje </a:t>
            </a:r>
            <a:r>
              <a:rPr lang="bs-Latn-BA" dirty="0" err="1">
                <a:sym typeface="Wingdings" panose="05000000000000000000" pitchFamily="2" charset="2"/>
              </a:rPr>
              <a:t>ugrađenu</a:t>
            </a:r>
            <a:r>
              <a:rPr lang="bs-Latn-BA" dirty="0">
                <a:sym typeface="Wingdings" panose="05000000000000000000" pitchFamily="2" charset="2"/>
              </a:rPr>
              <a:t> konvenciju imenovanja metoda/akcija i </a:t>
            </a:r>
            <a:r>
              <a:rPr lang="bs-Latn-BA" dirty="0" err="1">
                <a:sym typeface="Wingdings" panose="05000000000000000000" pitchFamily="2" charset="2"/>
              </a:rPr>
              <a:t>kontrolera</a:t>
            </a:r>
            <a:r>
              <a:rPr lang="bs-Latn-BA" dirty="0">
                <a:sym typeface="Wingdings" panose="05000000000000000000" pitchFamily="2" charset="2"/>
              </a:rPr>
              <a:t>.</a:t>
            </a:r>
          </a:p>
          <a:p>
            <a:pPr lvl="1"/>
            <a:r>
              <a:rPr lang="bs-Latn-BA" dirty="0">
                <a:sym typeface="Wingdings" panose="05000000000000000000" pitchFamily="2" charset="2"/>
              </a:rPr>
              <a:t>GET – </a:t>
            </a:r>
            <a:r>
              <a:rPr lang="bs-Latn-BA" dirty="0" err="1">
                <a:sym typeface="Wingdings" panose="05000000000000000000" pitchFamily="2" charset="2"/>
              </a:rPr>
              <a:t>pokušava</a:t>
            </a:r>
            <a:r>
              <a:rPr lang="bs-Latn-BA" dirty="0">
                <a:sym typeface="Wingdings" panose="05000000000000000000" pitchFamily="2" charset="2"/>
              </a:rPr>
              <a:t> </a:t>
            </a:r>
            <a:r>
              <a:rPr lang="bs-Latn-BA" dirty="0" err="1">
                <a:sym typeface="Wingdings" panose="05000000000000000000" pitchFamily="2" charset="2"/>
              </a:rPr>
              <a:t>mapirati</a:t>
            </a:r>
            <a:r>
              <a:rPr lang="bs-Latn-BA" dirty="0">
                <a:sym typeface="Wingdings" panose="05000000000000000000" pitchFamily="2" charset="2"/>
              </a:rPr>
              <a:t> metodu koja počinje sa </a:t>
            </a:r>
            <a:r>
              <a:rPr lang="bs-Latn-BA" dirty="0" err="1">
                <a:sym typeface="Wingdings" panose="05000000000000000000" pitchFamily="2" charset="2"/>
              </a:rPr>
              <a:t>Get</a:t>
            </a:r>
            <a:r>
              <a:rPr lang="bs-Latn-BA" dirty="0">
                <a:sym typeface="Wingdings" panose="05000000000000000000" pitchFamily="2" charset="2"/>
              </a:rPr>
              <a:t> </a:t>
            </a:r>
          </a:p>
          <a:p>
            <a:pPr lvl="1"/>
            <a:r>
              <a:rPr lang="bs-Latn-BA" dirty="0">
                <a:sym typeface="Wingdings" panose="05000000000000000000" pitchFamily="2" charset="2"/>
              </a:rPr>
              <a:t>GET -  </a:t>
            </a:r>
            <a:r>
              <a:rPr lang="bs-Latn-BA" dirty="0" err="1">
                <a:sym typeface="Wingdings" panose="05000000000000000000" pitchFamily="2" charset="2"/>
              </a:rPr>
              <a:t>pokušava</a:t>
            </a:r>
            <a:r>
              <a:rPr lang="bs-Latn-BA" dirty="0">
                <a:sym typeface="Wingdings" panose="05000000000000000000" pitchFamily="2" charset="2"/>
              </a:rPr>
              <a:t> </a:t>
            </a:r>
            <a:r>
              <a:rPr lang="bs-Latn-BA" dirty="0" err="1">
                <a:sym typeface="Wingdings" panose="05000000000000000000" pitchFamily="2" charset="2"/>
              </a:rPr>
              <a:t>mapirati</a:t>
            </a:r>
            <a:r>
              <a:rPr lang="bs-Latn-BA" dirty="0">
                <a:sym typeface="Wingdings" panose="05000000000000000000" pitchFamily="2" charset="2"/>
              </a:rPr>
              <a:t> metodu koja ima atribut </a:t>
            </a:r>
            <a:r>
              <a:rPr lang="bs-Latn-BA" dirty="0" err="1">
                <a:sym typeface="Wingdings" panose="05000000000000000000" pitchFamily="2" charset="2"/>
              </a:rPr>
              <a:t>HttpGet</a:t>
            </a:r>
            <a:endParaRPr lang="bs-Latn-BA" dirty="0">
              <a:sym typeface="Wingdings" panose="05000000000000000000" pitchFamily="2" charset="2"/>
            </a:endParaRPr>
          </a:p>
          <a:p>
            <a:r>
              <a:rPr lang="bs-Latn-BA" dirty="0">
                <a:sym typeface="Wingdings" panose="05000000000000000000" pitchFamily="2" charset="2"/>
              </a:rPr>
              <a:t>GET atributi zavisno od verzije i tipa mogu biti</a:t>
            </a:r>
          </a:p>
          <a:p>
            <a:pPr lvl="2" algn="just"/>
            <a:r>
              <a:rPr lang="bs-Latn-BA" sz="1600" dirty="0"/>
              <a:t>[</a:t>
            </a:r>
            <a:r>
              <a:rPr lang="bs-Latn-BA" sz="1600" dirty="0" err="1"/>
              <a:t>HttpGet</a:t>
            </a:r>
            <a:r>
              <a:rPr lang="bs-Latn-BA" sz="1600" dirty="0"/>
              <a:t>]</a:t>
            </a:r>
          </a:p>
          <a:p>
            <a:pPr lvl="2" algn="just"/>
            <a:r>
              <a:rPr lang="bs-Latn-BA" sz="1600" dirty="0"/>
              <a:t>[</a:t>
            </a:r>
            <a:r>
              <a:rPr lang="bs-Latn-BA" sz="1600" dirty="0" err="1"/>
              <a:t>HttpPost</a:t>
            </a:r>
            <a:r>
              <a:rPr lang="bs-Latn-BA" sz="1600" dirty="0"/>
              <a:t>]</a:t>
            </a:r>
          </a:p>
          <a:p>
            <a:pPr lvl="2" algn="just"/>
            <a:r>
              <a:rPr lang="bs-Latn-BA" sz="1600" dirty="0"/>
              <a:t>[</a:t>
            </a:r>
            <a:r>
              <a:rPr lang="bs-Latn-BA" sz="1600" dirty="0" err="1"/>
              <a:t>AcceptVerbs</a:t>
            </a:r>
            <a:r>
              <a:rPr lang="bs-Latn-BA" sz="1600" dirty="0"/>
              <a:t>("GET")]</a:t>
            </a:r>
          </a:p>
          <a:p>
            <a:pPr lvl="2" algn="just"/>
            <a:r>
              <a:rPr lang="bs-Latn-BA" sz="1600" dirty="0"/>
              <a:t>[</a:t>
            </a:r>
            <a:r>
              <a:rPr lang="bs-Latn-BA" sz="1600" dirty="0" err="1"/>
              <a:t>AcceptVerbs</a:t>
            </a:r>
            <a:r>
              <a:rPr lang="bs-Latn-BA" sz="1600" dirty="0"/>
              <a:t>("GET", "TRACE")]</a:t>
            </a:r>
            <a:endParaRPr lang="hr-HR" altLang="sr-Latn-RS" sz="1600" dirty="0">
              <a:ea typeface="Calibri" panose="020F0502020204030204" pitchFamily="34" charset="0"/>
              <a:cs typeface="Calibri" panose="020F0502020204030204" pitchFamily="34" charset="0"/>
            </a:endParaRPr>
          </a:p>
          <a:p>
            <a:pPr lvl="1"/>
            <a:endParaRPr lang="bs-Latn-BA"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14425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en-US" dirty="0"/>
              <a:t>U </a:t>
            </a:r>
            <a:r>
              <a:rPr lang="en-US" dirty="0" err="1"/>
              <a:t>putanju</a:t>
            </a:r>
            <a:r>
              <a:rPr lang="en-US" dirty="0"/>
              <a:t> se </a:t>
            </a:r>
            <a:r>
              <a:rPr lang="en-US" dirty="0" err="1"/>
              <a:t>svakako</a:t>
            </a:r>
            <a:r>
              <a:rPr lang="en-US" dirty="0"/>
              <a:t> </a:t>
            </a:r>
            <a:r>
              <a:rPr lang="en-US" dirty="0" err="1"/>
              <a:t>može</a:t>
            </a:r>
            <a:r>
              <a:rPr lang="en-US" dirty="0"/>
              <a:t> </a:t>
            </a:r>
            <a:r>
              <a:rPr lang="en-US" dirty="0" err="1"/>
              <a:t>dodati</a:t>
            </a:r>
            <a:r>
              <a:rPr lang="en-US" dirty="0"/>
              <a:t> </a:t>
            </a:r>
            <a:r>
              <a:rPr lang="en-US" dirty="0" err="1"/>
              <a:t>i</a:t>
            </a:r>
            <a:r>
              <a:rPr lang="en-US" dirty="0"/>
              <a:t> </a:t>
            </a:r>
            <a:r>
              <a:rPr lang="en-US" dirty="0" err="1"/>
              <a:t>naziv</a:t>
            </a:r>
            <a:r>
              <a:rPr lang="en-US" dirty="0"/>
              <a:t> </a:t>
            </a:r>
            <a:r>
              <a:rPr lang="en-US" dirty="0" err="1"/>
              <a:t>akcije</a:t>
            </a:r>
            <a:r>
              <a:rPr lang="en-US" dirty="0"/>
              <a:t>, ali je </a:t>
            </a:r>
            <a:r>
              <a:rPr lang="en-US" dirty="0" err="1"/>
              <a:t>prethodno</a:t>
            </a:r>
            <a:r>
              <a:rPr lang="en-US" dirty="0"/>
              <a:t> </a:t>
            </a:r>
            <a:r>
              <a:rPr lang="en-US" dirty="0" err="1"/>
              <a:t>potrebno</a:t>
            </a:r>
            <a:r>
              <a:rPr lang="en-US" dirty="0"/>
              <a:t> </a:t>
            </a:r>
            <a:r>
              <a:rPr lang="en-US" dirty="0" err="1"/>
              <a:t>izvršiti</a:t>
            </a:r>
            <a:r>
              <a:rPr lang="en-US" dirty="0"/>
              <a:t> </a:t>
            </a:r>
            <a:r>
              <a:rPr lang="en-US" dirty="0" err="1"/>
              <a:t>njenu</a:t>
            </a:r>
            <a:r>
              <a:rPr lang="en-US" dirty="0"/>
              <a:t> </a:t>
            </a:r>
            <a:r>
              <a:rPr lang="en-US" dirty="0" err="1"/>
              <a:t>registraciju</a:t>
            </a:r>
            <a:endParaRPr lang="bs-Latn-BA" dirty="0"/>
          </a:p>
          <a:p>
            <a:endParaRPr lang="bs-Latn-BA" dirty="0"/>
          </a:p>
          <a:p>
            <a:endParaRPr lang="bs-Latn-BA" dirty="0"/>
          </a:p>
          <a:p>
            <a:endParaRPr lang="bs-Latn-BA" dirty="0"/>
          </a:p>
          <a:p>
            <a:endParaRPr lang="bs-Latn-BA" dirty="0"/>
          </a:p>
          <a:p>
            <a:r>
              <a:rPr lang="bs-Latn-BA" altLang="sr-Latn-RS" dirty="0">
                <a:ea typeface="Calibri" panose="020F0502020204030204" pitchFamily="34" charset="0"/>
                <a:cs typeface="Calibri" panose="020F0502020204030204" pitchFamily="34" charset="0"/>
              </a:rPr>
              <a:t>Nakon prethodne registracije, moguće je izvršiti direktni poziv akcija</a:t>
            </a:r>
            <a:endParaRPr lang="hr-HR" altLang="sr-Latn-RS" sz="1600" dirty="0">
              <a:ea typeface="Calibri" panose="020F0502020204030204" pitchFamily="34" charset="0"/>
              <a:cs typeface="Calibri" panose="020F0502020204030204" pitchFamily="34" charset="0"/>
            </a:endParaRPr>
          </a:p>
          <a:p>
            <a:endParaRPr lang="en-US" dirty="0"/>
          </a:p>
          <a:p>
            <a:endParaRPr lang="en-US" dirty="0"/>
          </a:p>
        </p:txBody>
      </p:sp>
      <p:sp>
        <p:nvSpPr>
          <p:cNvPr id="4" name="Rectangle 3">
            <a:extLst>
              <a:ext uri="{FF2B5EF4-FFF2-40B4-BE49-F238E27FC236}">
                <a16:creationId xmlns:a16="http://schemas.microsoft.com/office/drawing/2014/main" id="{887BBBC9-CB9D-4568-A82D-13A5AB3A3F15}"/>
              </a:ext>
            </a:extLst>
          </p:cNvPr>
          <p:cNvSpPr/>
          <p:nvPr/>
        </p:nvSpPr>
        <p:spPr>
          <a:xfrm>
            <a:off x="1723441" y="2864872"/>
            <a:ext cx="7957292" cy="1323439"/>
          </a:xfrm>
          <a:prstGeom prst="rect">
            <a:avLst/>
          </a:prstGeom>
        </p:spPr>
        <p:txBody>
          <a:bodyPr wrap="square">
            <a:spAutoFit/>
          </a:bodyPr>
          <a:lstStyle/>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config.Routes.MapHttpRoute</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name: </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eProdajaAPI</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routeTemplate</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api</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controller</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action</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err="1">
                <a:solidFill>
                  <a:srgbClr val="A31515"/>
                </a:solidFill>
                <a:highlight>
                  <a:srgbClr val="FFFFFF"/>
                </a:highlight>
                <a:latin typeface="Courier New" panose="02070309020205020404" pitchFamily="49" charset="0"/>
                <a:cs typeface="Courier New" panose="02070309020205020404" pitchFamily="49" charset="0"/>
              </a:rPr>
              <a:t>id</a:t>
            </a:r>
            <a:r>
              <a:rPr lang="bs-Latn-BA" sz="16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defaults</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600" dirty="0">
                <a:solidFill>
                  <a:srgbClr val="0000FF"/>
                </a:solidFill>
                <a:highlight>
                  <a:srgbClr val="FFFFFF"/>
                </a:highlight>
                <a:latin typeface="Courier New" panose="02070309020205020404" pitchFamily="49" charset="0"/>
                <a:cs typeface="Courier New" panose="02070309020205020404" pitchFamily="49" charset="0"/>
              </a:rPr>
              <a:t>new</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600" dirty="0" err="1">
                <a:solidFill>
                  <a:srgbClr val="2B91AF"/>
                </a:solidFill>
                <a:highlight>
                  <a:srgbClr val="FFFFFF"/>
                </a:highlight>
                <a:latin typeface="Courier New" panose="02070309020205020404" pitchFamily="49" charset="0"/>
                <a:cs typeface="Courier New" panose="02070309020205020404" pitchFamily="49" charset="0"/>
              </a:rPr>
              <a:t>RouteParameter</a:t>
            </a:r>
            <a:r>
              <a:rPr lang="bs-Latn-BA" sz="1600" dirty="0" err="1">
                <a:solidFill>
                  <a:srgbClr val="000000"/>
                </a:solidFill>
                <a:highlight>
                  <a:srgbClr val="FFFFFF"/>
                </a:highlight>
                <a:latin typeface="Courier New" panose="02070309020205020404" pitchFamily="49" charset="0"/>
                <a:cs typeface="Courier New" panose="02070309020205020404" pitchFamily="49" charset="0"/>
              </a:rPr>
              <a:t>.Optional</a:t>
            </a:r>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p>
          <a:p>
            <a:r>
              <a:rPr lang="bs-Latn-BA" sz="1600" dirty="0">
                <a:solidFill>
                  <a:srgbClr val="000000"/>
                </a:solidFill>
                <a:highlight>
                  <a:srgbClr val="FFFFFF"/>
                </a:highlight>
                <a:latin typeface="Courier New" panose="02070309020205020404" pitchFamily="49" charset="0"/>
                <a:cs typeface="Courier New" panose="02070309020205020404" pitchFamily="49" charset="0"/>
              </a:rPr>
              <a:t>           );</a:t>
            </a:r>
            <a:endParaRPr lang="bs-Latn-BA" sz="16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59FBEF5D-82B7-4E84-AF30-524B2F87E347}"/>
              </a:ext>
            </a:extLst>
          </p:cNvPr>
          <p:cNvSpPr/>
          <p:nvPr/>
        </p:nvSpPr>
        <p:spPr>
          <a:xfrm>
            <a:off x="1960880" y="5425440"/>
            <a:ext cx="7081520" cy="369332"/>
          </a:xfrm>
          <a:prstGeom prst="rect">
            <a:avLst/>
          </a:prstGeom>
        </p:spPr>
        <p:txBody>
          <a:bodyPr wrap="square">
            <a:spAutoFit/>
          </a:bodyPr>
          <a:lstStyle/>
          <a:p>
            <a:r>
              <a:rPr lang="bs-Latn-BA" dirty="0">
                <a:latin typeface="Courier New" panose="02070309020205020404" pitchFamily="49" charset="0"/>
                <a:cs typeface="Courier New" panose="02070309020205020404" pitchFamily="49" charset="0"/>
              </a:rPr>
              <a:t>http://webadresa/api/Korisnici/PronadjiKorisnika/1</a:t>
            </a:r>
          </a:p>
        </p:txBody>
      </p:sp>
    </p:spTree>
    <p:extLst>
      <p:ext uri="{BB962C8B-B14F-4D97-AF65-F5344CB8AC3E}">
        <p14:creationId xmlns:p14="http://schemas.microsoft.com/office/powerpoint/2010/main" val="257286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C40-82CF-4FCE-B65A-21E1B4A560C6}"/>
              </a:ext>
            </a:extLst>
          </p:cNvPr>
          <p:cNvSpPr>
            <a:spLocks noGrp="1"/>
          </p:cNvSpPr>
          <p:nvPr>
            <p:ph type="title"/>
          </p:nvPr>
        </p:nvSpPr>
        <p:spPr/>
        <p:txBody>
          <a:bodyPr/>
          <a:lstStyle/>
          <a:p>
            <a:r>
              <a:rPr lang="bs-Latn-BA" dirty="0" err="1"/>
              <a:t>Rutiranje</a:t>
            </a:r>
            <a:endParaRPr lang="en-US" dirty="0"/>
          </a:p>
        </p:txBody>
      </p:sp>
      <p:sp>
        <p:nvSpPr>
          <p:cNvPr id="3" name="Content Placeholder 2">
            <a:extLst>
              <a:ext uri="{FF2B5EF4-FFF2-40B4-BE49-F238E27FC236}">
                <a16:creationId xmlns:a16="http://schemas.microsoft.com/office/drawing/2014/main" id="{4BDA59F7-D805-451B-8334-F37814393EF5}"/>
              </a:ext>
            </a:extLst>
          </p:cNvPr>
          <p:cNvSpPr>
            <a:spLocks noGrp="1"/>
          </p:cNvSpPr>
          <p:nvPr>
            <p:ph idx="1"/>
          </p:nvPr>
        </p:nvSpPr>
        <p:spPr/>
        <p:txBody>
          <a:bodyPr/>
          <a:lstStyle/>
          <a:p>
            <a:r>
              <a:rPr lang="bs-Latn-BA" altLang="sr-Latn-RS" dirty="0">
                <a:ea typeface="Calibri" panose="020F0502020204030204" pitchFamily="34" charset="0"/>
                <a:cs typeface="Calibri" panose="020F0502020204030204" pitchFamily="34" charset="0"/>
              </a:rPr>
              <a:t>Korištenjem atributa </a:t>
            </a:r>
            <a:r>
              <a:rPr lang="bs-Latn-BA" sz="2400" dirty="0" err="1">
                <a:solidFill>
                  <a:srgbClr val="2B91AF"/>
                </a:solidFill>
                <a:highlight>
                  <a:srgbClr val="FFFFFF"/>
                </a:highlight>
                <a:latin typeface="Consolas" panose="020B0609020204030204" pitchFamily="49" charset="0"/>
              </a:rPr>
              <a:t>ActionName</a:t>
            </a:r>
            <a:r>
              <a:rPr lang="bs-Latn-BA" altLang="sr-Latn-RS" dirty="0">
                <a:ea typeface="Calibri" panose="020F0502020204030204" pitchFamily="34" charset="0"/>
                <a:cs typeface="Calibri" panose="020F0502020204030204" pitchFamily="34" charset="0"/>
              </a:rPr>
              <a:t> akcijama se mogu dodijeliti i druga imena</a:t>
            </a: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endParaRPr lang="bs-Latn-BA" altLang="sr-Latn-RS" sz="1600" dirty="0">
              <a:ea typeface="Calibri" panose="020F0502020204030204" pitchFamily="34" charset="0"/>
              <a:cs typeface="Calibri" panose="020F0502020204030204" pitchFamily="34" charset="0"/>
            </a:endParaRPr>
          </a:p>
          <a:p>
            <a:r>
              <a:rPr lang="bs-Latn-BA" altLang="sr-Latn-RS" dirty="0">
                <a:ea typeface="Calibri" panose="020F0502020204030204" pitchFamily="34" charset="0"/>
                <a:cs typeface="Calibri" panose="020F0502020204030204" pitchFamily="34" charset="0"/>
              </a:rPr>
              <a:t>U slučaju da je određenu metodu potrebno učiniti nedostupnom, na raspolaganju je </a:t>
            </a:r>
            <a:r>
              <a:rPr lang="bs-Latn-BA" altLang="sr-Latn-RS" dirty="0" err="1">
                <a:solidFill>
                  <a:srgbClr val="00B0F0"/>
                </a:solidFill>
                <a:ea typeface="Calibri" panose="020F0502020204030204" pitchFamily="34" charset="0"/>
                <a:cs typeface="Calibri" panose="020F0502020204030204" pitchFamily="34" charset="0"/>
              </a:rPr>
              <a:t>NonAction</a:t>
            </a:r>
            <a:r>
              <a:rPr lang="bs-Latn-BA" altLang="sr-Latn-RS" dirty="0">
                <a:ea typeface="Calibri" panose="020F0502020204030204" pitchFamily="34" charset="0"/>
                <a:cs typeface="Calibri" panose="020F0502020204030204" pitchFamily="34" charset="0"/>
              </a:rPr>
              <a:t> atribut ili </a:t>
            </a:r>
            <a:r>
              <a:rPr lang="bs-Latn-BA" altLang="sr-Latn-RS" dirty="0" err="1">
                <a:solidFill>
                  <a:srgbClr val="00B0F0"/>
                </a:solidFill>
                <a:ea typeface="Calibri" panose="020F0502020204030204" pitchFamily="34" charset="0"/>
                <a:cs typeface="Calibri" panose="020F0502020204030204" pitchFamily="34" charset="0"/>
              </a:rPr>
              <a:t>private</a:t>
            </a:r>
            <a:r>
              <a:rPr lang="bs-Latn-BA" altLang="sr-Latn-RS" dirty="0">
                <a:ea typeface="Calibri" panose="020F0502020204030204" pitchFamily="34" charset="0"/>
                <a:cs typeface="Calibri" panose="020F0502020204030204" pitchFamily="34" charset="0"/>
              </a:rPr>
              <a:t> ključna riječ.</a:t>
            </a:r>
            <a:endParaRPr lang="hr-HR" altLang="sr-Latn-RS"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CD1FE735-B01D-4E06-8D76-5557A951853E}"/>
              </a:ext>
            </a:extLst>
          </p:cNvPr>
          <p:cNvSpPr/>
          <p:nvPr/>
        </p:nvSpPr>
        <p:spPr>
          <a:xfrm>
            <a:off x="2404768" y="2627379"/>
            <a:ext cx="7560840" cy="1169551"/>
          </a:xfrm>
          <a:prstGeom prst="rect">
            <a:avLst/>
          </a:prstGeom>
        </p:spPr>
        <p:txBody>
          <a:bodyPr wrap="square">
            <a:spAutoFit/>
          </a:bodyPr>
          <a:lstStyle/>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HttpGet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ActionName</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a:solidFill>
                  <a:srgbClr val="A31515"/>
                </a:solidFill>
                <a:highlight>
                  <a:srgbClr val="FFFFFF"/>
                </a:highlight>
                <a:latin typeface="Courier New" panose="02070309020205020404" pitchFamily="49" charset="0"/>
                <a:cs typeface="Courier New" panose="02070309020205020404" pitchFamily="49" charset="0"/>
              </a:rPr>
              <a:t>"FIT_</a:t>
            </a:r>
            <a:r>
              <a:rPr lang="bs-Latn-BA" sz="1400" dirty="0" err="1">
                <a:solidFill>
                  <a:srgbClr val="A31515"/>
                </a:solidFill>
                <a:highlight>
                  <a:srgbClr val="FFFFFF"/>
                </a:highlight>
                <a:latin typeface="Courier New" panose="02070309020205020404" pitchFamily="49" charset="0"/>
                <a:cs typeface="Courier New" panose="02070309020205020404" pitchFamily="49" charset="0"/>
              </a:rPr>
              <a:t>PronadjiKorisnika</a:t>
            </a:r>
            <a:r>
              <a:rPr lang="bs-Latn-BA" sz="1400" dirty="0">
                <a:solidFill>
                  <a:srgbClr val="A31515"/>
                </a:solidFill>
                <a:highlight>
                  <a:srgbClr val="FFFFFF"/>
                </a:highlight>
                <a:latin typeface="Courier New" panose="02070309020205020404" pitchFamily="49" charset="0"/>
                <a:cs typeface="Courier New" panose="02070309020205020404" pitchFamily="49" charset="0"/>
              </a:rPr>
              <a: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public</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IHttpActionResult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PronadjiKorisnika</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int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2B91AF"/>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db.Korisnici.Find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008000"/>
                </a:solidFill>
                <a:highlight>
                  <a:srgbClr val="FFFFFF"/>
                </a:highlight>
                <a:latin typeface="Courier New" panose="02070309020205020404" pitchFamily="49" charset="0"/>
                <a:cs typeface="Courier New" panose="02070309020205020404" pitchFamily="49" charset="0"/>
              </a:rPr>
              <a:t>//....</a:t>
            </a:r>
            <a:endParaRPr lang="bs-Latn-BA"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7138C98A-ECC7-4B5C-A645-1B9B8B5F5E00}"/>
              </a:ext>
            </a:extLst>
          </p:cNvPr>
          <p:cNvSpPr/>
          <p:nvPr/>
        </p:nvSpPr>
        <p:spPr>
          <a:xfrm>
            <a:off x="2015679" y="4001294"/>
            <a:ext cx="7629012" cy="369332"/>
          </a:xfrm>
          <a:prstGeom prst="rect">
            <a:avLst/>
          </a:prstGeom>
        </p:spPr>
        <p:txBody>
          <a:bodyPr wrap="none">
            <a:spAutoFit/>
          </a:bodyPr>
          <a:lstStyle/>
          <a:p>
            <a:r>
              <a:rPr lang="bs-Latn-BA" dirty="0">
                <a:latin typeface="Courier New" panose="02070309020205020404" pitchFamily="49" charset="0"/>
                <a:cs typeface="Courier New" panose="02070309020205020404" pitchFamily="49" charset="0"/>
              </a:rPr>
              <a:t>http://webadresa/api/Korisnici/FIT_PronadjiKorisnika/1</a:t>
            </a:r>
          </a:p>
        </p:txBody>
      </p:sp>
      <p:sp>
        <p:nvSpPr>
          <p:cNvPr id="6" name="Rectangle 5">
            <a:extLst>
              <a:ext uri="{FF2B5EF4-FFF2-40B4-BE49-F238E27FC236}">
                <a16:creationId xmlns:a16="http://schemas.microsoft.com/office/drawing/2014/main" id="{35F3302E-93AF-43B4-A423-FE0B68EBFFB0}"/>
              </a:ext>
            </a:extLst>
          </p:cNvPr>
          <p:cNvSpPr/>
          <p:nvPr/>
        </p:nvSpPr>
        <p:spPr>
          <a:xfrm>
            <a:off x="2404768" y="5699909"/>
            <a:ext cx="7992888" cy="954107"/>
          </a:xfrm>
          <a:prstGeom prst="rect">
            <a:avLst/>
          </a:prstGeom>
        </p:spPr>
        <p:txBody>
          <a:bodyPr wrap="square">
            <a:spAutoFit/>
          </a:bodyPr>
          <a:lstStyle/>
          <a:p>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NonAction</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public</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2B91AF"/>
                </a:solidFill>
                <a:highlight>
                  <a:srgbClr val="FFFFFF"/>
                </a:highlight>
                <a:latin typeface="Courier New" panose="02070309020205020404" pitchFamily="49" charset="0"/>
                <a:cs typeface="Courier New" panose="02070309020205020404" pitchFamily="49" charset="0"/>
              </a:rPr>
              <a:t>IHttpActionResult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PronadjiKorisnika</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FF"/>
                </a:solidFill>
                <a:highlight>
                  <a:srgbClr val="FFFFFF"/>
                </a:highlight>
                <a:latin typeface="Courier New" panose="02070309020205020404" pitchFamily="49" charset="0"/>
                <a:cs typeface="Courier New" panose="02070309020205020404" pitchFamily="49" charset="0"/>
              </a:rPr>
              <a:t>int</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2B91AF"/>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korisnici</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 = </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db.Korisnici.Find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r>
              <a:rPr lang="bs-Latn-BA" sz="1400" dirty="0" err="1">
                <a:solidFill>
                  <a:srgbClr val="000000"/>
                </a:solidFill>
                <a:highlight>
                  <a:srgbClr val="FFFFFF"/>
                </a:highlight>
                <a:latin typeface="Courier New" panose="02070309020205020404" pitchFamily="49" charset="0"/>
                <a:cs typeface="Courier New" panose="02070309020205020404" pitchFamily="49" charset="0"/>
              </a:rPr>
              <a:t>id</a:t>
            </a:r>
            <a:r>
              <a:rPr lang="bs-Latn-BA" sz="1400" dirty="0">
                <a:solidFill>
                  <a:srgbClr val="000000"/>
                </a:solidFill>
                <a:highlight>
                  <a:srgbClr val="FFFFFF"/>
                </a:highlight>
                <a:latin typeface="Courier New" panose="02070309020205020404" pitchFamily="49" charset="0"/>
                <a:cs typeface="Courier New" panose="02070309020205020404" pitchFamily="49" charset="0"/>
              </a:rPr>
              <a:t>);</a:t>
            </a:r>
          </a:p>
          <a:p>
            <a:r>
              <a:rPr lang="bs-Latn-BA" sz="1400" dirty="0">
                <a:solidFill>
                  <a:srgbClr val="000000"/>
                </a:solidFill>
                <a:highlight>
                  <a:srgbClr val="FFFFFF"/>
                </a:highlight>
                <a:latin typeface="Courier New" panose="02070309020205020404" pitchFamily="49" charset="0"/>
                <a:cs typeface="Courier New" panose="02070309020205020404" pitchFamily="49" charset="0"/>
              </a:rPr>
              <a:t>       </a:t>
            </a:r>
            <a:r>
              <a:rPr lang="bs-Latn-BA" sz="1400" dirty="0">
                <a:solidFill>
                  <a:srgbClr val="008000"/>
                </a:solidFill>
                <a:highlight>
                  <a:srgbClr val="FFFFFF"/>
                </a:highlight>
                <a:latin typeface="Courier New" panose="02070309020205020404" pitchFamily="49" charset="0"/>
                <a:cs typeface="Courier New" panose="02070309020205020404" pitchFamily="49" charset="0"/>
              </a:rPr>
              <a:t>//....</a:t>
            </a:r>
            <a:endParaRPr lang="bs-Latn-B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57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1424</Words>
  <Application>Microsoft Office PowerPoint</Application>
  <PresentationFormat>Widescreen</PresentationFormat>
  <Paragraphs>211</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Courier New</vt:lpstr>
      <vt:lpstr>Wingdings</vt:lpstr>
      <vt:lpstr>Office Theme</vt:lpstr>
      <vt:lpstr>Razvoj Softvera II Web API 2 dio</vt:lpstr>
      <vt:lpstr>Sadržaj</vt:lpstr>
      <vt:lpstr>Rutiranje u ASP.NET Core</vt:lpstr>
      <vt:lpstr>api vs mvc rutiranje</vt:lpstr>
      <vt:lpstr>Implementacije MVC Paterrna u ASP.NET Core </vt:lpstr>
      <vt:lpstr>Rutiranje u ASP.NET Core</vt:lpstr>
      <vt:lpstr>Rutiranje</vt:lpstr>
      <vt:lpstr>Rutiranje</vt:lpstr>
      <vt:lpstr>Rutiranje</vt:lpstr>
      <vt:lpstr>Definisanje šablona za rutiranje  (routing template)</vt:lpstr>
      <vt:lpstr>Implementacija routing šablona –  Web API sa ASP.NET Core</vt:lpstr>
      <vt:lpstr>Pregovori – Content Negotiation (conneg)</vt:lpstr>
      <vt:lpstr>Pregovori</vt:lpstr>
      <vt:lpstr>Pregovori</vt:lpstr>
      <vt:lpstr>Pregovori</vt:lpstr>
      <vt:lpstr>Pregovori</vt:lpstr>
      <vt:lpstr>Validacija</vt:lpstr>
      <vt:lpstr>Validacija</vt:lpstr>
      <vt:lpstr>Validacija</vt:lpstr>
      <vt:lpstr>Validacija</vt:lpstr>
      <vt:lpstr>Model Binding</vt:lpstr>
      <vt:lpstr>Demo primjer : Validacija –  Web API sa ASP.NET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Razvoj Softvera II Web API 2 dio</dc:title>
  <dc:creator>Bahrudin Hrnjica</dc:creator>
  <cp:lastModifiedBy>Bahrudin Hrnjica</cp:lastModifiedBy>
  <cp:revision>9</cp:revision>
  <dcterms:created xsi:type="dcterms:W3CDTF">2019-02-21T07:39:08Z</dcterms:created>
  <dcterms:modified xsi:type="dcterms:W3CDTF">2019-03-30T10:48:10Z</dcterms:modified>
</cp:coreProperties>
</file>