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0" r:id="rId5"/>
    <p:sldId id="263" r:id="rId6"/>
    <p:sldId id="269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85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52400" y="651647"/>
            <a:ext cx="11708412" cy="9635353"/>
            <a:chOff x="-969639" y="2106832"/>
            <a:chExt cx="11708412" cy="96353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69639" y="2106832"/>
              <a:ext cx="11708412" cy="963535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6400" y="3467100"/>
            <a:ext cx="1546860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9600" kern="0" spc="-300" smtClean="0">
                <a:solidFill>
                  <a:srgbClr val="2FA599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Gmarket Sans Bold" pitchFamily="34" charset="0"/>
              </a:rPr>
              <a:t>성적관리 프로그램</a:t>
            </a:r>
            <a:endParaRPr 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01200" y="7852213"/>
            <a:ext cx="75438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100" smtClean="0">
                <a:solidFill>
                  <a:srgbClr val="1C2F69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Gmarket Sans Bold" pitchFamily="34" charset="0"/>
              </a:rPr>
              <a:t>3</a:t>
            </a:r>
            <a:r>
              <a:rPr lang="ko-KR" altLang="en-US" sz="4000" kern="0" spc="-100" smtClean="0">
                <a:solidFill>
                  <a:srgbClr val="1C2F69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Gmarket Sans Bold" pitchFamily="34" charset="0"/>
              </a:rPr>
              <a:t>조 김지호</a:t>
            </a:r>
            <a:r>
              <a:rPr lang="en-US" altLang="ko-KR" sz="4000" kern="0" spc="-100" smtClean="0">
                <a:solidFill>
                  <a:srgbClr val="1C2F69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Gmarket Sans Bold" pitchFamily="34" charset="0"/>
              </a:rPr>
              <a:t>, </a:t>
            </a:r>
            <a:r>
              <a:rPr lang="ko-KR" altLang="en-US" sz="4000" kern="0" spc="-100" smtClean="0">
                <a:solidFill>
                  <a:srgbClr val="1C2F69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Gmarket Sans Bold" pitchFamily="34" charset="0"/>
              </a:rPr>
              <a:t>김혜영</a:t>
            </a:r>
            <a:r>
              <a:rPr lang="en-US" altLang="ko-KR" sz="4000" kern="0" spc="-100" smtClean="0">
                <a:solidFill>
                  <a:srgbClr val="1C2F69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Gmarket Sans Bold" pitchFamily="34" charset="0"/>
              </a:rPr>
              <a:t>, </a:t>
            </a:r>
            <a:r>
              <a:rPr lang="ko-KR" altLang="en-US" sz="4000" kern="0" spc="-100" smtClean="0">
                <a:solidFill>
                  <a:srgbClr val="1C2F69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Gmarket Sans Bold" pitchFamily="34" charset="0"/>
              </a:rPr>
              <a:t>박현서</a:t>
            </a:r>
            <a:r>
              <a:rPr lang="en-US" altLang="ko-KR" sz="4000" kern="0" spc="-100" smtClean="0">
                <a:solidFill>
                  <a:srgbClr val="1C2F69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Gmarket Sans Bold" pitchFamily="34" charset="0"/>
              </a:rPr>
              <a:t>, </a:t>
            </a:r>
            <a:r>
              <a:rPr lang="ko-KR" altLang="en-US" sz="4000" kern="0" spc="-100" smtClean="0">
                <a:solidFill>
                  <a:srgbClr val="1C2F69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Gmarket Sans Bold" pitchFamily="34" charset="0"/>
              </a:rPr>
              <a:t>이기웅</a:t>
            </a:r>
            <a:endParaRPr 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4089090" y="5950772"/>
            <a:ext cx="3835031" cy="493714"/>
            <a:chOff x="3758284" y="5785045"/>
            <a:chExt cx="3835031" cy="493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8284" y="5785045"/>
              <a:ext cx="3835031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1567" y="1440898"/>
            <a:ext cx="3832634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900" kern="0" spc="-300" dirty="0" smtClean="0">
                <a:solidFill>
                  <a:srgbClr val="1C2F69"/>
                </a:solidFill>
                <a:latin typeface="Gmarket Sans Bold" pitchFamily="34" charset="0"/>
                <a:cs typeface="Gmarket Sans Bold" pitchFamily="34" charset="0"/>
              </a:rPr>
              <a:t>Contents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691317" y="6629967"/>
            <a:ext cx="5393990" cy="666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E3401F"/>
                </a:solidFill>
                <a:latin typeface="Gmarket Sans Bold" pitchFamily="34" charset="0"/>
                <a:cs typeface="Gmarket Sans Bold" pitchFamily="34" charset="0"/>
              </a:rPr>
              <a:t>메인 타이틀 작성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246977" y="3437184"/>
            <a:ext cx="2282669" cy="2735570"/>
            <a:chOff x="2246977" y="3437184"/>
            <a:chExt cx="2282669" cy="273557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77" y="3437184"/>
              <a:ext cx="2282669" cy="273557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51273" y="7391707"/>
            <a:ext cx="4418128" cy="19542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 smtClean="0">
                <a:solidFill>
                  <a:srgbClr val="1C2F69"/>
                </a:solidFill>
                <a:latin typeface="Gmarket Sans Medium" pitchFamily="34" charset="0"/>
                <a:cs typeface="Gmarket Sans Medium" pitchFamily="34" charset="0"/>
              </a:rPr>
              <a:t>이곳에 파트1의 간략한 내용을</a:t>
            </a:r>
          </a:p>
          <a:p>
            <a:pPr algn="ctr"/>
            <a:r>
              <a:rPr lang="en-US" sz="1800" kern="0" spc="-100" dirty="0" smtClean="0">
                <a:solidFill>
                  <a:srgbClr val="1C2F69"/>
                </a:solidFill>
                <a:latin typeface="Gmarket Sans Medium" pitchFamily="34" charset="0"/>
                <a:cs typeface="Gmarket Sans Medium" pitchFamily="34" charset="0"/>
              </a:rPr>
              <a:t>소개하여 주세요. 텍스트박스를 더블클릭하여 내용을 수정하세요. 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2509379" y="4347896"/>
            <a:ext cx="1757864" cy="666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PART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542435" y="4684457"/>
            <a:ext cx="1691753" cy="18965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01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929807" y="6959800"/>
            <a:ext cx="2917009" cy="326400"/>
            <a:chOff x="1929807" y="6959800"/>
            <a:chExt cx="2917009" cy="3264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9807" y="6959800"/>
              <a:ext cx="2917009" cy="3264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527680" y="6629967"/>
            <a:ext cx="5393990" cy="666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2FA599"/>
                </a:solidFill>
                <a:latin typeface="Gmarket Sans Bold" pitchFamily="34" charset="0"/>
                <a:cs typeface="Gmarket Sans Bold" pitchFamily="34" charset="0"/>
              </a:rPr>
              <a:t>메인 타이틀 작성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6083341" y="3437184"/>
            <a:ext cx="2282669" cy="2735570"/>
            <a:chOff x="6083341" y="3437184"/>
            <a:chExt cx="2282669" cy="273557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3341" y="3437184"/>
              <a:ext cx="2282669" cy="273557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014386" y="7391707"/>
            <a:ext cx="4364629" cy="19542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 smtClean="0">
                <a:solidFill>
                  <a:srgbClr val="1C2F69"/>
                </a:solidFill>
                <a:latin typeface="Gmarket Sans Medium" pitchFamily="34" charset="0"/>
                <a:cs typeface="Gmarket Sans Medium" pitchFamily="34" charset="0"/>
              </a:rPr>
              <a:t>이곳에 파트1의 간략한 내용을</a:t>
            </a:r>
          </a:p>
          <a:p>
            <a:pPr algn="ctr"/>
            <a:r>
              <a:rPr lang="en-US" sz="1800" kern="0" spc="-100" dirty="0" smtClean="0">
                <a:solidFill>
                  <a:srgbClr val="1C2F69"/>
                </a:solidFill>
                <a:latin typeface="Gmarket Sans Medium" pitchFamily="34" charset="0"/>
                <a:cs typeface="Gmarket Sans Medium" pitchFamily="34" charset="0"/>
              </a:rPr>
              <a:t>소개하여 주세요. 텍스트박스를 더블클릭하여 내용을 수정하세요. 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6345743" y="4347896"/>
            <a:ext cx="1757864" cy="666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PART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6378799" y="4684457"/>
            <a:ext cx="1691753" cy="18965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01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5769363" y="6959800"/>
            <a:ext cx="2910624" cy="326400"/>
            <a:chOff x="5769363" y="6959800"/>
            <a:chExt cx="2910624" cy="32640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9363" y="6959800"/>
              <a:ext cx="2910624" cy="32640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8364044" y="6629967"/>
            <a:ext cx="5393990" cy="666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358A3C"/>
                </a:solidFill>
                <a:latin typeface="Gmarket Sans Bold" pitchFamily="34" charset="0"/>
                <a:cs typeface="Gmarket Sans Bold" pitchFamily="34" charset="0"/>
              </a:rPr>
              <a:t>메인 타이틀 작성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9919704" y="3437184"/>
            <a:ext cx="2282669" cy="2735570"/>
            <a:chOff x="9919704" y="3437184"/>
            <a:chExt cx="2282669" cy="273557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19704" y="3437184"/>
              <a:ext cx="2282669" cy="273557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8838029" y="7391707"/>
            <a:ext cx="4390072" cy="19542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 smtClean="0">
                <a:solidFill>
                  <a:srgbClr val="1C2F69"/>
                </a:solidFill>
                <a:latin typeface="Gmarket Sans Medium" pitchFamily="34" charset="0"/>
                <a:cs typeface="Gmarket Sans Medium" pitchFamily="34" charset="0"/>
              </a:rPr>
              <a:t>이곳에 파트1의 간략한 내용을</a:t>
            </a:r>
          </a:p>
          <a:p>
            <a:pPr algn="ctr"/>
            <a:r>
              <a:rPr lang="en-US" sz="1800" kern="0" spc="-100" dirty="0" smtClean="0">
                <a:solidFill>
                  <a:srgbClr val="1C2F69"/>
                </a:solidFill>
                <a:latin typeface="Gmarket Sans Medium" pitchFamily="34" charset="0"/>
                <a:cs typeface="Gmarket Sans Medium" pitchFamily="34" charset="0"/>
              </a:rPr>
              <a:t>소개하여 주세요. 텍스트박스를 더블클릭하여 내용을 수정하세요. 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0182107" y="4347896"/>
            <a:ext cx="1757864" cy="666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PART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0215163" y="4684457"/>
            <a:ext cx="1691753" cy="18965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01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9597246" y="6959800"/>
            <a:ext cx="2927586" cy="326400"/>
            <a:chOff x="9597246" y="6959800"/>
            <a:chExt cx="2927586" cy="32640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97246" y="6959800"/>
              <a:ext cx="2927586" cy="326400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2200408" y="6629967"/>
            <a:ext cx="5393990" cy="666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FFB352"/>
                </a:solidFill>
                <a:latin typeface="Gmarket Sans Bold" pitchFamily="34" charset="0"/>
                <a:cs typeface="Gmarket Sans Bold" pitchFamily="34" charset="0"/>
              </a:rPr>
              <a:t>메인 타이틀 작성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3756068" y="3437184"/>
            <a:ext cx="2282669" cy="2735570"/>
            <a:chOff x="13756068" y="3437184"/>
            <a:chExt cx="2282669" cy="273557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56068" y="3437184"/>
              <a:ext cx="2282669" cy="2735570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2661671" y="7391707"/>
            <a:ext cx="4415515" cy="19542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 smtClean="0">
                <a:solidFill>
                  <a:srgbClr val="1C2F69"/>
                </a:solidFill>
                <a:latin typeface="Gmarket Sans Medium" pitchFamily="34" charset="0"/>
                <a:cs typeface="Gmarket Sans Medium" pitchFamily="34" charset="0"/>
              </a:rPr>
              <a:t>이곳에 파트1의 간략한 내용을</a:t>
            </a:r>
          </a:p>
          <a:p>
            <a:pPr algn="ctr"/>
            <a:r>
              <a:rPr lang="en-US" sz="1800" kern="0" spc="-100" dirty="0" smtClean="0">
                <a:solidFill>
                  <a:srgbClr val="1C2F69"/>
                </a:solidFill>
                <a:latin typeface="Gmarket Sans Medium" pitchFamily="34" charset="0"/>
                <a:cs typeface="Gmarket Sans Medium" pitchFamily="34" charset="0"/>
              </a:rPr>
              <a:t>소개하여 주세요. 텍스트박스를 더블클릭하여 내용을 수정하세요. 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14018471" y="4347896"/>
            <a:ext cx="1757864" cy="666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PART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14051527" y="4684457"/>
            <a:ext cx="1691753" cy="18965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01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3438898" y="6959800"/>
            <a:ext cx="2917009" cy="326400"/>
            <a:chOff x="13438898" y="6959800"/>
            <a:chExt cx="2917009" cy="32640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38898" y="6959800"/>
              <a:ext cx="2917009" cy="326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1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24000" y="687972"/>
            <a:ext cx="317241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프로젝트 개요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1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24000" y="687972"/>
            <a:ext cx="54864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제작기간 및 업무담당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graphicFrame>
        <p:nvGraphicFramePr>
          <p:cNvPr id="9" name="Group 127">
            <a:extLst>
              <a:ext uri="{FF2B5EF4-FFF2-40B4-BE49-F238E27FC236}">
                <a16:creationId xmlns:a16="http://schemas.microsoft.com/office/drawing/2014/main" id="{2C410F46-052D-41E7-A4A0-616396B71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353403"/>
              </p:ext>
            </p:extLst>
          </p:nvPr>
        </p:nvGraphicFramePr>
        <p:xfrm>
          <a:off x="685800" y="2552700"/>
          <a:ext cx="11734800" cy="7238997"/>
        </p:xfrm>
        <a:graphic>
          <a:graphicData uri="http://schemas.openxmlformats.org/drawingml/2006/table">
            <a:tbl>
              <a:tblPr/>
              <a:tblGrid>
                <a:gridCol w="1668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8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81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00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24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rgbClr val="C0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SUN</a:t>
                      </a:r>
                      <a:endParaRPr kumimoji="1" lang="en-US" altLang="ko-KR" sz="1500" b="1" i="0" u="none" strike="noStrike" cap="none" normalizeH="0" baseline="0">
                        <a:solidFill>
                          <a:srgbClr val="C0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MON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TUE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WED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THU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FRI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2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SAT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7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5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731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  <a:endParaRPr kumimoji="0" lang="en-US" altLang="ko-KR" sz="1500" b="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731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  <a:endParaRPr kumimoji="0" lang="en-US" altLang="ko-KR" sz="15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13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14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15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16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17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18</a:t>
                      </a:r>
                      <a:endParaRPr kumimoji="0" lang="en-US" altLang="ko-KR" sz="1500" b="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731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19</a:t>
                      </a:r>
                      <a:endParaRPr kumimoji="0" lang="en-US" altLang="ko-KR" sz="15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20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  <a:endParaRPr kumimoji="0" lang="en-US" altLang="ko-KR" sz="1500" b="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731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  <a:endParaRPr kumimoji="0" lang="en-US" altLang="ko-KR" sz="15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29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30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500" b="0" i="0" u="none" strike="noStrike" cap="none" normalizeH="0" baseline="0" dirty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257800" y="1466928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2022.06</a:t>
            </a:r>
            <a:endParaRPr lang="ko-KR" altLang="en-US" sz="54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400300" y="7429500"/>
            <a:ext cx="8305800" cy="304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25700" y="8797435"/>
            <a:ext cx="3200400" cy="3074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34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2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1367" y="4217276"/>
            <a:ext cx="12002981" cy="21901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200" kern="0" spc="-300" dirty="0" smtClean="0">
                <a:solidFill>
                  <a:srgbClr val="2FA599"/>
                </a:solidFill>
                <a:latin typeface="Gmarket Sans Bold" pitchFamily="34" charset="0"/>
                <a:cs typeface="Gmarket Sans Bold" pitchFamily="34" charset="0"/>
              </a:rPr>
              <a:t>Thank</a:t>
            </a:r>
            <a:r>
              <a:rPr lang="en-US" sz="8200" kern="0" spc="-300" dirty="0" smtClean="0">
                <a:solidFill>
                  <a:srgbClr val="1C2F69"/>
                </a:solidFill>
                <a:latin typeface="Gmarket Sans Bold" pitchFamily="34" charset="0"/>
                <a:cs typeface="Gmarket Sans Bold" pitchFamily="34" charset="0"/>
              </a:rPr>
              <a:t> You!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56770" y="5415275"/>
            <a:ext cx="6372173" cy="493714"/>
            <a:chOff x="5956770" y="5415275"/>
            <a:chExt cx="6372173" cy="493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6770" y="5415275"/>
              <a:ext cx="6372173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28944" y="4936710"/>
            <a:ext cx="719110" cy="798125"/>
            <a:chOff x="12328944" y="4936710"/>
            <a:chExt cx="719110" cy="79812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8944" y="4936710"/>
              <a:ext cx="719110" cy="7981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134</Words>
  <Application>Microsoft Office PowerPoint</Application>
  <PresentationFormat>사용자 지정</PresentationFormat>
  <Paragraphs>64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?? ??</vt:lpstr>
      <vt:lpstr>Gmarket Sans Bold</vt:lpstr>
      <vt:lpstr>Gmarket Sans Medium</vt:lpstr>
      <vt:lpstr>나눔바른고딕</vt:lpstr>
      <vt:lpstr>-윤고딕330</vt:lpstr>
      <vt:lpstr>-윤고딕350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505</cp:lastModifiedBy>
  <cp:revision>9</cp:revision>
  <dcterms:created xsi:type="dcterms:W3CDTF">2022-06-16T16:36:13Z</dcterms:created>
  <dcterms:modified xsi:type="dcterms:W3CDTF">2022-06-16T08:57:15Z</dcterms:modified>
</cp:coreProperties>
</file>