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3" r:id="rId6"/>
    <p:sldId id="280" r:id="rId7"/>
    <p:sldId id="277" r:id="rId8"/>
    <p:sldId id="276" r:id="rId9"/>
    <p:sldId id="279" r:id="rId10"/>
    <p:sldId id="278" r:id="rId11"/>
    <p:sldId id="281" r:id="rId12"/>
    <p:sldId id="272" r:id="rId13"/>
    <p:sldId id="273" r:id="rId14"/>
    <p:sldId id="274" r:id="rId15"/>
    <p:sldId id="282" r:id="rId16"/>
    <p:sldId id="293" r:id="rId17"/>
    <p:sldId id="283" r:id="rId18"/>
    <p:sldId id="284" r:id="rId19"/>
    <p:sldId id="285" r:id="rId20"/>
    <p:sldId id="286" r:id="rId21"/>
    <p:sldId id="292" r:id="rId22"/>
    <p:sldId id="288" r:id="rId23"/>
    <p:sldId id="289" r:id="rId24"/>
    <p:sldId id="275" r:id="rId25"/>
    <p:sldId id="269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7.png"/><Relationship Id="rId7" Type="http://schemas.openxmlformats.org/officeDocument/2006/relationships/image" Target="../media/image5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52400" y="651647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6400" y="3467100"/>
            <a:ext cx="154686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9600" kern="0" spc="-300" dirty="0" smtClean="0">
                <a:solidFill>
                  <a:srgbClr val="2FA59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Gmarket Sans Bold" pitchFamily="34" charset="0"/>
              </a:rPr>
              <a:t>성적관리 프로그램</a:t>
            </a:r>
            <a:endParaRPr 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9200" y="7962900"/>
            <a:ext cx="83058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3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조 김지호</a:t>
            </a:r>
            <a:r>
              <a:rPr lang="en-US" altLang="ko-KR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, 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김혜영</a:t>
            </a:r>
            <a:r>
              <a:rPr lang="en-US" altLang="ko-KR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, 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박현서</a:t>
            </a:r>
            <a:r>
              <a:rPr lang="en-US" altLang="ko-KR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, 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이기웅</a:t>
            </a:r>
            <a:endParaRPr lang="en-US" sz="2800" dirty="0">
              <a:latin typeface="-윤고딕330" panose="02030504000101010101" pitchFamily="18" charset="-127"/>
              <a:ea typeface="-윤고딕350" panose="02030504000101010101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8051907" y="4914900"/>
            <a:ext cx="9474093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ER Diagram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3771627"/>
            <a:ext cx="5760000" cy="457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3771899"/>
            <a:ext cx="5760000" cy="4578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2491" y="3009900"/>
            <a:ext cx="157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Logical</a:t>
            </a:r>
            <a:endParaRPr lang="ko-KR" alt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10134600" y="3027218"/>
            <a:ext cx="157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Physical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48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설계 구조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43462"/>
            <a:ext cx="6657327" cy="1777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86" y="7658100"/>
            <a:ext cx="3078428" cy="1896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95500"/>
            <a:ext cx="5222182" cy="1933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618" y="5250004"/>
            <a:ext cx="6677892" cy="17536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꺾인 연결선 14"/>
          <p:cNvCxnSpPr>
            <a:stCxn id="4" idx="1"/>
            <a:endCxn id="2" idx="0"/>
          </p:cNvCxnSpPr>
          <p:nvPr/>
        </p:nvCxnSpPr>
        <p:spPr>
          <a:xfrm rot="10800000" flipV="1">
            <a:off x="4090664" y="3062288"/>
            <a:ext cx="2462536" cy="22811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3"/>
            <a:endCxn id="5" idx="0"/>
          </p:cNvCxnSpPr>
          <p:nvPr/>
        </p:nvCxnSpPr>
        <p:spPr>
          <a:xfrm>
            <a:off x="11775382" y="3062289"/>
            <a:ext cx="2744182" cy="21877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2"/>
          </p:cNvCxnSpPr>
          <p:nvPr/>
        </p:nvCxnSpPr>
        <p:spPr>
          <a:xfrm>
            <a:off x="9164291" y="4029078"/>
            <a:ext cx="55909" cy="3629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8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1" y="1661273"/>
            <a:ext cx="7699841" cy="85678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978262"/>
            <a:ext cx="8481575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33790" y="3058158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DB </a:t>
            </a:r>
            <a:r>
              <a:rPr lang="ko-KR" altLang="en-US" sz="2800" b="1" smtClean="0"/>
              <a:t>구성  및 데이터 입력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9661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67300"/>
            <a:ext cx="14529571" cy="327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888933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DB </a:t>
            </a:r>
            <a:r>
              <a:rPr lang="ko-KR" altLang="en-US" sz="2800" b="1" smtClean="0"/>
              <a:t>연동</a:t>
            </a:r>
            <a:endParaRPr lang="ko-KR" altLang="en-US" sz="28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049630"/>
            <a:ext cx="11590450" cy="618369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4572000" y="3667999"/>
            <a:ext cx="2057400" cy="1475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 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606491"/>
            <a:ext cx="10363200" cy="4535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6671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메인페이지 설정</a:t>
            </a:r>
            <a:endParaRPr lang="ko-KR" altLang="en-US" sz="28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4000500"/>
            <a:ext cx="9753600" cy="59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0" y="2400300"/>
            <a:ext cx="12964234" cy="69064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4200" y="1783646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메인페이지 </a:t>
            </a:r>
            <a:r>
              <a:rPr lang="en-US" altLang="ko-KR" sz="2800" b="1" smtClean="0"/>
              <a:t>DB </a:t>
            </a:r>
            <a:r>
              <a:rPr lang="ko-KR" altLang="en-US" sz="2800" b="1" smtClean="0"/>
              <a:t>출력</a:t>
            </a:r>
            <a:endParaRPr lang="ko-KR" altLang="en-US" sz="28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0" y="6057900"/>
            <a:ext cx="571579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4114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  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74400" y="1775892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데이터 추가 기능 구현</a:t>
            </a:r>
            <a:endParaRPr lang="ko-KR" altLang="en-US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815046"/>
            <a:ext cx="11201400" cy="7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4114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  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00" y="2140010"/>
            <a:ext cx="11199795" cy="33480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930" y="5586785"/>
            <a:ext cx="10421270" cy="4468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4991100"/>
            <a:ext cx="6172200" cy="41113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70046" y="1506333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데이터 추가 기능 구현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0283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 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1430000" y="2514626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데이터 추가 기능 오류 처리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019300"/>
            <a:ext cx="9787709" cy="769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3274176"/>
            <a:ext cx="8610600" cy="58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11" y="2012457"/>
            <a:ext cx="14258423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1431191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데이터 수정 기능 구현</a:t>
            </a:r>
            <a:endParaRPr lang="ko-KR" altLang="en-US" sz="28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600700"/>
            <a:ext cx="6011114" cy="44583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11200" y="3446934"/>
            <a:ext cx="39998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/>
              <a:t>데이터 수정 기능 오류 처리</a:t>
            </a:r>
            <a:endParaRPr lang="ko-KR" altLang="en-US" sz="25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495" y="6057900"/>
            <a:ext cx="5801535" cy="38867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1000" y="3911053"/>
            <a:ext cx="5896798" cy="402963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371600" y="91059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4800" y="6767273"/>
            <a:ext cx="1828800" cy="20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82714" y="91059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1981" y="495300"/>
            <a:ext cx="4708038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kern="0" spc="-300" dirty="0" smtClean="0">
                <a:solidFill>
                  <a:srgbClr val="1C2F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2653" y="4917572"/>
            <a:ext cx="29158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dirty="0" smtClean="0">
                <a:latin typeface="Gmarket Sans Bold" pitchFamily="34" charset="0"/>
                <a:cs typeface="Gmarket Sans Bold" pitchFamily="34" charset="0"/>
              </a:rPr>
              <a:t>프로젝트 개요</a:t>
            </a:r>
            <a:endParaRPr lang="en-US" sz="24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346221" y="2441710"/>
            <a:ext cx="1802390" cy="2160000"/>
            <a:chOff x="2246977" y="3437184"/>
            <a:chExt cx="1802390" cy="21600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77" y="3437184"/>
              <a:ext cx="1802390" cy="216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392253" y="3009900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512058" y="3343225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834374" y="5341852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282400" y="8664151"/>
            <a:ext cx="3253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  <a:cs typeface="Gmarket Sans Bold" pitchFamily="34" charset="0"/>
              </a:rPr>
              <a:t>프로젝트 후기</a:t>
            </a:r>
            <a:endParaRPr lang="en-US" sz="24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825928" y="6258122"/>
            <a:ext cx="1803600" cy="216000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48599" y="9145534"/>
            <a:ext cx="2910624" cy="326400"/>
            <a:chOff x="5769363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718232" y="4897349"/>
            <a:ext cx="292393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</a:rPr>
              <a:t>요구사항명세</a:t>
            </a:r>
            <a:endParaRPr lang="en-US" sz="2400" b="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037453" y="2441710"/>
            <a:ext cx="1803600" cy="216000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19369" y="535791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708996" y="8672872"/>
            <a:ext cx="274045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  <a:cs typeface="Gmarket Sans Bold" pitchFamily="34" charset="0"/>
              </a:rPr>
              <a:t>다이어그램</a:t>
            </a:r>
            <a:endParaRPr lang="en-US" sz="2400" b="1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183643" y="6252679"/>
            <a:ext cx="1803600" cy="216000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01390" y="9140091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86" name="Object 8"/>
          <p:cNvSpPr txBox="1"/>
          <p:nvPr/>
        </p:nvSpPr>
        <p:spPr>
          <a:xfrm>
            <a:off x="13929399" y="6779483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87" name="Object 9"/>
          <p:cNvSpPr txBox="1"/>
          <p:nvPr/>
        </p:nvSpPr>
        <p:spPr>
          <a:xfrm>
            <a:off x="13929399" y="7112808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07</a:t>
            </a:r>
            <a:endParaRPr lang="en-US" dirty="0"/>
          </a:p>
        </p:txBody>
      </p:sp>
      <p:sp>
        <p:nvSpPr>
          <p:cNvPr id="88" name="Object 8"/>
          <p:cNvSpPr txBox="1"/>
          <p:nvPr/>
        </p:nvSpPr>
        <p:spPr>
          <a:xfrm>
            <a:off x="12088453" y="3009900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89" name="Object 9"/>
          <p:cNvSpPr txBox="1"/>
          <p:nvPr/>
        </p:nvSpPr>
        <p:spPr>
          <a:xfrm>
            <a:off x="12208258" y="3343225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sp>
        <p:nvSpPr>
          <p:cNvPr id="90" name="Object 8"/>
          <p:cNvSpPr txBox="1"/>
          <p:nvPr/>
        </p:nvSpPr>
        <p:spPr>
          <a:xfrm>
            <a:off x="6180963" y="6774040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91" name="Object 9"/>
          <p:cNvSpPr txBox="1"/>
          <p:nvPr/>
        </p:nvSpPr>
        <p:spPr>
          <a:xfrm>
            <a:off x="6298401" y="7107365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05</a:t>
            </a:r>
            <a:endParaRPr lang="en-US" dirty="0"/>
          </a:p>
        </p:txBody>
      </p:sp>
      <p:sp>
        <p:nvSpPr>
          <p:cNvPr id="92" name="Object 3"/>
          <p:cNvSpPr txBox="1"/>
          <p:nvPr/>
        </p:nvSpPr>
        <p:spPr>
          <a:xfrm>
            <a:off x="1723487" y="8652470"/>
            <a:ext cx="29158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  <a:cs typeface="Gmarket Sans Bold" pitchFamily="34" charset="0"/>
              </a:rPr>
              <a:t>스토리보드</a:t>
            </a:r>
            <a:endParaRPr lang="en-US" sz="2400" b="1" dirty="0"/>
          </a:p>
        </p:txBody>
      </p:sp>
      <p:grpSp>
        <p:nvGrpSpPr>
          <p:cNvPr id="93" name="그룹 1001"/>
          <p:cNvGrpSpPr/>
          <p:nvPr/>
        </p:nvGrpSpPr>
        <p:grpSpPr>
          <a:xfrm>
            <a:off x="2165268" y="6249413"/>
            <a:ext cx="1802390" cy="2160000"/>
            <a:chOff x="2246977" y="3437184"/>
            <a:chExt cx="1802390" cy="2160000"/>
          </a:xfrm>
        </p:grpSpPr>
        <p:pic>
          <p:nvPicPr>
            <p:cNvPr id="94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77" y="3437184"/>
              <a:ext cx="1802390" cy="2160000"/>
            </a:xfrm>
            <a:prstGeom prst="rect">
              <a:avLst/>
            </a:prstGeom>
          </p:spPr>
        </p:pic>
      </p:grpSp>
      <p:sp>
        <p:nvSpPr>
          <p:cNvPr id="95" name="Object 8"/>
          <p:cNvSpPr txBox="1"/>
          <p:nvPr/>
        </p:nvSpPr>
        <p:spPr>
          <a:xfrm>
            <a:off x="2182642" y="6770774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96" name="Object 9"/>
          <p:cNvSpPr txBox="1"/>
          <p:nvPr/>
        </p:nvSpPr>
        <p:spPr>
          <a:xfrm>
            <a:off x="2297400" y="7104099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dirty="0"/>
          </a:p>
        </p:txBody>
      </p:sp>
      <p:grpSp>
        <p:nvGrpSpPr>
          <p:cNvPr id="97" name="그룹 1002"/>
          <p:cNvGrpSpPr/>
          <p:nvPr/>
        </p:nvGrpSpPr>
        <p:grpSpPr>
          <a:xfrm>
            <a:off x="1722350" y="9136825"/>
            <a:ext cx="2917009" cy="326400"/>
            <a:chOff x="1929807" y="6959800"/>
            <a:chExt cx="2917009" cy="326400"/>
          </a:xfrm>
        </p:grpSpPr>
        <p:pic>
          <p:nvPicPr>
            <p:cNvPr id="98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04" name="Object 23"/>
          <p:cNvSpPr txBox="1"/>
          <p:nvPr/>
        </p:nvSpPr>
        <p:spPr>
          <a:xfrm>
            <a:off x="9840354" y="8672871"/>
            <a:ext cx="211390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dirty="0" smtClean="0">
                <a:latin typeface="Gmarket Sans Bold" pitchFamily="34" charset="0"/>
                <a:cs typeface="Gmarket Sans Bold" pitchFamily="34" charset="0"/>
              </a:rPr>
              <a:t>주요 기능</a:t>
            </a:r>
            <a:endParaRPr lang="en-US" sz="2400" b="1" dirty="0"/>
          </a:p>
        </p:txBody>
      </p:sp>
      <p:grpSp>
        <p:nvGrpSpPr>
          <p:cNvPr id="105" name="그룹 1005"/>
          <p:cNvGrpSpPr/>
          <p:nvPr/>
        </p:nvGrpSpPr>
        <p:grpSpPr>
          <a:xfrm>
            <a:off x="9984956" y="6252679"/>
            <a:ext cx="1803600" cy="2160000"/>
            <a:chOff x="9919704" y="3437184"/>
            <a:chExt cx="2282669" cy="2735570"/>
          </a:xfrm>
        </p:grpSpPr>
        <p:pic>
          <p:nvPicPr>
            <p:cNvPr id="106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07" name="그룹 1006"/>
          <p:cNvGrpSpPr/>
          <p:nvPr/>
        </p:nvGrpSpPr>
        <p:grpSpPr>
          <a:xfrm>
            <a:off x="9467082" y="9140091"/>
            <a:ext cx="2927586" cy="326400"/>
            <a:chOff x="9597246" y="6959800"/>
            <a:chExt cx="2927586" cy="326400"/>
          </a:xfrm>
        </p:grpSpPr>
        <p:pic>
          <p:nvPicPr>
            <p:cNvPr id="108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109" name="Object 33"/>
          <p:cNvSpPr txBox="1"/>
          <p:nvPr/>
        </p:nvSpPr>
        <p:spPr>
          <a:xfrm>
            <a:off x="7495044" y="4939725"/>
            <a:ext cx="322180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</a:rPr>
              <a:t>일정표</a:t>
            </a:r>
            <a:endParaRPr lang="en-US" sz="2400" b="1" dirty="0"/>
          </a:p>
        </p:txBody>
      </p:sp>
      <p:grpSp>
        <p:nvGrpSpPr>
          <p:cNvPr id="110" name="그룹 1007"/>
          <p:cNvGrpSpPr/>
          <p:nvPr/>
        </p:nvGrpSpPr>
        <p:grpSpPr>
          <a:xfrm>
            <a:off x="8191232" y="2441710"/>
            <a:ext cx="1803600" cy="2160000"/>
            <a:chOff x="13756068" y="3437184"/>
            <a:chExt cx="2282669" cy="2735570"/>
          </a:xfrm>
        </p:grpSpPr>
        <p:pic>
          <p:nvPicPr>
            <p:cNvPr id="111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12" name="그룹 1008"/>
          <p:cNvGrpSpPr/>
          <p:nvPr/>
        </p:nvGrpSpPr>
        <p:grpSpPr>
          <a:xfrm>
            <a:off x="7687496" y="5372100"/>
            <a:ext cx="2917009" cy="326400"/>
            <a:chOff x="13438898" y="6959800"/>
            <a:chExt cx="2917009" cy="326400"/>
          </a:xfrm>
        </p:grpSpPr>
        <p:pic>
          <p:nvPicPr>
            <p:cNvPr id="113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16" name="Object 8"/>
          <p:cNvSpPr txBox="1"/>
          <p:nvPr/>
        </p:nvSpPr>
        <p:spPr>
          <a:xfrm>
            <a:off x="9993643" y="6774040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117" name="Object 9"/>
          <p:cNvSpPr txBox="1"/>
          <p:nvPr/>
        </p:nvSpPr>
        <p:spPr>
          <a:xfrm>
            <a:off x="10069843" y="7107365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06</a:t>
            </a:r>
            <a:endParaRPr lang="en-US" dirty="0"/>
          </a:p>
        </p:txBody>
      </p:sp>
      <p:sp>
        <p:nvSpPr>
          <p:cNvPr id="118" name="Object 8"/>
          <p:cNvSpPr txBox="1"/>
          <p:nvPr/>
        </p:nvSpPr>
        <p:spPr>
          <a:xfrm>
            <a:off x="8202253" y="3009900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119" name="Object 9"/>
          <p:cNvSpPr txBox="1"/>
          <p:nvPr/>
        </p:nvSpPr>
        <p:spPr>
          <a:xfrm>
            <a:off x="8282263" y="3356544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3" grpId="0"/>
      <p:bldP spid="23" grpId="0"/>
      <p:bldP spid="33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5" grpId="0"/>
      <p:bldP spid="96" grpId="0"/>
      <p:bldP spid="104" grpId="0"/>
      <p:bldP spid="109" grpId="0"/>
      <p:bldP spid="116" grpId="0"/>
      <p:bldP spid="117" grpId="0"/>
      <p:bldP spid="118" grpId="0"/>
      <p:bldP spid="1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8" y="2171700"/>
            <a:ext cx="11734278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1499143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데이터 삭제 기능 구현</a:t>
            </a:r>
            <a:endParaRPr lang="ko-KR" altLang="en-US" sz="28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2582" y="1649461"/>
            <a:ext cx="5868219" cy="3991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2028" y="6294940"/>
            <a:ext cx="5839640" cy="39248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0" y="6294940"/>
            <a:ext cx="5811061" cy="39153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54787" y="5580846"/>
            <a:ext cx="39998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/>
              <a:t>데이터 삭제 기능 오류 처리</a:t>
            </a:r>
            <a:endParaRPr lang="ko-KR" altLang="en-US" sz="250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357454" y="9563100"/>
            <a:ext cx="16247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2428" y="89636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삭제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52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5558190"/>
            <a:ext cx="5811061" cy="3915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558190"/>
            <a:ext cx="5953956" cy="3905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2567679"/>
            <a:ext cx="18073057" cy="29319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011400" y="6057900"/>
            <a:ext cx="6858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1675068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데이터 </a:t>
            </a:r>
            <a:r>
              <a:rPr lang="ko-KR" altLang="en-US" sz="2800" b="1" smtClean="0"/>
              <a:t>검색</a:t>
            </a:r>
            <a:r>
              <a:rPr lang="ko-KR" altLang="en-US" sz="2800" b="1" smtClean="0"/>
              <a:t> </a:t>
            </a:r>
            <a:r>
              <a:rPr lang="ko-KR" altLang="en-US" sz="2800" b="1" smtClean="0"/>
              <a:t>기능 구현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4005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441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 </a:t>
            </a:r>
            <a:r>
              <a:rPr lang="en-US" altLang="ko-KR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– DB </a:t>
            </a:r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저장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4" y="4834789"/>
            <a:ext cx="11710138" cy="49874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00" y="1917720"/>
            <a:ext cx="9241200" cy="2554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1519074"/>
            <a:ext cx="5811061" cy="39057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332" y="6362700"/>
            <a:ext cx="6096000" cy="34595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0012" y="3314700"/>
            <a:ext cx="5792008" cy="391532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906000" y="2122095"/>
            <a:ext cx="685800" cy="2020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363200" y="9410700"/>
            <a:ext cx="5959132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74400" y="17199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도움말</a:t>
            </a:r>
            <a:endParaRPr lang="en-US" altLang="ko-KR" sz="2800" b="1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4" y="2931042"/>
            <a:ext cx="9814986" cy="5781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4600" y="1790700"/>
            <a:ext cx="7391400" cy="50121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0332" y="5153313"/>
            <a:ext cx="6477000" cy="43605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820400" y="2552700"/>
            <a:ext cx="539932" cy="37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후기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3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7" y="4217276"/>
            <a:ext cx="12002981" cy="2190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kern="0" spc="-300" dirty="0" smtClean="0">
                <a:solidFill>
                  <a:srgbClr val="2FA599"/>
                </a:solidFill>
                <a:latin typeface="Gmarket Sans Bold" pitchFamily="34" charset="0"/>
                <a:cs typeface="Gmarket Sans Bold" pitchFamily="34" charset="0"/>
              </a:rPr>
              <a:t>Thank</a:t>
            </a:r>
            <a:r>
              <a:rPr lang="en-US" sz="8200" kern="0" spc="-300" dirty="0" smtClean="0">
                <a:solidFill>
                  <a:srgbClr val="1C2F69"/>
                </a:solidFill>
                <a:latin typeface="Gmarket Sans Bold" pitchFamily="34" charset="0"/>
                <a:cs typeface="Gmarket Sans Bold" pitchFamily="34" charset="0"/>
              </a:rPr>
              <a:t> You!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6248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개요 및 업무 담당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42498" y="2247900"/>
            <a:ext cx="15929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명 </a:t>
            </a:r>
            <a:r>
              <a:rPr lang="en-US" altLang="ko-KR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성적 관리 프로그램</a:t>
            </a:r>
            <a:endParaRPr lang="en-US" altLang="ko-KR" sz="3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목적 </a:t>
            </a:r>
            <a:r>
              <a:rPr lang="en-US" altLang="ko-KR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학생들의 점수를 입력하여 총점</a:t>
            </a:r>
            <a:r>
              <a:rPr lang="en-US" altLang="ko-KR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평균</a:t>
            </a:r>
            <a:r>
              <a:rPr lang="en-US" altLang="ko-KR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등급을 편리하게 관리하기 위함</a:t>
            </a:r>
            <a:endParaRPr lang="ko-KR" altLang="en-US" sz="3600" b="1" dirty="0">
              <a:latin typeface="Yu Gothic UI Semibold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5486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일정표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8166"/>
              </p:ext>
            </p:extLst>
          </p:nvPr>
        </p:nvGraphicFramePr>
        <p:xfrm>
          <a:off x="3352800" y="2552700"/>
          <a:ext cx="11734800" cy="7238997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24800" y="146692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2022.06</a:t>
            </a:r>
            <a:endParaRPr lang="ko-KR" altLang="en-US" sz="5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637038" y="618258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프로젝트 주제 선정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9659723" y="6182589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역할 분담 및 코드 분석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7335421" y="7617811"/>
            <a:ext cx="380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코드 수정</a:t>
            </a:r>
            <a:r>
              <a:rPr lang="en-US" altLang="ko-KR" b="1" smtClean="0"/>
              <a:t>, </a:t>
            </a:r>
            <a:r>
              <a:rPr lang="ko-KR" altLang="en-US" b="1" smtClean="0"/>
              <a:t>보완 </a:t>
            </a:r>
            <a:r>
              <a:rPr lang="en-US" altLang="ko-KR" b="1" smtClean="0"/>
              <a:t>/ DB </a:t>
            </a:r>
            <a:r>
              <a:rPr lang="ko-KR" altLang="en-US" b="1" smtClean="0"/>
              <a:t>작성 </a:t>
            </a:r>
            <a:r>
              <a:rPr lang="en-US" altLang="ko-KR" b="1" smtClean="0"/>
              <a:t>/ PPT </a:t>
            </a:r>
            <a:r>
              <a:rPr lang="ko-KR" altLang="en-US" b="1" smtClean="0"/>
              <a:t>제작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283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요구 사항 명세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38300"/>
            <a:ext cx="10414386" cy="8331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6248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스토리보드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14080"/>
            <a:ext cx="14097000" cy="86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4572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 case Diagram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6900"/>
            <a:ext cx="10820400" cy="75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Class Diagram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" y="2628900"/>
            <a:ext cx="2405400" cy="53729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19074"/>
            <a:ext cx="4762719" cy="83902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81" y="3477171"/>
            <a:ext cx="3467319" cy="50953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386" y="1409700"/>
            <a:ext cx="2810214" cy="4716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168" y="6276193"/>
            <a:ext cx="2590800" cy="383782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13590600" y="6024843"/>
            <a:ext cx="111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343900" y="5905500"/>
            <a:ext cx="187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343900" y="6743700"/>
            <a:ext cx="187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653800" y="5315365"/>
            <a:ext cx="1044000" cy="0"/>
          </a:xfrm>
          <a:prstGeom prst="straightConnector1">
            <a:avLst/>
          </a:prstGeom>
          <a:ln w="28702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05800" y="5597723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-componentList</a:t>
            </a:r>
            <a:endParaRPr lang="ko-KR" altLang="en-US" sz="1400"/>
          </a:p>
        </p:txBody>
      </p:sp>
      <p:cxnSp>
        <p:nvCxnSpPr>
          <p:cNvPr id="26" name="꺾인 연결선 25"/>
          <p:cNvCxnSpPr>
            <a:stCxn id="8" idx="1"/>
            <a:endCxn id="9" idx="1"/>
          </p:cNvCxnSpPr>
          <p:nvPr/>
        </p:nvCxnSpPr>
        <p:spPr>
          <a:xfrm rot="10800000" flipH="1" flipV="1">
            <a:off x="14943568" y="3768076"/>
            <a:ext cx="21600" cy="4427030"/>
          </a:xfrm>
          <a:prstGeom prst="bentConnector3">
            <a:avLst>
              <a:gd name="adj1" fmla="val -109999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05800" y="6435923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-searchResultList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8392392" y="5902523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0..*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8382000" y="6743700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0..*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3573992" y="5676900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-mainapp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3639800" y="6057900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0..1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2677392" y="4988123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-component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3216654" y="5364516"/>
            <a:ext cx="50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0..1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19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4495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Sequence Diagram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31845"/>
            <a:ext cx="10936520" cy="87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233</Words>
  <Application>Microsoft Office PowerPoint</Application>
  <PresentationFormat>사용자 지정</PresentationFormat>
  <Paragraphs>115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?? ??</vt:lpstr>
      <vt:lpstr>Gmarket Sans Bold</vt:lpstr>
      <vt:lpstr>Yu Gothic UI Semibold</vt:lpstr>
      <vt:lpstr>나눔바른고딕</vt:lpstr>
      <vt:lpstr>-윤고딕330</vt:lpstr>
      <vt:lpstr>-윤고딕350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58</cp:revision>
  <dcterms:created xsi:type="dcterms:W3CDTF">2022-06-16T16:36:13Z</dcterms:created>
  <dcterms:modified xsi:type="dcterms:W3CDTF">2022-06-24T08:55:16Z</dcterms:modified>
</cp:coreProperties>
</file>