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3" r:id="rId6"/>
    <p:sldId id="269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52400" y="651647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6400" y="3467100"/>
            <a:ext cx="1546860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9600" kern="0" spc="-300" smtClean="0">
                <a:solidFill>
                  <a:srgbClr val="2FA599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Gmarket Sans Bold" pitchFamily="34" charset="0"/>
              </a:rPr>
              <a:t>성적관리 프로그램</a:t>
            </a:r>
            <a:endParaRPr 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1200" y="7852213"/>
            <a:ext cx="75438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3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조 김지호</a:t>
            </a:r>
            <a:r>
              <a:rPr lang="en-US" altLang="ko-KR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, 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김혜영</a:t>
            </a:r>
            <a:r>
              <a:rPr lang="en-US" altLang="ko-KR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, 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박현서</a:t>
            </a:r>
            <a:r>
              <a:rPr lang="en-US" altLang="ko-KR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, </a:t>
            </a:r>
            <a:r>
              <a:rPr lang="ko-KR" altLang="en-US" sz="4000" kern="0" spc="-100" smtClean="0">
                <a:solidFill>
                  <a:srgbClr val="1C2F69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Gmarket Sans Bold" pitchFamily="34" charset="0"/>
              </a:rPr>
              <a:t>이기웅</a:t>
            </a:r>
            <a:endParaRPr 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4089090" y="5950772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1567" y="1440898"/>
            <a:ext cx="3832634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91317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E3401F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51273" y="7391707"/>
            <a:ext cx="4418128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509379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542435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27680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14386" y="7391707"/>
            <a:ext cx="4364629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345743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378799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64044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358A3C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838029" y="7391707"/>
            <a:ext cx="4390072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0182107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215163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200408" y="6629967"/>
            <a:ext cx="5393990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B352"/>
                </a:solidFill>
                <a:latin typeface="Gmarket Sans Bold" pitchFamily="34" charset="0"/>
                <a:cs typeface="Gmarket Sans Bold" pitchFamily="34" charset="0"/>
              </a:rPr>
              <a:t>메인 타이틀 작성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661671" y="7391707"/>
            <a:ext cx="4415515" cy="1954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이곳에 파트1의 간략한 내용을</a:t>
            </a:r>
          </a:p>
          <a:p>
            <a:pPr algn="ctr"/>
            <a:r>
              <a:rPr lang="en-US" sz="1800" kern="0" spc="-100" dirty="0" smtClean="0">
                <a:solidFill>
                  <a:srgbClr val="1C2F69"/>
                </a:solidFill>
                <a:latin typeface="Gmarket Sans Medium" pitchFamily="34" charset="0"/>
                <a:cs typeface="Gmarket Sans Medium" pitchFamily="34" charset="0"/>
              </a:rPr>
              <a:t>소개하여 주세요. 텍스트박스를 더블클릭하여 내용을 수정하세요. 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4018471" y="4347896"/>
            <a:ext cx="1757864" cy="66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4051527" y="4684457"/>
            <a:ext cx="1691753" cy="1896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01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317241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개요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9" y="637116"/>
            <a:ext cx="16767641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24000" y="687972"/>
            <a:ext cx="5486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제작기간 및 업무담당</a:t>
            </a:r>
            <a:endParaRPr 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graphicFrame>
        <p:nvGraphicFramePr>
          <p:cNvPr id="9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53403"/>
              </p:ext>
            </p:extLst>
          </p:nvPr>
        </p:nvGraphicFramePr>
        <p:xfrm>
          <a:off x="685800" y="2552700"/>
          <a:ext cx="11734800" cy="7238997"/>
        </p:xfrm>
        <a:graphic>
          <a:graphicData uri="http://schemas.openxmlformats.org/drawingml/2006/table">
            <a:tbl>
              <a:tblPr/>
              <a:tblGrid>
                <a:gridCol w="166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2002981" cy="2190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 smtClean="0">
                <a:solidFill>
                  <a:srgbClr val="2FA599"/>
                </a:solidFill>
                <a:latin typeface="Gmarket Sans Bold" pitchFamily="34" charset="0"/>
                <a:cs typeface="Gmarket Sans Bold" pitchFamily="34" charset="0"/>
              </a:rPr>
              <a:t>Thank</a:t>
            </a:r>
            <a:r>
              <a:rPr lang="en-US" sz="8200" kern="0" spc="-300" dirty="0" smtClean="0">
                <a:solidFill>
                  <a:srgbClr val="1C2F69"/>
                </a:solidFill>
                <a:latin typeface="Gmarket Sans Bold" pitchFamily="34" charset="0"/>
                <a:cs typeface="Gmarket Sans Bold" pitchFamily="34" charset="0"/>
              </a:rPr>
              <a:t> You!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884119" y="5944807"/>
            <a:ext cx="7888107" cy="6712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500" kern="0" spc="-100" dirty="0" smtClean="0">
                <a:solidFill>
                  <a:srgbClr val="FFB352"/>
                </a:solidFill>
                <a:latin typeface="Gmarket Sans Bold" pitchFamily="34" charset="0"/>
                <a:cs typeface="Gmarket Sans Bold" pitchFamily="34" charset="0"/>
              </a:rPr>
              <a:t>연락처 사이트주소 작성자 회사로고 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사용자 지정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Gmarket Sans Bold</vt:lpstr>
      <vt:lpstr>Gmarket Sans Medium</vt:lpstr>
      <vt:lpstr>나눔바른고딕</vt:lpstr>
      <vt:lpstr>-윤고딕330</vt:lpstr>
      <vt:lpstr>-윤고딕350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5</cp:revision>
  <dcterms:created xsi:type="dcterms:W3CDTF">2022-06-16T16:36:13Z</dcterms:created>
  <dcterms:modified xsi:type="dcterms:W3CDTF">2022-06-16T08:10:34Z</dcterms:modified>
</cp:coreProperties>
</file>