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3" r:id="rId6"/>
    <p:sldId id="277" r:id="rId7"/>
    <p:sldId id="276" r:id="rId8"/>
    <p:sldId id="279" r:id="rId9"/>
    <p:sldId id="278" r:id="rId10"/>
    <p:sldId id="281" r:id="rId11"/>
    <p:sldId id="271" r:id="rId12"/>
    <p:sldId id="272" r:id="rId13"/>
    <p:sldId id="273" r:id="rId14"/>
    <p:sldId id="274" r:id="rId15"/>
    <p:sldId id="280" r:id="rId16"/>
    <p:sldId id="275" r:id="rId17"/>
    <p:sldId id="269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52400" y="651647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6400" y="3467100"/>
            <a:ext cx="154686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9600" kern="0" spc="-300" dirty="0" smtClean="0">
                <a:solidFill>
                  <a:srgbClr val="2FA59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Gmarket Sans Bold" pitchFamily="34" charset="0"/>
              </a:rPr>
              <a:t>성적관리 프로그램</a:t>
            </a:r>
            <a:endParaRPr 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9200" y="7962900"/>
            <a:ext cx="83058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3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조 김지호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김혜영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박현서</a:t>
            </a:r>
            <a:r>
              <a:rPr lang="en-US" altLang="ko-KR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, </a:t>
            </a:r>
            <a:r>
              <a:rPr lang="ko-KR" altLang="en-US" sz="4400" kern="0" spc="-100" dirty="0" smtClean="0">
                <a:solidFill>
                  <a:srgbClr val="1C2F69"/>
                </a:solidFill>
                <a:latin typeface="-윤고딕330" panose="02030504000101010101" pitchFamily="18" charset="-127"/>
                <a:ea typeface="-윤고딕350" panose="02030504000101010101"/>
                <a:cs typeface="Gmarket Sans Bold" pitchFamily="34" charset="0"/>
              </a:rPr>
              <a:t>이기웅</a:t>
            </a:r>
            <a:endParaRPr lang="en-US" sz="2800" dirty="0">
              <a:latin typeface="-윤고딕330" panose="02030504000101010101" pitchFamily="18" charset="-127"/>
              <a:ea typeface="-윤고딕350" panose="02030504000101010101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089090" y="5950772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설계 구조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43462"/>
            <a:ext cx="6657327" cy="1777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7505700"/>
            <a:ext cx="3078428" cy="1896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95500"/>
            <a:ext cx="5222182" cy="1933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618" y="5250004"/>
            <a:ext cx="6677892" cy="1753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8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009900"/>
            <a:ext cx="7242641" cy="48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1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8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7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624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스토리보드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3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후기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3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2002981" cy="2190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Thank</a:t>
            </a:r>
            <a:r>
              <a:rPr lang="en-US" sz="82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0400" y="651075"/>
            <a:ext cx="4708038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30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14800" y="4917572"/>
            <a:ext cx="29158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latin typeface="Gmarket Sans Bold" pitchFamily="34" charset="0"/>
                <a:cs typeface="Gmarket Sans Bold" pitchFamily="34" charset="0"/>
              </a:rPr>
              <a:t>프로젝트 개요</a:t>
            </a:r>
            <a:endParaRPr lang="en-US" sz="24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678368" y="2441710"/>
            <a:ext cx="1802390" cy="2160000"/>
            <a:chOff x="2246977" y="3437184"/>
            <a:chExt cx="1802390" cy="21600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77" y="3437184"/>
              <a:ext cx="1802390" cy="216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4400" y="300990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844205" y="3343225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66521" y="5341852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526201" y="8664151"/>
            <a:ext cx="3253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  <a:cs typeface="Gmarket Sans Bold" pitchFamily="34" charset="0"/>
              </a:rPr>
              <a:t>프로젝트 후기</a:t>
            </a:r>
            <a:endParaRPr lang="en-US" sz="24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069729" y="6258122"/>
            <a:ext cx="1803600" cy="216000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92400" y="9145534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050379" y="4897349"/>
            <a:ext cx="292393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</a:rPr>
              <a:t>요구사항명세</a:t>
            </a:r>
            <a:endParaRPr lang="en-US" sz="2400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369600" y="2441710"/>
            <a:ext cx="1803600" cy="216000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51516" y="535791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192353" y="8678315"/>
            <a:ext cx="274045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  <a:cs typeface="Gmarket Sans Bold" pitchFamily="34" charset="0"/>
              </a:rPr>
              <a:t>다이어그램</a:t>
            </a:r>
            <a:endParaRPr lang="en-US" sz="2400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667000" y="6258122"/>
            <a:ext cx="1803600" cy="216000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84747" y="9145534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86" name="Object 8"/>
          <p:cNvSpPr txBox="1"/>
          <p:nvPr/>
        </p:nvSpPr>
        <p:spPr>
          <a:xfrm>
            <a:off x="14173200" y="6779483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87" name="Object 9"/>
          <p:cNvSpPr txBox="1"/>
          <p:nvPr/>
        </p:nvSpPr>
        <p:spPr>
          <a:xfrm>
            <a:off x="14173200" y="7112808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07</a:t>
            </a:r>
            <a:endParaRPr lang="en-US" dirty="0"/>
          </a:p>
        </p:txBody>
      </p:sp>
      <p:sp>
        <p:nvSpPr>
          <p:cNvPr id="88" name="Object 8"/>
          <p:cNvSpPr txBox="1"/>
          <p:nvPr/>
        </p:nvSpPr>
        <p:spPr>
          <a:xfrm>
            <a:off x="12420600" y="300990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89" name="Object 9"/>
          <p:cNvSpPr txBox="1"/>
          <p:nvPr/>
        </p:nvSpPr>
        <p:spPr>
          <a:xfrm>
            <a:off x="12540405" y="3343225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03</a:t>
            </a:r>
            <a:endParaRPr lang="en-US" dirty="0"/>
          </a:p>
        </p:txBody>
      </p:sp>
      <p:sp>
        <p:nvSpPr>
          <p:cNvPr id="90" name="Object 8"/>
          <p:cNvSpPr txBox="1"/>
          <p:nvPr/>
        </p:nvSpPr>
        <p:spPr>
          <a:xfrm>
            <a:off x="2664320" y="6779483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1" name="Object 9"/>
          <p:cNvSpPr txBox="1"/>
          <p:nvPr/>
        </p:nvSpPr>
        <p:spPr>
          <a:xfrm>
            <a:off x="2781758" y="7112808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  <p:sp>
        <p:nvSpPr>
          <p:cNvPr id="92" name="Object 3"/>
          <p:cNvSpPr txBox="1"/>
          <p:nvPr/>
        </p:nvSpPr>
        <p:spPr>
          <a:xfrm>
            <a:off x="9827845" y="8661179"/>
            <a:ext cx="29158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  <a:cs typeface="Gmarket Sans Bold" pitchFamily="34" charset="0"/>
              </a:rPr>
              <a:t>스토리보드</a:t>
            </a:r>
            <a:endParaRPr lang="en-US" sz="2400" b="1" dirty="0"/>
          </a:p>
        </p:txBody>
      </p:sp>
      <p:grpSp>
        <p:nvGrpSpPr>
          <p:cNvPr id="93" name="그룹 1001"/>
          <p:cNvGrpSpPr/>
          <p:nvPr/>
        </p:nvGrpSpPr>
        <p:grpSpPr>
          <a:xfrm>
            <a:off x="10269626" y="6258122"/>
            <a:ext cx="1802390" cy="2160000"/>
            <a:chOff x="2246977" y="3437184"/>
            <a:chExt cx="1802390" cy="2160000"/>
          </a:xfrm>
        </p:grpSpPr>
        <p:pic>
          <p:nvPicPr>
            <p:cNvPr id="9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77" y="3437184"/>
              <a:ext cx="1802390" cy="2160000"/>
            </a:xfrm>
            <a:prstGeom prst="rect">
              <a:avLst/>
            </a:prstGeom>
          </p:spPr>
        </p:pic>
      </p:grpSp>
      <p:sp>
        <p:nvSpPr>
          <p:cNvPr id="95" name="Object 8"/>
          <p:cNvSpPr txBox="1"/>
          <p:nvPr/>
        </p:nvSpPr>
        <p:spPr>
          <a:xfrm>
            <a:off x="10287000" y="6779483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6" name="Object 9"/>
          <p:cNvSpPr txBox="1"/>
          <p:nvPr/>
        </p:nvSpPr>
        <p:spPr>
          <a:xfrm>
            <a:off x="10401758" y="7112808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06</a:t>
            </a:r>
            <a:endParaRPr lang="en-US" dirty="0"/>
          </a:p>
        </p:txBody>
      </p:sp>
      <p:grpSp>
        <p:nvGrpSpPr>
          <p:cNvPr id="97" name="그룹 1002"/>
          <p:cNvGrpSpPr/>
          <p:nvPr/>
        </p:nvGrpSpPr>
        <p:grpSpPr>
          <a:xfrm>
            <a:off x="9826708" y="9145534"/>
            <a:ext cx="2917009" cy="326400"/>
            <a:chOff x="1929807" y="6959800"/>
            <a:chExt cx="2917009" cy="326400"/>
          </a:xfrm>
        </p:grpSpPr>
        <p:pic>
          <p:nvPicPr>
            <p:cNvPr id="98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04" name="Object 23"/>
          <p:cNvSpPr txBox="1"/>
          <p:nvPr/>
        </p:nvSpPr>
        <p:spPr>
          <a:xfrm>
            <a:off x="6323711" y="8678314"/>
            <a:ext cx="211390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dirty="0" smtClean="0">
                <a:latin typeface="Gmarket Sans Bold" pitchFamily="34" charset="0"/>
                <a:cs typeface="Gmarket Sans Bold" pitchFamily="34" charset="0"/>
              </a:rPr>
              <a:t>주요 기능</a:t>
            </a:r>
            <a:endParaRPr lang="en-US" sz="2400" b="1" dirty="0"/>
          </a:p>
        </p:txBody>
      </p:sp>
      <p:grpSp>
        <p:nvGrpSpPr>
          <p:cNvPr id="105" name="그룹 1005"/>
          <p:cNvGrpSpPr/>
          <p:nvPr/>
        </p:nvGrpSpPr>
        <p:grpSpPr>
          <a:xfrm>
            <a:off x="6468313" y="6258122"/>
            <a:ext cx="1803600" cy="2160000"/>
            <a:chOff x="9919704" y="3437184"/>
            <a:chExt cx="2282669" cy="2735570"/>
          </a:xfrm>
        </p:grpSpPr>
        <p:pic>
          <p:nvPicPr>
            <p:cNvPr id="106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07" name="그룹 1006"/>
          <p:cNvGrpSpPr/>
          <p:nvPr/>
        </p:nvGrpSpPr>
        <p:grpSpPr>
          <a:xfrm>
            <a:off x="5950439" y="9145534"/>
            <a:ext cx="2927586" cy="326400"/>
            <a:chOff x="9597246" y="6959800"/>
            <a:chExt cx="2927586" cy="326400"/>
          </a:xfrm>
        </p:grpSpPr>
        <p:pic>
          <p:nvPicPr>
            <p:cNvPr id="108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109" name="Object 33"/>
          <p:cNvSpPr txBox="1"/>
          <p:nvPr/>
        </p:nvSpPr>
        <p:spPr>
          <a:xfrm>
            <a:off x="7827191" y="4939725"/>
            <a:ext cx="322180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b="1" kern="0" spc="-100" smtClean="0">
                <a:latin typeface="Gmarket Sans Bold" pitchFamily="34" charset="0"/>
              </a:rPr>
              <a:t>일정표</a:t>
            </a:r>
            <a:endParaRPr lang="en-US" sz="2400" b="1" dirty="0"/>
          </a:p>
        </p:txBody>
      </p:sp>
      <p:grpSp>
        <p:nvGrpSpPr>
          <p:cNvPr id="110" name="그룹 1007"/>
          <p:cNvGrpSpPr/>
          <p:nvPr/>
        </p:nvGrpSpPr>
        <p:grpSpPr>
          <a:xfrm>
            <a:off x="8523379" y="2441710"/>
            <a:ext cx="1803600" cy="2160000"/>
            <a:chOff x="13756068" y="3437184"/>
            <a:chExt cx="2282669" cy="2735570"/>
          </a:xfrm>
        </p:grpSpPr>
        <p:pic>
          <p:nvPicPr>
            <p:cNvPr id="111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grpSp>
        <p:nvGrpSpPr>
          <p:cNvPr id="112" name="그룹 1008"/>
          <p:cNvGrpSpPr/>
          <p:nvPr/>
        </p:nvGrpSpPr>
        <p:grpSpPr>
          <a:xfrm>
            <a:off x="8019643" y="5372100"/>
            <a:ext cx="2917009" cy="326400"/>
            <a:chOff x="13438898" y="6959800"/>
            <a:chExt cx="2917009" cy="326400"/>
          </a:xfrm>
        </p:grpSpPr>
        <p:pic>
          <p:nvPicPr>
            <p:cNvPr id="113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16" name="Object 8"/>
          <p:cNvSpPr txBox="1"/>
          <p:nvPr/>
        </p:nvSpPr>
        <p:spPr>
          <a:xfrm>
            <a:off x="6477000" y="6779483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117" name="Object 9"/>
          <p:cNvSpPr txBox="1"/>
          <p:nvPr/>
        </p:nvSpPr>
        <p:spPr>
          <a:xfrm>
            <a:off x="6553200" y="7112808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05</a:t>
            </a:r>
            <a:endParaRPr lang="en-US" dirty="0"/>
          </a:p>
        </p:txBody>
      </p:sp>
      <p:sp>
        <p:nvSpPr>
          <p:cNvPr id="118" name="Object 8"/>
          <p:cNvSpPr txBox="1"/>
          <p:nvPr/>
        </p:nvSpPr>
        <p:spPr>
          <a:xfrm>
            <a:off x="8534400" y="3009900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119" name="Object 9"/>
          <p:cNvSpPr txBox="1"/>
          <p:nvPr/>
        </p:nvSpPr>
        <p:spPr>
          <a:xfrm>
            <a:off x="8614410" y="3356544"/>
            <a:ext cx="1561642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3" grpId="0"/>
      <p:bldP spid="23" grpId="0"/>
      <p:bldP spid="3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5" grpId="0"/>
      <p:bldP spid="96" grpId="0"/>
      <p:bldP spid="104" grpId="0"/>
      <p:bldP spid="109" grpId="0"/>
      <p:bldP spid="116" grpId="0"/>
      <p:bldP spid="117" grpId="0"/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624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</a:t>
            </a:r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개요 및 업무 담당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42498" y="2247900"/>
            <a:ext cx="1592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명 </a:t>
            </a:r>
            <a:r>
              <a:rPr lang="en-US" altLang="ko-KR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성적 관리 프로그램</a:t>
            </a:r>
            <a:endParaRPr lang="en-US" altLang="ko-KR" sz="3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목적 </a:t>
            </a:r>
            <a:r>
              <a:rPr lang="en-US" altLang="ko-KR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학생들의 점수를 입력하여 총점</a:t>
            </a:r>
            <a:r>
              <a:rPr lang="en-US" altLang="ko-KR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평균</a:t>
            </a:r>
            <a:r>
              <a:rPr lang="en-US" altLang="ko-KR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60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등급을 편리하게 관리하기 위함</a:t>
            </a:r>
            <a:endParaRPr lang="ko-KR" altLang="en-US" sz="3600" b="1" dirty="0">
              <a:latin typeface="Yu Gothic UI Semibold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5486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일정표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8166"/>
              </p:ext>
            </p:extLst>
          </p:nvPr>
        </p:nvGraphicFramePr>
        <p:xfrm>
          <a:off x="3352800" y="2552700"/>
          <a:ext cx="11734800" cy="7238997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4800" y="146692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2022.06</a:t>
            </a:r>
            <a:endParaRPr lang="ko-KR" altLang="en-US" sz="5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637038" y="618258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프로젝트 주제 선정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9659723" y="618258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역할 분담 및 코드 분석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335421" y="7617811"/>
            <a:ext cx="380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코드 수정</a:t>
            </a:r>
            <a:r>
              <a:rPr lang="en-US" altLang="ko-KR" b="1" smtClean="0"/>
              <a:t>, </a:t>
            </a:r>
            <a:r>
              <a:rPr lang="ko-KR" altLang="en-US" b="1" smtClean="0"/>
              <a:t>보완 </a:t>
            </a:r>
            <a:r>
              <a:rPr lang="en-US" altLang="ko-KR" b="1" smtClean="0"/>
              <a:t>/ DB </a:t>
            </a:r>
            <a:r>
              <a:rPr lang="ko-KR" altLang="en-US" b="1" smtClean="0"/>
              <a:t>작성 </a:t>
            </a:r>
            <a:r>
              <a:rPr lang="en-US" altLang="ko-KR" b="1" smtClean="0"/>
              <a:t>/ PPT </a:t>
            </a:r>
            <a:r>
              <a:rPr lang="ko-KR" altLang="en-US" b="1" smtClean="0"/>
              <a:t>제작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283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요구 사항 명세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1005"/>
          <p:cNvGrpSpPr/>
          <p:nvPr/>
        </p:nvGrpSpPr>
        <p:grpSpPr>
          <a:xfrm>
            <a:off x="414000" y="378000"/>
            <a:ext cx="860400" cy="1029600"/>
            <a:chOff x="9919704" y="3437184"/>
            <a:chExt cx="2282669" cy="2735570"/>
          </a:xfrm>
        </p:grpSpPr>
        <p:pic>
          <p:nvPicPr>
            <p:cNvPr id="9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38300"/>
            <a:ext cx="10414386" cy="8331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45720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 case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6900"/>
            <a:ext cx="10820400" cy="75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Class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" y="2628900"/>
            <a:ext cx="2405400" cy="53729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19074"/>
            <a:ext cx="4762719" cy="8390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81" y="3477171"/>
            <a:ext cx="3467319" cy="50953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386" y="1409700"/>
            <a:ext cx="2810214" cy="4716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168" y="6276193"/>
            <a:ext cx="2590800" cy="38378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13590600" y="6024843"/>
            <a:ext cx="111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343900" y="5905500"/>
            <a:ext cx="187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343900" y="6743700"/>
            <a:ext cx="187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653800" y="5315365"/>
            <a:ext cx="1044000" cy="0"/>
          </a:xfrm>
          <a:prstGeom prst="straightConnector1">
            <a:avLst/>
          </a:prstGeom>
          <a:ln w="28702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05800" y="55977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-componentList</a:t>
            </a:r>
            <a:endParaRPr lang="ko-KR" altLang="en-US" sz="1400"/>
          </a:p>
        </p:txBody>
      </p:sp>
      <p:cxnSp>
        <p:nvCxnSpPr>
          <p:cNvPr id="26" name="꺾인 연결선 25"/>
          <p:cNvCxnSpPr>
            <a:stCxn id="8" idx="1"/>
            <a:endCxn id="9" idx="1"/>
          </p:cNvCxnSpPr>
          <p:nvPr/>
        </p:nvCxnSpPr>
        <p:spPr>
          <a:xfrm rot="10800000" flipH="1" flipV="1">
            <a:off x="14943568" y="3768076"/>
            <a:ext cx="21600" cy="4427030"/>
          </a:xfrm>
          <a:prstGeom prst="bentConnector3">
            <a:avLst>
              <a:gd name="adj1" fmla="val -109999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05800" y="64359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-searchResultList</a:t>
            </a:r>
            <a:endParaRPr lang="ko-KR" alt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8392392" y="59025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0..*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8382000" y="6743700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0..*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3573992" y="5676900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-mainapp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3639800" y="6057900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0..1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2677392" y="4988123"/>
            <a:ext cx="151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-component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3216654" y="5364516"/>
            <a:ext cx="50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0..1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19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44958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Sequence</a:t>
            </a:r>
            <a:r>
              <a:rPr 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31845"/>
            <a:ext cx="10936520" cy="87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2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ER Diagram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1007"/>
          <p:cNvGrpSpPr/>
          <p:nvPr/>
        </p:nvGrpSpPr>
        <p:grpSpPr>
          <a:xfrm>
            <a:off x="414000" y="378000"/>
            <a:ext cx="860400" cy="1029600"/>
            <a:chOff x="13756068" y="3437184"/>
            <a:chExt cx="2282669" cy="2735570"/>
          </a:xfrm>
        </p:grpSpPr>
        <p:pic>
          <p:nvPicPr>
            <p:cNvPr id="11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3771627"/>
            <a:ext cx="5760000" cy="457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3771899"/>
            <a:ext cx="5760000" cy="4578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2491" y="3009900"/>
            <a:ext cx="157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Logical</a:t>
            </a:r>
            <a:endParaRPr lang="ko-KR" alt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10134600" y="3027218"/>
            <a:ext cx="157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Physical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48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165</Words>
  <Application>Microsoft Office PowerPoint</Application>
  <PresentationFormat>사용자 지정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?? ??</vt:lpstr>
      <vt:lpstr>Gmarket Sans Bold</vt:lpstr>
      <vt:lpstr>Yu Gothic UI Semibold</vt:lpstr>
      <vt:lpstr>나눔바른고딕</vt:lpstr>
      <vt:lpstr>-윤고딕330</vt:lpstr>
      <vt:lpstr>-윤고딕350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32</cp:revision>
  <dcterms:created xsi:type="dcterms:W3CDTF">2022-06-16T16:36:13Z</dcterms:created>
  <dcterms:modified xsi:type="dcterms:W3CDTF">2022-06-22T08:18:39Z</dcterms:modified>
</cp:coreProperties>
</file>