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3" r:id="rId6"/>
    <p:sldId id="271" r:id="rId7"/>
    <p:sldId id="272" r:id="rId8"/>
    <p:sldId id="273" r:id="rId9"/>
    <p:sldId id="274" r:id="rId10"/>
    <p:sldId id="275" r:id="rId11"/>
    <p:sldId id="269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2400" y="651647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6400" y="3467100"/>
            <a:ext cx="15468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9600" kern="0" spc="-300" dirty="0" smtClean="0">
                <a:solidFill>
                  <a:srgbClr val="2FA59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Gmarket Sans Bold" pitchFamily="34" charset="0"/>
              </a:rPr>
              <a:t>성적관리 프로그램</a:t>
            </a:r>
            <a:endParaRPr 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9200" y="7962900"/>
            <a:ext cx="83058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3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조 김지호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김혜영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박현서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이기웅</a:t>
            </a:r>
            <a:endParaRPr lang="en-US" sz="2800" dirty="0">
              <a:latin typeface="-윤고딕330" panose="02030504000101010101" pitchFamily="18" charset="-127"/>
              <a:ea typeface="-윤고딕350" panose="02030504000101010101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089090" y="5950772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후기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3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2002981" cy="2190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  <a:r>
              <a:rPr lang="en-US" sz="82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539" y="1485900"/>
            <a:ext cx="3581400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91317" y="7301925"/>
            <a:ext cx="53939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solidFill>
                  <a:srgbClr val="E3401F"/>
                </a:solidFill>
                <a:latin typeface="Gmarket Sans Bold" pitchFamily="34" charset="0"/>
                <a:cs typeface="Gmarket Sans Bold" pitchFamily="34" charset="0"/>
              </a:rPr>
              <a:t>프로젝트 개요</a:t>
            </a:r>
            <a:endParaRPr lang="en-US" sz="24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246977" y="41900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09379" y="51007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42435" y="54373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29807" y="77127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27680" y="7268000"/>
            <a:ext cx="53939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일정 및 담당업무</a:t>
            </a:r>
            <a:endParaRPr lang="en-US" sz="24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083341" y="41900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345743" y="51007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378799" y="5437357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769363" y="77127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36070" y="7268000"/>
            <a:ext cx="53939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solidFill>
                  <a:srgbClr val="358A3C"/>
                </a:solidFill>
                <a:latin typeface="Gmarket Sans Bold" pitchFamily="34" charset="0"/>
                <a:cs typeface="Gmarket Sans Bold" pitchFamily="34" charset="0"/>
              </a:rPr>
              <a:t>주요 기능</a:t>
            </a:r>
            <a:endParaRPr lang="en-US" sz="2400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919704" y="41900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182107" y="51007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215163" y="5437357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597246" y="77127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200408" y="7268000"/>
            <a:ext cx="53939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solidFill>
                  <a:srgbClr val="FFB352"/>
                </a:solidFill>
                <a:latin typeface="Gmarket Sans Bold" pitchFamily="34" charset="0"/>
                <a:cs typeface="Gmarket Sans Bold" pitchFamily="34" charset="0"/>
              </a:rPr>
              <a:t>프로젝트 후기</a:t>
            </a:r>
            <a:endParaRPr lang="en-US" sz="2400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756068" y="41900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018471" y="51007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4051527" y="5437357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438898" y="77127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3" grpId="0"/>
      <p:bldP spid="18" grpId="0"/>
      <p:bldP spid="19" grpId="0"/>
      <p:bldP spid="23" grpId="0"/>
      <p:bldP spid="28" grpId="0"/>
      <p:bldP spid="29" grpId="0"/>
      <p:bldP spid="33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624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개요 및 개발 환경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57738" y="2456368"/>
            <a:ext cx="15929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명 </a:t>
            </a:r>
            <a:r>
              <a:rPr lang="en-US" altLang="ko-KR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성적 관리 프로그램</a:t>
            </a:r>
            <a:endParaRPr lang="en-US" altLang="ko-KR" sz="3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목적 </a:t>
            </a:r>
            <a:r>
              <a:rPr lang="en-US" altLang="ko-KR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endParaRPr lang="ko-KR" altLang="en-US" sz="3600" b="1" dirty="0">
              <a:latin typeface="Yu Gothic UI Semibold" panose="020B0700000000000000" pitchFamily="34" charset="-128"/>
            </a:endParaRPr>
          </a:p>
        </p:txBody>
      </p:sp>
      <p:pic>
        <p:nvPicPr>
          <p:cNvPr id="1036" name="Picture 12" descr="Eclipse]이클립스 -퀵 서치(Quick Search)필수 플러그인 설치 및 사용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" y="55245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로 전환한 대한항공, DB는 오라클 쓸 것&quot;..자신감 보인 오라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6515100"/>
            <a:ext cx="4876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Tunes2YoutubeExporter | andremotz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085271"/>
            <a:ext cx="5948916" cy="29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5 - JavaFX.ppt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878" y="5738373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5486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제작기간 및 업무담당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Group 127">
            <a:extLst>
              <a:ext uri="{FF2B5EF4-FFF2-40B4-BE49-F238E27FC236}">
                <a16:creationId xmlns=""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77136"/>
              </p:ext>
            </p:extLst>
          </p:nvPr>
        </p:nvGraphicFramePr>
        <p:xfrm>
          <a:off x="685800" y="2552700"/>
          <a:ext cx="11734800" cy="7238997"/>
        </p:xfrm>
        <a:graphic>
          <a:graphicData uri="http://schemas.openxmlformats.org/drawingml/2006/table">
            <a:tbl>
              <a:tblPr/>
              <a:tblGrid>
                <a:gridCol w="16688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6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3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2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57800" y="14669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2022.06</a:t>
            </a:r>
            <a:endParaRPr lang="ko-KR" altLang="en-US" sz="5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1600" y="2552700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업무 담당</a:t>
            </a:r>
            <a:endParaRPr lang="en-US" altLang="ko-KR" sz="40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김지호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김혜영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박현서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이기웅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</p:txBody>
      </p:sp>
      <p:grpSp>
        <p:nvGrpSpPr>
          <p:cNvPr id="13" name="그룹 1003"/>
          <p:cNvGrpSpPr/>
          <p:nvPr/>
        </p:nvGrpSpPr>
        <p:grpSpPr>
          <a:xfrm>
            <a:off x="414000" y="378000"/>
            <a:ext cx="859607" cy="1030160"/>
            <a:chOff x="412695" y="376314"/>
            <a:chExt cx="859607" cy="1030160"/>
          </a:xfrm>
        </p:grpSpPr>
        <p:pic>
          <p:nvPicPr>
            <p:cNvPr id="14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8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8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108</Words>
  <Application>Microsoft Office PowerPoint</Application>
  <PresentationFormat>사용자 지정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?? ??</vt:lpstr>
      <vt:lpstr>Gmarket Sans Bold</vt:lpstr>
      <vt:lpstr>Yu Gothic UI Semibold</vt:lpstr>
      <vt:lpstr>나눔바른고딕</vt:lpstr>
      <vt:lpstr>-윤고딕330</vt:lpstr>
      <vt:lpstr>-윤고딕350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18</cp:revision>
  <dcterms:created xsi:type="dcterms:W3CDTF">2022-06-16T16:36:13Z</dcterms:created>
  <dcterms:modified xsi:type="dcterms:W3CDTF">2022-06-19T07:53:49Z</dcterms:modified>
</cp:coreProperties>
</file>