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D035C"/>
    <a:srgbClr val="11BCD3"/>
    <a:srgbClr val="CBD000"/>
    <a:srgbClr val="DB0355"/>
    <a:srgbClr val="03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8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5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5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4E7DF4-74C7-4CD8-8D6E-C2B00B9E1C5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34B1-3F59-4484-A22A-33E2C9A3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9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9778"/>
            <a:ext cx="12191999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0075" y="1457905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6600" dirty="0" smtClean="0">
                <a:latin typeface="Century Gothic" panose="020B0502020202020204" pitchFamily="34" charset="0"/>
              </a:rPr>
              <a:t>ADVANCED </a:t>
            </a:r>
            <a:r>
              <a:rPr lang="en-US" altLang="zh-CN" sz="6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MAPREDUCE</a:t>
            </a:r>
            <a:endParaRPr lang="zh-CN" alt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0075" y="403860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工作进展与实施方案修改</a:t>
            </a:r>
            <a:endParaRPr lang="zh-CN" altLang="en-US" sz="4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9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9778"/>
            <a:ext cx="12191999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43" y="154363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预期目标方向修正</a:t>
            </a:r>
          </a:p>
        </p:txBody>
      </p:sp>
    </p:spTree>
    <p:extLst>
      <p:ext uri="{BB962C8B-B14F-4D97-AF65-F5344CB8AC3E}">
        <p14:creationId xmlns:p14="http://schemas.microsoft.com/office/powerpoint/2010/main" val="9554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7358" y="0"/>
            <a:ext cx="3574472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目标和实施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9792" y="2343200"/>
            <a:ext cx="45416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成功得到完整的数据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成功处理数据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成功计算出了价格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成功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Hadoop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中运行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922463" y="1818682"/>
            <a:ext cx="0" cy="43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88577" y="2030512"/>
            <a:ext cx="37208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编写排名算法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统计运算时间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修改处理程序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修改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Hadoop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源码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重新测试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9778"/>
            <a:ext cx="12191999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1952" y="1543630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6600" dirty="0" smtClean="0">
                <a:latin typeface="Century Gothic" panose="020B0502020202020204" pitchFamily="34" charset="0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/>
        </p:nvSpPr>
        <p:spPr>
          <a:xfrm>
            <a:off x="762000" y="4452293"/>
            <a:ext cx="5631180" cy="7620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762000" y="3075471"/>
            <a:ext cx="5631180" cy="7620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62000" y="1753093"/>
            <a:ext cx="5631180" cy="7620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4920" y="1782239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原始数据更改处理</a:t>
            </a:r>
            <a:endParaRPr lang="zh-CN" altLang="en-US" sz="4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0" y="1698162"/>
            <a:ext cx="762000" cy="7620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0" y="3075471"/>
            <a:ext cx="762000" cy="7620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0" y="4452293"/>
            <a:ext cx="762000" cy="7620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64920" y="3104947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程序编写运行细节</a:t>
            </a:r>
            <a:endParaRPr lang="zh-CN" altLang="en-US" sz="4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36503" y="447935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预期目标方向修正</a:t>
            </a:r>
            <a:endParaRPr lang="zh-CN" altLang="en-US" sz="4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0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9778"/>
            <a:ext cx="12191999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9239" y="1543630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原始数据</a:t>
            </a:r>
            <a:endParaRPr lang="zh-CN" altLang="en-US" sz="6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0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43820" y="0"/>
            <a:ext cx="3574472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增加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了收集参数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510" y="1884219"/>
            <a:ext cx="4674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增加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的型号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增加了硬盘的类型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增加了原始价格的获取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增加了原始数据标签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增加了数据的数量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07676" y="1749037"/>
            <a:ext cx="0" cy="43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30292" y="1884219"/>
            <a:ext cx="53174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Intel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酷睿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i5 6300HQ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混合硬盘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SSD+5400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转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HDD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[PRC]="4999"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[CHA] [PRC] [Name]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+ 6308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3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20440" y="0"/>
            <a:ext cx="3574472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进行格式化处理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7" y="1805938"/>
            <a:ext cx="5114407" cy="41634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2" y="1805938"/>
            <a:ext cx="5111480" cy="416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直接连接符 7"/>
          <p:cNvCxnSpPr/>
          <p:nvPr/>
        </p:nvCxnSpPr>
        <p:spPr>
          <a:xfrm>
            <a:off x="6007676" y="1749037"/>
            <a:ext cx="0" cy="43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2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9778"/>
            <a:ext cx="12191999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9239" y="1543630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编写细节</a:t>
            </a:r>
            <a:endParaRPr lang="zh-CN" altLang="en-US" sz="6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2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43820" y="0"/>
            <a:ext cx="3574472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0765" y="1655115"/>
            <a:ext cx="25571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CPU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的型号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硬盘类型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硬盘容量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内存容量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显卡大小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价格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43820" y="1842958"/>
            <a:ext cx="0" cy="43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55" y="1948296"/>
            <a:ext cx="6982855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0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43820" y="0"/>
            <a:ext cx="3574472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性价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比计算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274" y="1246838"/>
            <a:ext cx="114715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通过各类硬件参数估算一个价格，之后使用估价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实价，得到性价比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9857" y="26400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intel5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i3 700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i5 1300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i7 2500</a:t>
            </a:r>
          </a:p>
        </p:txBody>
      </p:sp>
      <p:sp>
        <p:nvSpPr>
          <p:cNvPr id="5" name="矩形 4"/>
          <p:cNvSpPr/>
          <p:nvPr/>
        </p:nvSpPr>
        <p:spPr>
          <a:xfrm>
            <a:off x="969819" y="44822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intel6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i3 1000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i5 2000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i7 4000</a:t>
            </a:r>
          </a:p>
        </p:txBody>
      </p:sp>
      <p:sp>
        <p:nvSpPr>
          <p:cNvPr id="7" name="矩形 6"/>
          <p:cNvSpPr/>
          <p:nvPr/>
        </p:nvSpPr>
        <p:spPr>
          <a:xfrm>
            <a:off x="4419603" y="26425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HDD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256G 150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512G 250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1T   500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1.5T 800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2T   1300</a:t>
            </a:r>
          </a:p>
        </p:txBody>
      </p:sp>
      <p:sp>
        <p:nvSpPr>
          <p:cNvPr id="9" name="矩形 8"/>
          <p:cNvSpPr/>
          <p:nvPr/>
        </p:nvSpPr>
        <p:spPr>
          <a:xfrm>
            <a:off x="6227403" y="260563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SSD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64G  200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128G 400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256G 1000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512G 2000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1T   4000</a:t>
            </a:r>
          </a:p>
        </p:txBody>
      </p:sp>
      <p:sp>
        <p:nvSpPr>
          <p:cNvPr id="11" name="矩形 10"/>
          <p:cNvSpPr/>
          <p:nvPr/>
        </p:nvSpPr>
        <p:spPr>
          <a:xfrm>
            <a:off x="8035202" y="2611805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显存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512G 600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1G   1200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2G   2200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4G   4000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13819" y="2640044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内存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2G   200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4G   400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8G   1000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16G  2000</a:t>
            </a:r>
          </a:p>
        </p:txBody>
      </p:sp>
      <p:sp>
        <p:nvSpPr>
          <p:cNvPr id="13" name="矩形 12"/>
          <p:cNvSpPr/>
          <p:nvPr/>
        </p:nvSpPr>
        <p:spPr>
          <a:xfrm>
            <a:off x="969819" y="219630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intel4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代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i3 500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i5 1000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i7 2000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45127" y="2196307"/>
            <a:ext cx="1036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43820" y="0"/>
            <a:ext cx="3574472" cy="113145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65100" dir="2700000" sx="12000" sy="1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性价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比计算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80" y="1795720"/>
            <a:ext cx="5808952" cy="4586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3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243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Century Gothic</vt:lpstr>
      <vt:lpstr>Wingdings 2</vt:lpstr>
      <vt:lpstr>HDOfficeLightV0</vt:lpstr>
      <vt:lpstr>ADVANCED MAPREDUCE</vt:lpstr>
      <vt:lpstr>PowerPoint 演示文稿</vt:lpstr>
      <vt:lpstr>原始数据</vt:lpstr>
      <vt:lpstr>PowerPoint 演示文稿</vt:lpstr>
      <vt:lpstr>PowerPoint 演示文稿</vt:lpstr>
      <vt:lpstr>编写细节</vt:lpstr>
      <vt:lpstr>PowerPoint 演示文稿</vt:lpstr>
      <vt:lpstr>PowerPoint 演示文稿</vt:lpstr>
      <vt:lpstr>PowerPoint 演示文稿</vt:lpstr>
      <vt:lpstr>预期目标方向修正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Zorrot UI</dc:creator>
  <cp:lastModifiedBy>Zorrot UI</cp:lastModifiedBy>
  <cp:revision>11</cp:revision>
  <dcterms:created xsi:type="dcterms:W3CDTF">2016-04-22T08:16:13Z</dcterms:created>
  <dcterms:modified xsi:type="dcterms:W3CDTF">2016-04-22T10:14:33Z</dcterms:modified>
</cp:coreProperties>
</file>