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>
      <p:cViewPr varScale="1">
        <p:scale>
          <a:sx n="115" d="100"/>
          <a:sy n="115" d="100"/>
        </p:scale>
        <p:origin x="13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4267" y="2685924"/>
            <a:ext cx="7772400" cy="1470025"/>
          </a:xfrm>
        </p:spPr>
        <p:txBody>
          <a:bodyPr/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ADVANED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MAPREDUCED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本周进展汇报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半闭框 3"/>
          <p:cNvSpPr/>
          <p:nvPr/>
        </p:nvSpPr>
        <p:spPr>
          <a:xfrm>
            <a:off x="692035" y="2636912"/>
            <a:ext cx="576064" cy="576064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半闭框 4"/>
          <p:cNvSpPr/>
          <p:nvPr/>
        </p:nvSpPr>
        <p:spPr>
          <a:xfrm flipV="1">
            <a:off x="692035" y="3552451"/>
            <a:ext cx="576064" cy="567680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半闭框 5"/>
          <p:cNvSpPr/>
          <p:nvPr/>
        </p:nvSpPr>
        <p:spPr>
          <a:xfrm flipH="1">
            <a:off x="7892835" y="2636912"/>
            <a:ext cx="576064" cy="576064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flipH="1" flipV="1">
            <a:off x="7903534" y="3552451"/>
            <a:ext cx="576064" cy="567680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53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210106" y="444654"/>
            <a:ext cx="2750876" cy="89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实验管理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292529" y="1340768"/>
            <a:ext cx="258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19872" y="1484784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1 </a:t>
            </a:r>
            <a:r>
              <a:rPr lang="zh-CN" altLang="en-US" dirty="0" smtClean="0"/>
              <a:t>配置管理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更新情况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5301" y="2132856"/>
            <a:ext cx="299633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-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软件开发计划书    </a:t>
            </a:r>
            <a:r>
              <a:rPr lang="en-US" altLang="zh-CN" sz="2000" dirty="0" smtClean="0"/>
              <a:t>V1.03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- </a:t>
            </a:r>
            <a:r>
              <a:rPr lang="zh-CN" altLang="en-US" sz="2000" dirty="0" smtClean="0"/>
              <a:t>软件需求说明书    </a:t>
            </a:r>
            <a:r>
              <a:rPr lang="en-US" altLang="zh-CN" sz="2000" dirty="0" smtClean="0"/>
              <a:t>V1.04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- </a:t>
            </a:r>
            <a:r>
              <a:rPr lang="zh-CN" altLang="en-US" sz="2000" dirty="0" smtClean="0"/>
              <a:t>日程管理                 </a:t>
            </a:r>
            <a:r>
              <a:rPr lang="en-US" altLang="zh-CN" sz="2000" dirty="0" smtClean="0"/>
              <a:t>V1.05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- </a:t>
            </a:r>
            <a:r>
              <a:rPr lang="zh-CN" altLang="en-US" sz="2000" dirty="0" smtClean="0"/>
              <a:t>代码                          </a:t>
            </a:r>
            <a:r>
              <a:rPr lang="en-US" altLang="zh-CN" sz="2000" dirty="0" smtClean="0"/>
              <a:t>V1.03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- </a:t>
            </a:r>
            <a:r>
              <a:rPr lang="zh-CN" altLang="en-US" sz="2000" dirty="0" smtClean="0"/>
              <a:t>会议记录                 至</a:t>
            </a:r>
            <a:r>
              <a:rPr lang="en-US" altLang="zh-CN" sz="2000" dirty="0" smtClean="0"/>
              <a:t>5.5</a:t>
            </a:r>
          </a:p>
        </p:txBody>
      </p:sp>
    </p:spTree>
    <p:extLst>
      <p:ext uri="{BB962C8B-B14F-4D97-AF65-F5344CB8AC3E}">
        <p14:creationId xmlns:p14="http://schemas.microsoft.com/office/powerpoint/2010/main" val="321023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210106" y="444654"/>
            <a:ext cx="2750876" cy="89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实验管理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292529" y="1340768"/>
            <a:ext cx="258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82006" y="148478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2 </a:t>
            </a:r>
            <a:r>
              <a:rPr lang="zh-CN" altLang="en-US" dirty="0" smtClean="0"/>
              <a:t>软件</a:t>
            </a:r>
            <a:r>
              <a:rPr lang="zh-CN" altLang="en-US" dirty="0"/>
              <a:t>进度计划与控制 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426188"/>
              </p:ext>
            </p:extLst>
          </p:nvPr>
        </p:nvGraphicFramePr>
        <p:xfrm>
          <a:off x="1167769" y="1998131"/>
          <a:ext cx="6713450" cy="4601974"/>
        </p:xfrm>
        <a:graphic>
          <a:graphicData uri="http://schemas.openxmlformats.org/drawingml/2006/table">
            <a:tbl>
              <a:tblPr/>
              <a:tblGrid>
                <a:gridCol w="3590480"/>
                <a:gridCol w="2122497"/>
                <a:gridCol w="1000473"/>
              </a:tblGrid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任务名称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分配人员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完成百分比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实验准备阶段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80%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书写项目计划书以及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.</a:t>
                      </a:r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mpp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文件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陈昆度，李嘉艺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%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查阅资料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马宇晴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准备答辩及答辩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杨云龙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软件需求分析阶段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分析项目需求，以及相应的改进点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马宇晴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撰写项目需求分析书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李嘉艺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利用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RUCM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细化用例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陈昆度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准备答辩及答辩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陈昆度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评审后修改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杨云龙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软件设计修改阶段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安装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hadoop、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搭建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hadoop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集群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全员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收集大量实验数据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李嘉艺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书写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map-reduce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函数处理数据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李嘉艺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,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杨云龙，陈昆度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查阅资料，改进源码，提升处理数据的效率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马宇晴，李嘉艺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,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陈昆度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准备答辩及答辩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陈昆度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软件测试阶段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设计测试用例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进行项目测试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准备答辩及答辩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评审后修改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实验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6-8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每周更新项目计划书以及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.mpp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文件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陈昆度，李嘉艺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60%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每周更新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github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文件，进行版本管理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陈昆度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80%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书写变更管理报告、工作分析报告、进度控制分析报告等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陈昆度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80&amp;</a:t>
                      </a:r>
                    </a:p>
                  </a:txBody>
                  <a:tcPr marL="9359" marR="9359" marT="9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210106" y="444654"/>
            <a:ext cx="2750876" cy="89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实验管理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292529" y="1340768"/>
            <a:ext cx="258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45174" y="1469861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3 </a:t>
            </a:r>
            <a:r>
              <a:rPr lang="zh-CN" altLang="en-US" dirty="0" smtClean="0"/>
              <a:t>工作量</a:t>
            </a:r>
            <a:r>
              <a:rPr lang="zh-CN" altLang="en-US" dirty="0"/>
              <a:t>估计与统计分析 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26861"/>
              </p:ext>
            </p:extLst>
          </p:nvPr>
        </p:nvGraphicFramePr>
        <p:xfrm>
          <a:off x="1979712" y="1916832"/>
          <a:ext cx="5256584" cy="4788085"/>
        </p:xfrm>
        <a:graphic>
          <a:graphicData uri="http://schemas.openxmlformats.org/drawingml/2006/table">
            <a:tbl>
              <a:tblPr/>
              <a:tblGrid>
                <a:gridCol w="1232450"/>
                <a:gridCol w="1232450"/>
                <a:gridCol w="813395"/>
                <a:gridCol w="970177"/>
                <a:gridCol w="1008112"/>
              </a:tblGrid>
              <a:tr h="14896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评估项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计划工作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实际工作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580753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工作量统计分析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陈昆度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实现功能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数据的爬取，排序算法，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函数，配置环境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数据爬取，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函数，配置环境，修改源代码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9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复杂度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其他贡献（查阅资料，提出建议等）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改良爬取数据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马宇晴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实现功能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集群搭建，数据审核，意见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记录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集群搭建，数据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审核，分析源代码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9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复杂度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较为复杂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其他贡献（查阅资料，提出建议等）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查找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Hadoop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源代码和参考书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查找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Hadoop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源代码和参考书</a:t>
                      </a:r>
                    </a:p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杨云龙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实现功能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排序算法编写，数据词典编写，文档编写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排序算法编写，数据词典编写，文档编写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9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复杂度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其他贡献（查阅资料，提出建议等）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修改价格参考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6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李嘉艺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实现功能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工作日程管理，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MR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环境搭建，函数编写，上传数据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工作日程管理，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环境搭建，函数编写，会议记录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9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复杂度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其他贡献（查阅资料，提出建议等）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搭建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Maven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5041" marR="5041" marT="5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422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203848" y="2852936"/>
            <a:ext cx="2750876" cy="89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78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4267" y="548680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汇报内容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半闭框 3"/>
          <p:cNvSpPr/>
          <p:nvPr/>
        </p:nvSpPr>
        <p:spPr>
          <a:xfrm>
            <a:off x="3210106" y="2578519"/>
            <a:ext cx="576064" cy="576064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flipH="1" flipV="1">
            <a:off x="5384918" y="2897613"/>
            <a:ext cx="576064" cy="567680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210106" y="2569179"/>
            <a:ext cx="2750876" cy="89611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软件情况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10106" y="1772816"/>
            <a:ext cx="258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半闭框 9"/>
          <p:cNvSpPr/>
          <p:nvPr/>
        </p:nvSpPr>
        <p:spPr>
          <a:xfrm>
            <a:off x="3160558" y="4178704"/>
            <a:ext cx="576064" cy="576064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半闭框 10"/>
          <p:cNvSpPr/>
          <p:nvPr/>
        </p:nvSpPr>
        <p:spPr>
          <a:xfrm flipH="1" flipV="1">
            <a:off x="5367158" y="4497881"/>
            <a:ext cx="576064" cy="567680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3160558" y="4169364"/>
            <a:ext cx="2750876" cy="89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实验管理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20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210106" y="876702"/>
            <a:ext cx="2750876" cy="89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软件情况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10106" y="1772816"/>
            <a:ext cx="258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30760" y="2132856"/>
            <a:ext cx="450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根据上次的意见加入了价格区间处理选项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8" y="2708920"/>
            <a:ext cx="4122936" cy="33843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78" y="4150196"/>
            <a:ext cx="3467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932040" y="4005064"/>
            <a:ext cx="119341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32489" y="2708920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通过原始文件中的</a:t>
            </a:r>
            <a:r>
              <a:rPr lang="en-US" altLang="zh-CN" dirty="0" smtClean="0"/>
              <a:t>Max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Min</a:t>
            </a:r>
          </a:p>
          <a:p>
            <a:r>
              <a:rPr lang="zh-CN" altLang="en-US" dirty="0" smtClean="0"/>
              <a:t>标签来完成对区间的控制。</a:t>
            </a:r>
            <a:endParaRPr lang="en-US" altLang="zh-CN" dirty="0" smtClean="0"/>
          </a:p>
          <a:p>
            <a:r>
              <a:rPr lang="zh-CN" altLang="en-US" dirty="0" smtClean="0"/>
              <a:t>最后得到的结果将是位于这个</a:t>
            </a:r>
            <a:endParaRPr lang="en-US" altLang="zh-CN" dirty="0" smtClean="0"/>
          </a:p>
          <a:p>
            <a:r>
              <a:rPr lang="zh-CN" altLang="en-US" dirty="0" smtClean="0"/>
              <a:t>范围的电脑排名。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81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210106" y="876702"/>
            <a:ext cx="2750876" cy="89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软件情况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10106" y="1772816"/>
            <a:ext cx="258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63753" y="2132856"/>
            <a:ext cx="427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对部分已经停产的原始数据进行了修改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062" y="2852936"/>
            <a:ext cx="388211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062" y="4453570"/>
            <a:ext cx="37338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23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210106" y="876702"/>
            <a:ext cx="2750876" cy="89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软件情况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10106" y="1772816"/>
            <a:ext cx="258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92422" y="2136156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3 </a:t>
            </a:r>
            <a:r>
              <a:rPr lang="zh-CN" altLang="en-US" dirty="0" smtClean="0"/>
              <a:t>现在计算机预估价格更加合理了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54" y="2827404"/>
            <a:ext cx="2581275" cy="3333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99" y="2827405"/>
            <a:ext cx="4781550" cy="3333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22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210106" y="876702"/>
            <a:ext cx="2750876" cy="89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软件情况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10106" y="1784565"/>
            <a:ext cx="258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00337" y="1987913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4 </a:t>
            </a:r>
            <a:r>
              <a:rPr lang="zh-CN" altLang="en-US" dirty="0" smtClean="0"/>
              <a:t>对源代码的修改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2661" y="5805264"/>
            <a:ext cx="594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重载</a:t>
            </a:r>
            <a:r>
              <a:rPr lang="en-US" altLang="zh-CN" dirty="0" err="1" smtClean="0"/>
              <a:t>InputSplit</a:t>
            </a:r>
            <a:r>
              <a:rPr lang="zh-CN" altLang="en-US" dirty="0" smtClean="0"/>
              <a:t>，使得文件的分割可以按照集群情况自定义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69" y="2538564"/>
            <a:ext cx="7143750" cy="3114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47906" y="6174596"/>
            <a:ext cx="567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问题：还没有成功编译，因为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包下载速度太慢了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39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210106" y="876702"/>
            <a:ext cx="2750876" cy="89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软件情况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10106" y="1772816"/>
            <a:ext cx="258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64163" y="2060848"/>
            <a:ext cx="127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5 </a:t>
            </a:r>
            <a:r>
              <a:rPr lang="zh-CN" altLang="en-US" dirty="0" smtClean="0"/>
              <a:t>运行结果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06" y="2708919"/>
            <a:ext cx="6467475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82958" y="5805264"/>
            <a:ext cx="600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说明：由于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集群搭建网络问题，所以无法现场展示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45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4267" y="548680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汇报内容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半闭框 3"/>
          <p:cNvSpPr/>
          <p:nvPr/>
        </p:nvSpPr>
        <p:spPr>
          <a:xfrm>
            <a:off x="3210106" y="2578519"/>
            <a:ext cx="576064" cy="576064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flipH="1" flipV="1">
            <a:off x="5384918" y="2897613"/>
            <a:ext cx="576064" cy="567680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210106" y="2569179"/>
            <a:ext cx="2750876" cy="8961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软件情况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10106" y="1772816"/>
            <a:ext cx="258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半闭框 9"/>
          <p:cNvSpPr/>
          <p:nvPr/>
        </p:nvSpPr>
        <p:spPr>
          <a:xfrm>
            <a:off x="3160558" y="4178704"/>
            <a:ext cx="576064" cy="576064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半闭框 10"/>
          <p:cNvSpPr/>
          <p:nvPr/>
        </p:nvSpPr>
        <p:spPr>
          <a:xfrm flipH="1" flipV="1">
            <a:off x="5335370" y="4497798"/>
            <a:ext cx="576064" cy="567680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3160558" y="4169364"/>
            <a:ext cx="2750876" cy="89611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实验管理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015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210106" y="444654"/>
            <a:ext cx="2750876" cy="89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实验管理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292529" y="1340768"/>
            <a:ext cx="258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88158"/>
              </p:ext>
            </p:extLst>
          </p:nvPr>
        </p:nvGraphicFramePr>
        <p:xfrm>
          <a:off x="1104069" y="1988840"/>
          <a:ext cx="6962950" cy="4666285"/>
        </p:xfrm>
        <a:graphic>
          <a:graphicData uri="http://schemas.openxmlformats.org/drawingml/2006/table">
            <a:tbl>
              <a:tblPr/>
              <a:tblGrid>
                <a:gridCol w="1481910"/>
                <a:gridCol w="1096208"/>
                <a:gridCol w="1096208"/>
                <a:gridCol w="1096208"/>
                <a:gridCol w="1096208"/>
                <a:gridCol w="1096208"/>
              </a:tblGrid>
              <a:tr h="1076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实验名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成员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评估项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计划工作量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实际工作量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说明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490263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实验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：配置管理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陈昆度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配置管理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更新需求规格说明书，整理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github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更新需求规格说明书，整理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github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dist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配置管理：对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Github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上项目变更、版本控制的管理。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提交文件：在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Github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中提交的文件。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提交次数：在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Github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上提交次数。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变更与管理分析报告行数：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最终报告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/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1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提交文件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软件开发计划书，需求规格说明书，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PPT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，会议记录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软件开发计划书，需求规格说明书，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PPT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，会议记录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89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提交次数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42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马宇晴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配置管理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更新会议记录，参考资料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更新会议记录，参考资料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8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提交文件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会议记录，审核意见，参考书籍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会议记录，审核意见，参考书籍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29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提交次数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65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杨云龙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配置管理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更新软件开发计划书，函数代码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更新软件开发计划书，函数代码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81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提交文件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软件开发计划书，变更说明，函数代码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软件开发计划书，变更说明，函数代码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提交次数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65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李嘉艺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配置管理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源代码和测试相关，日常作业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源代码和测试相关，日常作业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65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提交文件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源代码，原始数据，运算结果数据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源代码，原始数据，运算结果数据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提交次数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5979" marR="5979" marT="5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85536" y="1484784"/>
            <a:ext cx="127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1 </a:t>
            </a:r>
            <a:r>
              <a:rPr lang="zh-CN" altLang="en-US" dirty="0" smtClean="0"/>
              <a:t>配置管理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3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786</Words>
  <Application>Microsoft Office PowerPoint</Application>
  <PresentationFormat>全屏显示(4:3)</PresentationFormat>
  <Paragraphs>210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 Unicode MS</vt:lpstr>
      <vt:lpstr>宋体</vt:lpstr>
      <vt:lpstr>Arial</vt:lpstr>
      <vt:lpstr>Calibri</vt:lpstr>
      <vt:lpstr>Office 主题</vt:lpstr>
      <vt:lpstr>ADVANEDMAPREDUCED 本周进展汇报</vt:lpstr>
      <vt:lpstr>汇报内容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汇报内容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ADVANEDMAPREDUCED 本周进展汇报</dc:title>
  <dc:creator>ljy</dc:creator>
  <cp:lastModifiedBy>Zorrot UI</cp:lastModifiedBy>
  <cp:revision>11</cp:revision>
  <dcterms:created xsi:type="dcterms:W3CDTF">2016-05-06T06:38:22Z</dcterms:created>
  <dcterms:modified xsi:type="dcterms:W3CDTF">2016-05-06T08:45:38Z</dcterms:modified>
</cp:coreProperties>
</file>