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Microsoft YaHei UI Light" panose="020B0502040204020203" pitchFamily="34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2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2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4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0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5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9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B21D-8709-461D-9E7F-3816DC235346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5924-5A6F-4715-A1C3-3DA642932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4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本周工作概况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94114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Advanced-MapReduce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807227" y="3602038"/>
            <a:ext cx="468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4875" y="1771650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需求规格说明书的修改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875" y="3028950"/>
            <a:ext cx="261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B.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环境的搭建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875" y="4286250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</a:t>
            </a:r>
            <a:r>
              <a:rPr lang="en-US" altLang="zh-CN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数据的准备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5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38550" y="266700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需求规格说明书的修改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638550" y="954088"/>
            <a:ext cx="468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96497" y="1476375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增加了一个用例图，增加了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7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个用例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87204" y="236799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修改了功能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非功能需求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1255" y="32596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去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除了交付日期等多余说明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95969" y="41512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增加了需要修改的具体优缺点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85913" y="50428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增加了参考文献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89869" y="57497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#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提交</a:t>
            </a:r>
            <a:r>
              <a:rPr lang="zh-CN" altLang="en-US" dirty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5356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19075" y="266700"/>
            <a:ext cx="271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 .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环境的搭建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87204" y="942975"/>
            <a:ext cx="2582758" cy="1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40715" y="1476375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同时完成了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HadoopV1.x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HadoopV2.x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集群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9075" y="235473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能够成功运行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example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用例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7864" y="3219845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熟悉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了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Hadoop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的操作方式和命令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54696" y="4048237"/>
            <a:ext cx="3085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阅读了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Hadoop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Yarn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的源码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只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修改</a:t>
            </a:r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MapReduce V2.0</a:t>
            </a:r>
            <a:endParaRPr lang="zh-CN" altLang="en-US" dirty="0">
              <a:solidFill>
                <a:schemeClr val="accent5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30" y="1503202"/>
            <a:ext cx="683037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19075" y="266700"/>
            <a:ext cx="271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 .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数据的准备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87204" y="942975"/>
            <a:ext cx="2582758" cy="1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40715" y="147637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对之前准备好的信息进行了大致的测试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5129" y="235473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1000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组数据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43" y="1425615"/>
            <a:ext cx="6896100" cy="41243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4224" y="31184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MapReduce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时间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秒左右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4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19075" y="266700"/>
            <a:ext cx="271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 .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数据的准备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87204" y="942975"/>
            <a:ext cx="2582758" cy="1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24583" y="14763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运行结果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5129" y="235473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1000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组数据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88" y="2119924"/>
            <a:ext cx="6802810" cy="4091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4224" y="31184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MapReduce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时间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秒左右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56" y="2119924"/>
            <a:ext cx="6877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23084" y="2667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下一步的安排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87204" y="954088"/>
            <a:ext cx="2613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01255" y="147637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撰写自己的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Map-Reduce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函数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77700" y="235100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根据计算时间和最后结果的准确性作为指标改进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64991" y="3225633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继续阅读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Map-Reduce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源码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8115" y="408327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#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修改</a:t>
            </a:r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Map-Reduce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源码</a:t>
            </a:r>
            <a:endParaRPr lang="zh-CN" altLang="en-US" dirty="0">
              <a:solidFill>
                <a:schemeClr val="accent5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92399" y="495705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#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重新编译</a:t>
            </a:r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jar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文件</a:t>
            </a:r>
            <a:endParaRPr lang="zh-CN" altLang="en-US" dirty="0">
              <a:solidFill>
                <a:schemeClr val="accent5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2149" y="496070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#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修改</a:t>
            </a:r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Mapper</a:t>
            </a:r>
            <a:endParaRPr lang="zh-CN" altLang="en-US" dirty="0">
              <a:solidFill>
                <a:schemeClr val="accent5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65558" y="495705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#</a:t>
            </a:r>
            <a:r>
              <a:rPr lang="zh-CN" altLang="en-US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修改</a:t>
            </a:r>
            <a:r>
              <a:rPr lang="en-US" altLang="zh-CN" dirty="0" smtClean="0">
                <a:solidFill>
                  <a:schemeClr val="accent5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Reducer</a:t>
            </a:r>
            <a:endParaRPr lang="zh-CN" altLang="en-US" dirty="0">
              <a:solidFill>
                <a:schemeClr val="accent5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6" name="直接连接符 15"/>
          <p:cNvCxnSpPr>
            <a:stCxn id="11" idx="0"/>
            <a:endCxn id="9" idx="2"/>
          </p:cNvCxnSpPr>
          <p:nvPr/>
        </p:nvCxnSpPr>
        <p:spPr>
          <a:xfrm flipV="1">
            <a:off x="2780811" y="4452605"/>
            <a:ext cx="3259103" cy="504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0"/>
            <a:endCxn id="9" idx="2"/>
          </p:cNvCxnSpPr>
          <p:nvPr/>
        </p:nvCxnSpPr>
        <p:spPr>
          <a:xfrm flipV="1">
            <a:off x="6000223" y="4452605"/>
            <a:ext cx="39691" cy="50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5" idx="0"/>
            <a:endCxn id="9" idx="2"/>
          </p:cNvCxnSpPr>
          <p:nvPr/>
        </p:nvCxnSpPr>
        <p:spPr>
          <a:xfrm flipH="1" flipV="1">
            <a:off x="6039914" y="4452605"/>
            <a:ext cx="3052153" cy="504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4734" y="126047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7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THANKS</a:t>
            </a:r>
            <a:endParaRPr lang="zh-CN" altLang="en-US" sz="7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94114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Advanced-MapReduce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14825" y="3602038"/>
            <a:ext cx="354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180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Arial</vt:lpstr>
      <vt:lpstr>宋体</vt:lpstr>
      <vt:lpstr>Calibri Light</vt:lpstr>
      <vt:lpstr>Microsoft YaHei UI Light</vt:lpstr>
      <vt:lpstr>Office 主题</vt:lpstr>
      <vt:lpstr>本周工作概况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本周工作概况</dc:title>
  <dc:creator>Zorrot UI</dc:creator>
  <cp:lastModifiedBy>Zorrot UI</cp:lastModifiedBy>
  <cp:revision>5</cp:revision>
  <dcterms:created xsi:type="dcterms:W3CDTF">2016-04-15T10:01:42Z</dcterms:created>
  <dcterms:modified xsi:type="dcterms:W3CDTF">2016-04-15T10:52:12Z</dcterms:modified>
</cp:coreProperties>
</file>