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current/hadoop-mapreduce-client/hadoop-mapreduce-client-core/MapReduce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基于</a:t>
            </a:r>
            <a:r>
              <a:rPr lang="en-US" dirty="0" err="1" smtClean="0">
                <a:latin typeface="+mj-ea"/>
              </a:rPr>
              <a:t>Hadoop-mapreduce</a:t>
            </a:r>
            <a:r>
              <a:rPr lang="en-US" dirty="0" smtClean="0">
                <a:latin typeface="+mj-ea"/>
              </a:rPr>
              <a:t/>
            </a:r>
            <a:br>
              <a:rPr lang="en-US" dirty="0" smtClean="0">
                <a:latin typeface="+mj-ea"/>
              </a:rPr>
            </a:br>
            <a:r>
              <a:rPr lang="en-US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数据处理系统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SY1506107   </a:t>
            </a:r>
            <a:r>
              <a:rPr lang="zh-CN" altLang="en-US" dirty="0" smtClean="0"/>
              <a:t>陈昆度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SY1506112   </a:t>
            </a:r>
            <a:r>
              <a:rPr lang="zh-CN" altLang="en-US" dirty="0" smtClean="0"/>
              <a:t>马宇晴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SY1506105   </a:t>
            </a:r>
            <a:r>
              <a:rPr lang="zh-CN" altLang="en-US" dirty="0" smtClean="0"/>
              <a:t>杨云龙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SY1506423   </a:t>
            </a:r>
            <a:r>
              <a:rPr lang="zh-CN" altLang="en-US" dirty="0" smtClean="0"/>
              <a:t>李嘉艺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n-ea"/>
                <a:ea typeface="+mn-ea"/>
              </a:rPr>
              <a:t>小组成员介绍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zh-CN" altLang="en-US" dirty="0" smtClean="0"/>
              <a:t>是一种编程模型，用于大规模数据集（大于</a:t>
            </a:r>
            <a:r>
              <a:rPr lang="en-US" altLang="zh-CN" dirty="0" smtClean="0"/>
              <a:t>1</a:t>
            </a:r>
            <a:r>
              <a:rPr lang="en-US" dirty="0" smtClean="0"/>
              <a:t>TB）</a:t>
            </a:r>
            <a:r>
              <a:rPr lang="zh-CN" altLang="en-US" dirty="0" smtClean="0"/>
              <a:t>的并行运算</a:t>
            </a:r>
            <a:r>
              <a:rPr lang="zh-CN" altLang="en-US" dirty="0" smtClean="0"/>
              <a:t>。</a:t>
            </a:r>
            <a:r>
              <a:rPr lang="en-US" altLang="zh-CN" dirty="0" smtClean="0"/>
              <a:t>"Map</a:t>
            </a:r>
            <a:r>
              <a:rPr lang="zh-CN" altLang="en-US" dirty="0" smtClean="0"/>
              <a:t>（映射）</a:t>
            </a:r>
            <a:r>
              <a:rPr lang="en-US" altLang="zh-CN" dirty="0" smtClean="0"/>
              <a:t>"</a:t>
            </a:r>
            <a:r>
              <a:rPr lang="zh-CN" altLang="en-US" dirty="0" smtClean="0"/>
              <a:t>和</a:t>
            </a:r>
            <a:r>
              <a:rPr lang="en-US" altLang="zh-CN" dirty="0" smtClean="0"/>
              <a:t>"Reduce</a:t>
            </a:r>
            <a:r>
              <a:rPr lang="zh-CN" altLang="en-US" dirty="0" smtClean="0"/>
              <a:t>（归约）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，是它们的主要思想，都是从函数式编程语言里借来的，还有从矢量编程语言里借来的特性。它极大地方便了编程人员在不会分布式并行编程的情况下，将自己的程序运行在分布式系统上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当前的软件实现是指定一个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（映射）函数，用来把一组键值对映射成一组新的键值对，指定并发的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（归约）函数，用来保证所有映射的键值对中的每一个共享相同的键组。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软件简介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本次项目，我们组主要解决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计算模型对于数据的处理问题。我们计划通过对该模型详细的研究，重点学习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环境下该模型的类的机制，编程实现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函数，用来处理大规模的数据，同时在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下</a:t>
            </a:r>
            <a:r>
              <a:rPr lang="zh-CN" altLang="en-US" dirty="0" smtClean="0"/>
              <a:t>，使用该模型对数据进行并行处理。在研究过程中，针对当下对于数据处理的新需求，</a:t>
            </a:r>
            <a:r>
              <a:rPr lang="zh-CN" altLang="en-US" dirty="0" smtClean="0"/>
              <a:t>做出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的需求报告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函数进行改进，实现功能改进和扩展。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项目组工作目标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对于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的机制的理解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针对新需求的研究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函数的改进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项目组</a:t>
            </a:r>
            <a:r>
              <a:rPr lang="zh-CN" altLang="en-US" dirty="0" smtClean="0">
                <a:solidFill>
                  <a:schemeClr val="tx1"/>
                </a:solidFill>
              </a:rPr>
              <a:t>工作难点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整个项目推进过程中的工作方法：敏捷开发，采用</a:t>
            </a:r>
            <a:r>
              <a:rPr lang="zh-CN" altLang="en-US" dirty="0" smtClean="0"/>
              <a:t>迭代、循序渐进的方法进行</a:t>
            </a:r>
            <a:r>
              <a:rPr lang="zh-CN" altLang="en-US" dirty="0" smtClean="0"/>
              <a:t>软件开发。</a:t>
            </a:r>
            <a:endParaRPr lang="en-US" altLang="zh-CN" dirty="0" smtClean="0"/>
          </a:p>
          <a:p>
            <a:r>
              <a:rPr lang="zh-CN" altLang="en-US" dirty="0" smtClean="0"/>
              <a:t>对于研究过程的详细方法：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部署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研究调查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的工作机制，完成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需求文档</a:t>
            </a:r>
            <a:endParaRPr lang="en-US" altLang="zh-CN" dirty="0" smtClean="0"/>
          </a:p>
          <a:p>
            <a:r>
              <a:rPr lang="en-US" altLang="zh-CN" dirty="0" smtClean="0"/>
              <a:t>3.java</a:t>
            </a:r>
            <a:r>
              <a:rPr lang="zh-CN" altLang="en-US" dirty="0" smtClean="0"/>
              <a:t>下实现一个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函数，处理数据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对于新需求的研究，制定改进方案。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更新需求文档，改进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工作方法和计划安排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官网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hadoop.apache.org/docs/current/hadoop-mapreduce-client/hadoop-mapreduce-client-core/MapReduceTutorial.html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</a:p>
          <a:p>
            <a:pPr>
              <a:buNone/>
            </a:pPr>
            <a:r>
              <a:rPr lang="en-US" altLang="zh-CN" dirty="0" smtClean="0"/>
              <a:t>    Tom </a:t>
            </a:r>
            <a:r>
              <a:rPr lang="en-US" altLang="zh-CN" dirty="0" err="1" smtClean="0"/>
              <a:t>Wbite</a:t>
            </a:r>
            <a:r>
              <a:rPr lang="zh-CN" altLang="en-US" dirty="0" smtClean="0"/>
              <a:t>著 </a:t>
            </a:r>
            <a:r>
              <a:rPr lang="en-US" altLang="zh-CN" dirty="0" smtClean="0"/>
              <a:t> </a:t>
            </a:r>
            <a:r>
              <a:rPr lang="zh-CN" altLang="en-US" dirty="0" smtClean="0"/>
              <a:t>清华大学出版社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 smtClean="0">
                <a:solidFill>
                  <a:schemeClr val="tx1"/>
                </a:solidFill>
              </a:rPr>
              <a:t>软件的网站和资料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</TotalTime>
  <Words>404</Words>
  <PresentationFormat>全屏显示(4:3)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基于Hadoop-mapreduce  数据处理系统</vt:lpstr>
      <vt:lpstr>小组成员介绍</vt:lpstr>
      <vt:lpstr>软件简介</vt:lpstr>
      <vt:lpstr>项目组工作目标</vt:lpstr>
      <vt:lpstr>项目组工作难点</vt:lpstr>
      <vt:lpstr>工作方法和计划安排</vt:lpstr>
      <vt:lpstr>软件的网站和资料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基于Hadoop-mapreduce  数据处理系统</dc:title>
  <dc:creator>DELL</dc:creator>
  <cp:lastModifiedBy>DELL</cp:lastModifiedBy>
  <cp:revision>9</cp:revision>
  <dcterms:created xsi:type="dcterms:W3CDTF">2016-03-18T05:58:41Z</dcterms:created>
  <dcterms:modified xsi:type="dcterms:W3CDTF">2016-03-18T07:23:02Z</dcterms:modified>
</cp:coreProperties>
</file>