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等线" panose="02010600030101010101" pitchFamily="2" charset="-122"/>
      <p:regular r:id="rId15"/>
      <p:bold r:id="rId16"/>
    </p:embeddedFont>
    <p:embeddedFont>
      <p:font typeface="幼圆" panose="02010509060101010101" pitchFamily="49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D2829-2367-40A1-927B-8285D1695AB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17A877-F78B-473F-AA56-551BAC07FA7C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 smtClean="0">
              <a:latin typeface="等线" panose="02010600030101010101" pitchFamily="2" charset="-122"/>
              <a:ea typeface="等线" panose="02010600030101010101" pitchFamily="2" charset="-122"/>
            </a:rPr>
            <a:t>原始数据</a:t>
          </a:r>
          <a:endParaRPr lang="zh-CN" altLang="en-US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E83C3B3A-C9DE-46CF-95DA-04D140F82BEE}" type="parTrans" cxnId="{5CCB69C2-5D07-4CB4-B2A0-23FF38C41617}">
      <dgm:prSet/>
      <dgm:spPr/>
      <dgm:t>
        <a:bodyPr/>
        <a:lstStyle/>
        <a:p>
          <a:endParaRPr lang="zh-CN" altLang="en-US"/>
        </a:p>
      </dgm:t>
    </dgm:pt>
    <dgm:pt modelId="{B974EB93-3A3D-40C0-9378-17B1C3E970AA}" type="sibTrans" cxnId="{5CCB69C2-5D07-4CB4-B2A0-23FF38C41617}">
      <dgm:prSet/>
      <dgm:spPr/>
      <dgm:t>
        <a:bodyPr/>
        <a:lstStyle/>
        <a:p>
          <a:endParaRPr lang="zh-CN" altLang="en-US"/>
        </a:p>
      </dgm:t>
    </dgm:pt>
    <dgm:pt modelId="{888A4A36-896C-4D95-8CC8-3164C679F254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>
              <a:latin typeface="等线" panose="02010600030101010101" pitchFamily="2" charset="-122"/>
              <a:ea typeface="等线" panose="02010600030101010101" pitchFamily="2" charset="-122"/>
            </a:rPr>
            <a:t>数据预处理</a:t>
          </a:r>
          <a:endParaRPr lang="zh-CN" altLang="en-US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53AAB0E1-A5DC-4C1B-B05A-E86885830D60}" type="parTrans" cxnId="{E6559CD6-3FC2-4FEE-BB3A-D11A6D70BE95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C8F3FD92-A5F3-4026-B623-3AEE12657FF6}" type="sibTrans" cxnId="{E6559CD6-3FC2-4FEE-BB3A-D11A6D70BE95}">
      <dgm:prSet/>
      <dgm:spPr/>
      <dgm:t>
        <a:bodyPr/>
        <a:lstStyle/>
        <a:p>
          <a:endParaRPr lang="zh-CN" altLang="en-US"/>
        </a:p>
      </dgm:t>
    </dgm:pt>
    <dgm:pt modelId="{95CEC256-F958-4E84-9987-493B6FFD7B58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MAPPER</a:t>
          </a:r>
          <a:endParaRPr lang="zh-CN" altLang="en-US" dirty="0"/>
        </a:p>
      </dgm:t>
    </dgm:pt>
    <dgm:pt modelId="{6037DB34-85B9-4447-AF4E-1CAB09CE6829}" type="parTrans" cxnId="{0850213B-E042-4B6C-AFE1-0AC74260F386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666A26BA-E625-448D-BCBD-71E8E3CEA1A8}" type="sibTrans" cxnId="{0850213B-E042-4B6C-AFE1-0AC74260F386}">
      <dgm:prSet/>
      <dgm:spPr/>
      <dgm:t>
        <a:bodyPr/>
        <a:lstStyle/>
        <a:p>
          <a:endParaRPr lang="zh-CN" altLang="en-US"/>
        </a:p>
      </dgm:t>
    </dgm:pt>
    <dgm:pt modelId="{0299BB61-2622-4D3B-AD44-A0B0E2DE98F3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REDUCER</a:t>
          </a:r>
          <a:endParaRPr lang="zh-CN" altLang="en-US" b="1" dirty="0"/>
        </a:p>
      </dgm:t>
    </dgm:pt>
    <dgm:pt modelId="{12F8D8E6-E19C-416C-811B-811E1124524B}" type="parTrans" cxnId="{7C18600D-96D5-4A92-B28F-BE6C7199D7E9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376ECD38-CE86-4E2B-9764-E03A92E9528D}" type="sibTrans" cxnId="{7C18600D-96D5-4A92-B28F-BE6C7199D7E9}">
      <dgm:prSet/>
      <dgm:spPr/>
      <dgm:t>
        <a:bodyPr/>
        <a:lstStyle/>
        <a:p>
          <a:endParaRPr lang="zh-CN" altLang="en-US"/>
        </a:p>
      </dgm:t>
    </dgm:pt>
    <dgm:pt modelId="{F929727B-E4D9-4B0B-8E4C-1828B988B77D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 smtClean="0"/>
            <a:t>HADOOP</a:t>
          </a:r>
          <a:endParaRPr lang="zh-CN" altLang="en-US" dirty="0"/>
        </a:p>
      </dgm:t>
    </dgm:pt>
    <dgm:pt modelId="{7AA8E51D-2A63-4D44-A539-D6C188594814}" type="parTrans" cxnId="{98C3C01F-F4BD-47AE-987F-830075D1980E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0A27A1A2-6963-4DAD-BC05-3B5697183E5A}" type="sibTrans" cxnId="{98C3C01F-F4BD-47AE-987F-830075D1980E}">
      <dgm:prSet/>
      <dgm:spPr/>
      <dgm:t>
        <a:bodyPr/>
        <a:lstStyle/>
        <a:p>
          <a:endParaRPr lang="zh-CN" altLang="en-US"/>
        </a:p>
      </dgm:t>
    </dgm:pt>
    <dgm:pt modelId="{536F72DF-50B1-4790-BED1-62243194E21C}">
      <dgm:prSet/>
      <dgm:spPr>
        <a:solidFill>
          <a:schemeClr val="accent6"/>
        </a:solidFill>
      </dgm:spPr>
      <dgm:t>
        <a:bodyPr/>
        <a:lstStyle/>
        <a:p>
          <a:r>
            <a:rPr lang="zh-CN" altLang="en-US" dirty="0" smtClean="0">
              <a:latin typeface="等线" panose="02010600030101010101" pitchFamily="2" charset="-122"/>
              <a:ea typeface="等线" panose="02010600030101010101" pitchFamily="2" charset="-122"/>
            </a:rPr>
            <a:t>网页爬虫</a:t>
          </a:r>
          <a:endParaRPr lang="zh-CN" altLang="en-US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1A0DD75D-0B43-4F33-80C0-C6A68874A55D}" type="parTrans" cxnId="{BDE15B90-FC4F-4CBB-9850-F4AFFA7E0F3C}">
      <dgm:prSet/>
      <dgm:spPr/>
      <dgm:t>
        <a:bodyPr/>
        <a:lstStyle/>
        <a:p>
          <a:endParaRPr lang="zh-CN" altLang="en-US"/>
        </a:p>
      </dgm:t>
    </dgm:pt>
    <dgm:pt modelId="{2D7CBE35-7D0E-4C56-9F51-FB680F5FDFDC}" type="sibTrans" cxnId="{BDE15B90-FC4F-4CBB-9850-F4AFFA7E0F3C}">
      <dgm:prSet/>
      <dgm:spPr/>
      <dgm:t>
        <a:bodyPr/>
        <a:lstStyle/>
        <a:p>
          <a:endParaRPr lang="zh-CN" altLang="en-US"/>
        </a:p>
      </dgm:t>
    </dgm:pt>
    <dgm:pt modelId="{898D32D8-0601-421C-97CB-CE0FAC4A91D1}">
      <dgm:prSet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SORT/OUTPUT</a:t>
          </a:r>
          <a:endParaRPr lang="zh-CN" altLang="en-US" dirty="0"/>
        </a:p>
      </dgm:t>
    </dgm:pt>
    <dgm:pt modelId="{D4DB85C7-48C8-4972-99D2-CD50F9CC91B7}" type="parTrans" cxnId="{ADB894E8-E1A7-495A-B1A8-EF32663D5360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07C4AD4E-CC56-4188-AED1-282BBA869E32}" type="sibTrans" cxnId="{ADB894E8-E1A7-495A-B1A8-EF32663D5360}">
      <dgm:prSet/>
      <dgm:spPr/>
      <dgm:t>
        <a:bodyPr/>
        <a:lstStyle/>
        <a:p>
          <a:endParaRPr lang="zh-CN" altLang="en-US"/>
        </a:p>
      </dgm:t>
    </dgm:pt>
    <dgm:pt modelId="{B22AEE02-0996-4DE9-BAA7-76EAA831738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INPUTSPLITER</a:t>
          </a:r>
          <a:endParaRPr lang="zh-CN" altLang="en-US" dirty="0"/>
        </a:p>
      </dgm:t>
    </dgm:pt>
    <dgm:pt modelId="{D462EA83-B7C8-4999-A89B-951EFBB5A923}" type="sibTrans" cxnId="{167EDC12-BCA2-40A2-853A-7203AD848DB8}">
      <dgm:prSet/>
      <dgm:spPr/>
      <dgm:t>
        <a:bodyPr/>
        <a:lstStyle/>
        <a:p>
          <a:endParaRPr lang="zh-CN" altLang="en-US"/>
        </a:p>
      </dgm:t>
    </dgm:pt>
    <dgm:pt modelId="{5CDC069D-A6A5-4949-BFF8-15B4177B2836}" type="parTrans" cxnId="{167EDC12-BCA2-40A2-853A-7203AD848DB8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613A2C65-97C2-4757-84A9-11B81A1E4733}" type="pres">
      <dgm:prSet presAssocID="{289D2829-2367-40A1-927B-8285D1695A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22D7497-BF39-49AE-994D-489F19835858}" type="pres">
      <dgm:prSet presAssocID="{536F72DF-50B1-4790-BED1-62243194E21C}" presName="root1" presStyleCnt="0"/>
      <dgm:spPr/>
    </dgm:pt>
    <dgm:pt modelId="{9E73A70D-2ADD-4694-B5CA-A068130E0A22}" type="pres">
      <dgm:prSet presAssocID="{536F72DF-50B1-4790-BED1-62243194E21C}" presName="LevelOneTextNode" presStyleLbl="node0" presStyleIdx="0" presStyleCnt="2" custLinFactNeighborY="-33453">
        <dgm:presLayoutVars>
          <dgm:chPref val="3"/>
        </dgm:presLayoutVars>
      </dgm:prSet>
      <dgm:spPr/>
    </dgm:pt>
    <dgm:pt modelId="{CD8E4137-B056-444D-857D-F67299341C4B}" type="pres">
      <dgm:prSet presAssocID="{536F72DF-50B1-4790-BED1-62243194E21C}" presName="level2hierChild" presStyleCnt="0"/>
      <dgm:spPr/>
    </dgm:pt>
    <dgm:pt modelId="{EE992980-6850-43CB-9EC3-C6708246930E}" type="pres">
      <dgm:prSet presAssocID="{6017A877-F78B-473F-AA56-551BAC07FA7C}" presName="root1" presStyleCnt="0"/>
      <dgm:spPr/>
    </dgm:pt>
    <dgm:pt modelId="{D3F85ACD-6246-49BB-A3BC-8E2EFCCBFC05}" type="pres">
      <dgm:prSet presAssocID="{6017A877-F78B-473F-AA56-551BAC07FA7C}" presName="LevelOneTextNode" presStyleLbl="node0" presStyleIdx="1" presStyleCnt="2">
        <dgm:presLayoutVars>
          <dgm:chPref val="3"/>
        </dgm:presLayoutVars>
      </dgm:prSet>
      <dgm:spPr/>
    </dgm:pt>
    <dgm:pt modelId="{A3D72F2C-245D-4AD0-98A2-15B813A15F58}" type="pres">
      <dgm:prSet presAssocID="{6017A877-F78B-473F-AA56-551BAC07FA7C}" presName="level2hierChild" presStyleCnt="0"/>
      <dgm:spPr/>
    </dgm:pt>
    <dgm:pt modelId="{DE74B916-0085-4A9C-817E-A23AA8E39A4F}" type="pres">
      <dgm:prSet presAssocID="{53AAB0E1-A5DC-4C1B-B05A-E86885830D60}" presName="conn2-1" presStyleLbl="parChTrans1D2" presStyleIdx="0" presStyleCnt="2"/>
      <dgm:spPr/>
    </dgm:pt>
    <dgm:pt modelId="{33036AE5-BB93-4DBB-A01D-C29B89176263}" type="pres">
      <dgm:prSet presAssocID="{53AAB0E1-A5DC-4C1B-B05A-E86885830D60}" presName="connTx" presStyleLbl="parChTrans1D2" presStyleIdx="0" presStyleCnt="2"/>
      <dgm:spPr/>
    </dgm:pt>
    <dgm:pt modelId="{8035FAC8-3A63-46AB-9060-B135630EA8AA}" type="pres">
      <dgm:prSet presAssocID="{888A4A36-896C-4D95-8CC8-3164C679F254}" presName="root2" presStyleCnt="0"/>
      <dgm:spPr/>
    </dgm:pt>
    <dgm:pt modelId="{18951CE0-E14C-41D8-9C41-D148B63102F2}" type="pres">
      <dgm:prSet presAssocID="{888A4A36-896C-4D95-8CC8-3164C679F254}" presName="LevelTwoTextNode" presStyleLbl="node2" presStyleIdx="0" presStyleCnt="2">
        <dgm:presLayoutVars>
          <dgm:chPref val="3"/>
        </dgm:presLayoutVars>
      </dgm:prSet>
      <dgm:spPr/>
    </dgm:pt>
    <dgm:pt modelId="{C56FCE9F-23E2-4A4A-B714-07A08A38D7D4}" type="pres">
      <dgm:prSet presAssocID="{888A4A36-896C-4D95-8CC8-3164C679F254}" presName="level3hierChild" presStyleCnt="0"/>
      <dgm:spPr/>
    </dgm:pt>
    <dgm:pt modelId="{0009496F-2CD8-4F1B-8C08-5E0AD32BA20F}" type="pres">
      <dgm:prSet presAssocID="{6037DB34-85B9-4447-AF4E-1CAB09CE6829}" presName="conn2-1" presStyleLbl="parChTrans1D3" presStyleIdx="0" presStyleCnt="4"/>
      <dgm:spPr/>
    </dgm:pt>
    <dgm:pt modelId="{1C2E4724-14AC-4798-8B6E-B304D129CBF2}" type="pres">
      <dgm:prSet presAssocID="{6037DB34-85B9-4447-AF4E-1CAB09CE6829}" presName="connTx" presStyleLbl="parChTrans1D3" presStyleIdx="0" presStyleCnt="4"/>
      <dgm:spPr/>
    </dgm:pt>
    <dgm:pt modelId="{645645A7-2744-462F-9184-7C64701EBC59}" type="pres">
      <dgm:prSet presAssocID="{95CEC256-F958-4E84-9987-493B6FFD7B58}" presName="root2" presStyleCnt="0"/>
      <dgm:spPr/>
    </dgm:pt>
    <dgm:pt modelId="{E2E2CF6E-2327-4BBD-93A7-5DFF6E56C417}" type="pres">
      <dgm:prSet presAssocID="{95CEC256-F958-4E84-9987-493B6FFD7B58}" presName="LevelTwoTextNode" presStyleLbl="node3" presStyleIdx="0" presStyleCnt="4">
        <dgm:presLayoutVars>
          <dgm:chPref val="3"/>
        </dgm:presLayoutVars>
      </dgm:prSet>
      <dgm:spPr/>
    </dgm:pt>
    <dgm:pt modelId="{CB6EBFA9-1391-41F8-A1E2-1C1A9E0FD768}" type="pres">
      <dgm:prSet presAssocID="{95CEC256-F958-4E84-9987-493B6FFD7B58}" presName="level3hierChild" presStyleCnt="0"/>
      <dgm:spPr/>
    </dgm:pt>
    <dgm:pt modelId="{80C8CCBD-33E2-4348-B1F1-0B2B540BDF46}" type="pres">
      <dgm:prSet presAssocID="{12F8D8E6-E19C-416C-811B-811E1124524B}" presName="conn2-1" presStyleLbl="parChTrans1D3" presStyleIdx="1" presStyleCnt="4"/>
      <dgm:spPr/>
    </dgm:pt>
    <dgm:pt modelId="{773163DD-A5F1-46E3-8856-29C85779FB91}" type="pres">
      <dgm:prSet presAssocID="{12F8D8E6-E19C-416C-811B-811E1124524B}" presName="connTx" presStyleLbl="parChTrans1D3" presStyleIdx="1" presStyleCnt="4"/>
      <dgm:spPr/>
    </dgm:pt>
    <dgm:pt modelId="{21661A9B-FF66-4D20-BB5F-BFE5EFF77A27}" type="pres">
      <dgm:prSet presAssocID="{0299BB61-2622-4D3B-AD44-A0B0E2DE98F3}" presName="root2" presStyleCnt="0"/>
      <dgm:spPr/>
    </dgm:pt>
    <dgm:pt modelId="{61740320-33D5-43BF-993A-5BD7E663DFCF}" type="pres">
      <dgm:prSet presAssocID="{0299BB61-2622-4D3B-AD44-A0B0E2DE98F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CEEE46-6DBC-4BD1-8364-2F469029781C}" type="pres">
      <dgm:prSet presAssocID="{0299BB61-2622-4D3B-AD44-A0B0E2DE98F3}" presName="level3hierChild" presStyleCnt="0"/>
      <dgm:spPr/>
    </dgm:pt>
    <dgm:pt modelId="{3A617E59-9A85-4E51-A425-13B68BE15F58}" type="pres">
      <dgm:prSet presAssocID="{D4DB85C7-48C8-4972-99D2-CD50F9CC91B7}" presName="conn2-1" presStyleLbl="parChTrans1D3" presStyleIdx="2" presStyleCnt="4"/>
      <dgm:spPr/>
    </dgm:pt>
    <dgm:pt modelId="{AE98C3E4-7854-45DF-A7FF-C94069C9B3E6}" type="pres">
      <dgm:prSet presAssocID="{D4DB85C7-48C8-4972-99D2-CD50F9CC91B7}" presName="connTx" presStyleLbl="parChTrans1D3" presStyleIdx="2" presStyleCnt="4"/>
      <dgm:spPr/>
    </dgm:pt>
    <dgm:pt modelId="{D33E0508-2734-4C5B-A2DF-F75AA1F52B6F}" type="pres">
      <dgm:prSet presAssocID="{898D32D8-0601-421C-97CB-CE0FAC4A91D1}" presName="root2" presStyleCnt="0"/>
      <dgm:spPr/>
    </dgm:pt>
    <dgm:pt modelId="{01D7B7A3-626F-4A8A-930B-A6A33E5C13D8}" type="pres">
      <dgm:prSet presAssocID="{898D32D8-0601-421C-97CB-CE0FAC4A91D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15C56F-FEF5-45C2-8A65-E7F30E78E238}" type="pres">
      <dgm:prSet presAssocID="{898D32D8-0601-421C-97CB-CE0FAC4A91D1}" presName="level3hierChild" presStyleCnt="0"/>
      <dgm:spPr/>
    </dgm:pt>
    <dgm:pt modelId="{EF6DC713-E182-4A94-BCE7-A8F5237D25CA}" type="pres">
      <dgm:prSet presAssocID="{7AA8E51D-2A63-4D44-A539-D6C188594814}" presName="conn2-1" presStyleLbl="parChTrans1D2" presStyleIdx="1" presStyleCnt="2"/>
      <dgm:spPr/>
    </dgm:pt>
    <dgm:pt modelId="{ED4FD04B-5AAC-4FEE-8FE1-CA69C534B18E}" type="pres">
      <dgm:prSet presAssocID="{7AA8E51D-2A63-4D44-A539-D6C188594814}" presName="connTx" presStyleLbl="parChTrans1D2" presStyleIdx="1" presStyleCnt="2"/>
      <dgm:spPr/>
    </dgm:pt>
    <dgm:pt modelId="{2CEC8DB2-0E51-4237-B5F2-8000D0C77120}" type="pres">
      <dgm:prSet presAssocID="{F929727B-E4D9-4B0B-8E4C-1828B988B77D}" presName="root2" presStyleCnt="0"/>
      <dgm:spPr/>
    </dgm:pt>
    <dgm:pt modelId="{2422FCBC-478C-4150-9E18-6D58C50D1265}" type="pres">
      <dgm:prSet presAssocID="{F929727B-E4D9-4B0B-8E4C-1828B988B77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3910D-72C6-4FB0-9AAF-796D17013402}" type="pres">
      <dgm:prSet presAssocID="{F929727B-E4D9-4B0B-8E4C-1828B988B77D}" presName="level3hierChild" presStyleCnt="0"/>
      <dgm:spPr/>
    </dgm:pt>
    <dgm:pt modelId="{889A21D6-9946-49F0-BE22-EC5B58A6694A}" type="pres">
      <dgm:prSet presAssocID="{5CDC069D-A6A5-4949-BFF8-15B4177B2836}" presName="conn2-1" presStyleLbl="parChTrans1D3" presStyleIdx="3" presStyleCnt="4"/>
      <dgm:spPr/>
    </dgm:pt>
    <dgm:pt modelId="{45F56B3E-5F01-4C1D-B727-93B94BC991BD}" type="pres">
      <dgm:prSet presAssocID="{5CDC069D-A6A5-4949-BFF8-15B4177B2836}" presName="connTx" presStyleLbl="parChTrans1D3" presStyleIdx="3" presStyleCnt="4"/>
      <dgm:spPr/>
    </dgm:pt>
    <dgm:pt modelId="{8A748A9D-95B0-4F81-AB45-E157EE2BEC9A}" type="pres">
      <dgm:prSet presAssocID="{B22AEE02-0996-4DE9-BAA7-76EAA8317384}" presName="root2" presStyleCnt="0"/>
      <dgm:spPr/>
    </dgm:pt>
    <dgm:pt modelId="{87765A50-EAB8-4E02-B9F6-88FD8436FAF4}" type="pres">
      <dgm:prSet presAssocID="{B22AEE02-0996-4DE9-BAA7-76EAA8317384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AE6037-05C8-40DB-AF0D-08863AEBEF07}" type="pres">
      <dgm:prSet presAssocID="{B22AEE02-0996-4DE9-BAA7-76EAA8317384}" presName="level3hierChild" presStyleCnt="0"/>
      <dgm:spPr/>
    </dgm:pt>
  </dgm:ptLst>
  <dgm:cxnLst>
    <dgm:cxn modelId="{07640756-8E9E-461C-8B5A-159F5D586B2A}" type="presOf" srcId="{F929727B-E4D9-4B0B-8E4C-1828B988B77D}" destId="{2422FCBC-478C-4150-9E18-6D58C50D1265}" srcOrd="0" destOrd="0" presId="urn:microsoft.com/office/officeart/2005/8/layout/hierarchy2"/>
    <dgm:cxn modelId="{59C7FD2C-B465-49B4-9248-322ACFC9183C}" type="presOf" srcId="{12F8D8E6-E19C-416C-811B-811E1124524B}" destId="{80C8CCBD-33E2-4348-B1F1-0B2B540BDF46}" srcOrd="0" destOrd="0" presId="urn:microsoft.com/office/officeart/2005/8/layout/hierarchy2"/>
    <dgm:cxn modelId="{E6559CD6-3FC2-4FEE-BB3A-D11A6D70BE95}" srcId="{6017A877-F78B-473F-AA56-551BAC07FA7C}" destId="{888A4A36-896C-4D95-8CC8-3164C679F254}" srcOrd="0" destOrd="0" parTransId="{53AAB0E1-A5DC-4C1B-B05A-E86885830D60}" sibTransId="{C8F3FD92-A5F3-4026-B623-3AEE12657FF6}"/>
    <dgm:cxn modelId="{BDE15B90-FC4F-4CBB-9850-F4AFFA7E0F3C}" srcId="{289D2829-2367-40A1-927B-8285D1695ABA}" destId="{536F72DF-50B1-4790-BED1-62243194E21C}" srcOrd="0" destOrd="0" parTransId="{1A0DD75D-0B43-4F33-80C0-C6A68874A55D}" sibTransId="{2D7CBE35-7D0E-4C56-9F51-FB680F5FDFDC}"/>
    <dgm:cxn modelId="{2D3121C7-B455-4FDA-A1AF-954981740F8E}" type="presOf" srcId="{12F8D8E6-E19C-416C-811B-811E1124524B}" destId="{773163DD-A5F1-46E3-8856-29C85779FB91}" srcOrd="1" destOrd="0" presId="urn:microsoft.com/office/officeart/2005/8/layout/hierarchy2"/>
    <dgm:cxn modelId="{4D164E1C-5B7C-4BB7-BD41-863B7F6AAEAA}" type="presOf" srcId="{7AA8E51D-2A63-4D44-A539-D6C188594814}" destId="{ED4FD04B-5AAC-4FEE-8FE1-CA69C534B18E}" srcOrd="1" destOrd="0" presId="urn:microsoft.com/office/officeart/2005/8/layout/hierarchy2"/>
    <dgm:cxn modelId="{D2EA0A1A-B184-414D-AA1C-9B7DC97B82D5}" type="presOf" srcId="{289D2829-2367-40A1-927B-8285D1695ABA}" destId="{613A2C65-97C2-4757-84A9-11B81A1E4733}" srcOrd="0" destOrd="0" presId="urn:microsoft.com/office/officeart/2005/8/layout/hierarchy2"/>
    <dgm:cxn modelId="{9E92E9CB-51A8-4EB3-886F-D4CED72F51F1}" type="presOf" srcId="{888A4A36-896C-4D95-8CC8-3164C679F254}" destId="{18951CE0-E14C-41D8-9C41-D148B63102F2}" srcOrd="0" destOrd="0" presId="urn:microsoft.com/office/officeart/2005/8/layout/hierarchy2"/>
    <dgm:cxn modelId="{BA6CAF4B-CCBF-49D2-9AB1-E578D90C1A8B}" type="presOf" srcId="{5CDC069D-A6A5-4949-BFF8-15B4177B2836}" destId="{889A21D6-9946-49F0-BE22-EC5B58A6694A}" srcOrd="0" destOrd="0" presId="urn:microsoft.com/office/officeart/2005/8/layout/hierarchy2"/>
    <dgm:cxn modelId="{1B2A0C13-71FD-401D-B5A1-6C4BAF794088}" type="presOf" srcId="{D4DB85C7-48C8-4972-99D2-CD50F9CC91B7}" destId="{3A617E59-9A85-4E51-A425-13B68BE15F58}" srcOrd="0" destOrd="0" presId="urn:microsoft.com/office/officeart/2005/8/layout/hierarchy2"/>
    <dgm:cxn modelId="{B7DD0052-B9B1-472C-BFB7-963D2A20ECFD}" type="presOf" srcId="{5CDC069D-A6A5-4949-BFF8-15B4177B2836}" destId="{45F56B3E-5F01-4C1D-B727-93B94BC991BD}" srcOrd="1" destOrd="0" presId="urn:microsoft.com/office/officeart/2005/8/layout/hierarchy2"/>
    <dgm:cxn modelId="{7C18600D-96D5-4A92-B28F-BE6C7199D7E9}" srcId="{888A4A36-896C-4D95-8CC8-3164C679F254}" destId="{0299BB61-2622-4D3B-AD44-A0B0E2DE98F3}" srcOrd="1" destOrd="0" parTransId="{12F8D8E6-E19C-416C-811B-811E1124524B}" sibTransId="{376ECD38-CE86-4E2B-9764-E03A92E9528D}"/>
    <dgm:cxn modelId="{E2A034FD-EE7C-4B37-814D-FC3045757250}" type="presOf" srcId="{D4DB85C7-48C8-4972-99D2-CD50F9CC91B7}" destId="{AE98C3E4-7854-45DF-A7FF-C94069C9B3E6}" srcOrd="1" destOrd="0" presId="urn:microsoft.com/office/officeart/2005/8/layout/hierarchy2"/>
    <dgm:cxn modelId="{5CCB69C2-5D07-4CB4-B2A0-23FF38C41617}" srcId="{289D2829-2367-40A1-927B-8285D1695ABA}" destId="{6017A877-F78B-473F-AA56-551BAC07FA7C}" srcOrd="1" destOrd="0" parTransId="{E83C3B3A-C9DE-46CF-95DA-04D140F82BEE}" sibTransId="{B974EB93-3A3D-40C0-9378-17B1C3E970AA}"/>
    <dgm:cxn modelId="{5F0798FF-4944-4A09-83DD-FDD0153BAAAB}" type="presOf" srcId="{B22AEE02-0996-4DE9-BAA7-76EAA8317384}" destId="{87765A50-EAB8-4E02-B9F6-88FD8436FAF4}" srcOrd="0" destOrd="0" presId="urn:microsoft.com/office/officeart/2005/8/layout/hierarchy2"/>
    <dgm:cxn modelId="{479D80BF-DD01-4537-9A9F-7ABC6948DA42}" type="presOf" srcId="{6037DB34-85B9-4447-AF4E-1CAB09CE6829}" destId="{1C2E4724-14AC-4798-8B6E-B304D129CBF2}" srcOrd="1" destOrd="0" presId="urn:microsoft.com/office/officeart/2005/8/layout/hierarchy2"/>
    <dgm:cxn modelId="{59D46AF8-0910-4E67-A899-13C25690F8C0}" type="presOf" srcId="{6037DB34-85B9-4447-AF4E-1CAB09CE6829}" destId="{0009496F-2CD8-4F1B-8C08-5E0AD32BA20F}" srcOrd="0" destOrd="0" presId="urn:microsoft.com/office/officeart/2005/8/layout/hierarchy2"/>
    <dgm:cxn modelId="{7FFAAB4D-EEDD-4E55-81A3-D79E22531AE8}" type="presOf" srcId="{7AA8E51D-2A63-4D44-A539-D6C188594814}" destId="{EF6DC713-E182-4A94-BCE7-A8F5237D25CA}" srcOrd="0" destOrd="0" presId="urn:microsoft.com/office/officeart/2005/8/layout/hierarchy2"/>
    <dgm:cxn modelId="{45BB8C2B-7A6F-4D72-B551-4ADF616F4617}" type="presOf" srcId="{53AAB0E1-A5DC-4C1B-B05A-E86885830D60}" destId="{DE74B916-0085-4A9C-817E-A23AA8E39A4F}" srcOrd="0" destOrd="0" presId="urn:microsoft.com/office/officeart/2005/8/layout/hierarchy2"/>
    <dgm:cxn modelId="{056B7837-E8A0-4E88-AF74-0ACB0DCC9140}" type="presOf" srcId="{536F72DF-50B1-4790-BED1-62243194E21C}" destId="{9E73A70D-2ADD-4694-B5CA-A068130E0A22}" srcOrd="0" destOrd="0" presId="urn:microsoft.com/office/officeart/2005/8/layout/hierarchy2"/>
    <dgm:cxn modelId="{0850213B-E042-4B6C-AFE1-0AC74260F386}" srcId="{888A4A36-896C-4D95-8CC8-3164C679F254}" destId="{95CEC256-F958-4E84-9987-493B6FFD7B58}" srcOrd="0" destOrd="0" parTransId="{6037DB34-85B9-4447-AF4E-1CAB09CE6829}" sibTransId="{666A26BA-E625-448D-BCBD-71E8E3CEA1A8}"/>
    <dgm:cxn modelId="{7153D3E0-3AAC-49A7-8BAE-383A1C8C6752}" type="presOf" srcId="{95CEC256-F958-4E84-9987-493B6FFD7B58}" destId="{E2E2CF6E-2327-4BBD-93A7-5DFF6E56C417}" srcOrd="0" destOrd="0" presId="urn:microsoft.com/office/officeart/2005/8/layout/hierarchy2"/>
    <dgm:cxn modelId="{167EDC12-BCA2-40A2-853A-7203AD848DB8}" srcId="{F929727B-E4D9-4B0B-8E4C-1828B988B77D}" destId="{B22AEE02-0996-4DE9-BAA7-76EAA8317384}" srcOrd="0" destOrd="0" parTransId="{5CDC069D-A6A5-4949-BFF8-15B4177B2836}" sibTransId="{D462EA83-B7C8-4999-A89B-951EFBB5A923}"/>
    <dgm:cxn modelId="{B4E4EB50-8182-45B3-B2A0-16528E59CE03}" type="presOf" srcId="{53AAB0E1-A5DC-4C1B-B05A-E86885830D60}" destId="{33036AE5-BB93-4DBB-A01D-C29B89176263}" srcOrd="1" destOrd="0" presId="urn:microsoft.com/office/officeart/2005/8/layout/hierarchy2"/>
    <dgm:cxn modelId="{ADB894E8-E1A7-495A-B1A8-EF32663D5360}" srcId="{888A4A36-896C-4D95-8CC8-3164C679F254}" destId="{898D32D8-0601-421C-97CB-CE0FAC4A91D1}" srcOrd="2" destOrd="0" parTransId="{D4DB85C7-48C8-4972-99D2-CD50F9CC91B7}" sibTransId="{07C4AD4E-CC56-4188-AED1-282BBA869E32}"/>
    <dgm:cxn modelId="{338660DC-AD96-4BA6-AF4E-E8322F7A02A9}" type="presOf" srcId="{898D32D8-0601-421C-97CB-CE0FAC4A91D1}" destId="{01D7B7A3-626F-4A8A-930B-A6A33E5C13D8}" srcOrd="0" destOrd="0" presId="urn:microsoft.com/office/officeart/2005/8/layout/hierarchy2"/>
    <dgm:cxn modelId="{88202A60-1501-42DE-AB5C-78BDB76D9516}" type="presOf" srcId="{0299BB61-2622-4D3B-AD44-A0B0E2DE98F3}" destId="{61740320-33D5-43BF-993A-5BD7E663DFCF}" srcOrd="0" destOrd="0" presId="urn:microsoft.com/office/officeart/2005/8/layout/hierarchy2"/>
    <dgm:cxn modelId="{BD06AAA4-B4D1-47B5-BEE9-E28DD4003BB9}" type="presOf" srcId="{6017A877-F78B-473F-AA56-551BAC07FA7C}" destId="{D3F85ACD-6246-49BB-A3BC-8E2EFCCBFC05}" srcOrd="0" destOrd="0" presId="urn:microsoft.com/office/officeart/2005/8/layout/hierarchy2"/>
    <dgm:cxn modelId="{98C3C01F-F4BD-47AE-987F-830075D1980E}" srcId="{6017A877-F78B-473F-AA56-551BAC07FA7C}" destId="{F929727B-E4D9-4B0B-8E4C-1828B988B77D}" srcOrd="1" destOrd="0" parTransId="{7AA8E51D-2A63-4D44-A539-D6C188594814}" sibTransId="{0A27A1A2-6963-4DAD-BC05-3B5697183E5A}"/>
    <dgm:cxn modelId="{1FBAA4F9-E3D3-45C6-899A-C1EF311ED63A}" type="presParOf" srcId="{613A2C65-97C2-4757-84A9-11B81A1E4733}" destId="{322D7497-BF39-49AE-994D-489F19835858}" srcOrd="0" destOrd="0" presId="urn:microsoft.com/office/officeart/2005/8/layout/hierarchy2"/>
    <dgm:cxn modelId="{7D48D398-0E0D-4F6E-A3D9-A7930BD81C11}" type="presParOf" srcId="{322D7497-BF39-49AE-994D-489F19835858}" destId="{9E73A70D-2ADD-4694-B5CA-A068130E0A22}" srcOrd="0" destOrd="0" presId="urn:microsoft.com/office/officeart/2005/8/layout/hierarchy2"/>
    <dgm:cxn modelId="{2EAF56AA-AF5E-41BC-A6D8-C95E63192A19}" type="presParOf" srcId="{322D7497-BF39-49AE-994D-489F19835858}" destId="{CD8E4137-B056-444D-857D-F67299341C4B}" srcOrd="1" destOrd="0" presId="urn:microsoft.com/office/officeart/2005/8/layout/hierarchy2"/>
    <dgm:cxn modelId="{7944AA58-AF82-4D65-9163-FDA8BEF32817}" type="presParOf" srcId="{613A2C65-97C2-4757-84A9-11B81A1E4733}" destId="{EE992980-6850-43CB-9EC3-C6708246930E}" srcOrd="1" destOrd="0" presId="urn:microsoft.com/office/officeart/2005/8/layout/hierarchy2"/>
    <dgm:cxn modelId="{63F25BDB-F7F5-4232-A638-67B35B56585C}" type="presParOf" srcId="{EE992980-6850-43CB-9EC3-C6708246930E}" destId="{D3F85ACD-6246-49BB-A3BC-8E2EFCCBFC05}" srcOrd="0" destOrd="0" presId="urn:microsoft.com/office/officeart/2005/8/layout/hierarchy2"/>
    <dgm:cxn modelId="{46EF92E2-FF49-4A7B-91C2-EB4E09D69C1E}" type="presParOf" srcId="{EE992980-6850-43CB-9EC3-C6708246930E}" destId="{A3D72F2C-245D-4AD0-98A2-15B813A15F58}" srcOrd="1" destOrd="0" presId="urn:microsoft.com/office/officeart/2005/8/layout/hierarchy2"/>
    <dgm:cxn modelId="{59AE2644-FAF4-421C-A8E5-538A4BFD5623}" type="presParOf" srcId="{A3D72F2C-245D-4AD0-98A2-15B813A15F58}" destId="{DE74B916-0085-4A9C-817E-A23AA8E39A4F}" srcOrd="0" destOrd="0" presId="urn:microsoft.com/office/officeart/2005/8/layout/hierarchy2"/>
    <dgm:cxn modelId="{D4562985-7063-40C2-8763-D484B9789DC0}" type="presParOf" srcId="{DE74B916-0085-4A9C-817E-A23AA8E39A4F}" destId="{33036AE5-BB93-4DBB-A01D-C29B89176263}" srcOrd="0" destOrd="0" presId="urn:microsoft.com/office/officeart/2005/8/layout/hierarchy2"/>
    <dgm:cxn modelId="{0C59C251-9092-4921-9F0B-46A987C4C574}" type="presParOf" srcId="{A3D72F2C-245D-4AD0-98A2-15B813A15F58}" destId="{8035FAC8-3A63-46AB-9060-B135630EA8AA}" srcOrd="1" destOrd="0" presId="urn:microsoft.com/office/officeart/2005/8/layout/hierarchy2"/>
    <dgm:cxn modelId="{B537ECC6-445C-4122-8F47-191AD16111B4}" type="presParOf" srcId="{8035FAC8-3A63-46AB-9060-B135630EA8AA}" destId="{18951CE0-E14C-41D8-9C41-D148B63102F2}" srcOrd="0" destOrd="0" presId="urn:microsoft.com/office/officeart/2005/8/layout/hierarchy2"/>
    <dgm:cxn modelId="{06B97F64-9C46-4782-BD26-48C6FDFFBE2E}" type="presParOf" srcId="{8035FAC8-3A63-46AB-9060-B135630EA8AA}" destId="{C56FCE9F-23E2-4A4A-B714-07A08A38D7D4}" srcOrd="1" destOrd="0" presId="urn:microsoft.com/office/officeart/2005/8/layout/hierarchy2"/>
    <dgm:cxn modelId="{1780FC97-A191-4F8E-A2A4-591A3610BF07}" type="presParOf" srcId="{C56FCE9F-23E2-4A4A-B714-07A08A38D7D4}" destId="{0009496F-2CD8-4F1B-8C08-5E0AD32BA20F}" srcOrd="0" destOrd="0" presId="urn:microsoft.com/office/officeart/2005/8/layout/hierarchy2"/>
    <dgm:cxn modelId="{9B2E5BF5-8850-4F91-9B33-DE9C152DBDFE}" type="presParOf" srcId="{0009496F-2CD8-4F1B-8C08-5E0AD32BA20F}" destId="{1C2E4724-14AC-4798-8B6E-B304D129CBF2}" srcOrd="0" destOrd="0" presId="urn:microsoft.com/office/officeart/2005/8/layout/hierarchy2"/>
    <dgm:cxn modelId="{6F622D62-2874-4F1E-91EB-C9FC75EFA511}" type="presParOf" srcId="{C56FCE9F-23E2-4A4A-B714-07A08A38D7D4}" destId="{645645A7-2744-462F-9184-7C64701EBC59}" srcOrd="1" destOrd="0" presId="urn:microsoft.com/office/officeart/2005/8/layout/hierarchy2"/>
    <dgm:cxn modelId="{C7E173F8-BAF1-41A8-862C-115B9FC3D516}" type="presParOf" srcId="{645645A7-2744-462F-9184-7C64701EBC59}" destId="{E2E2CF6E-2327-4BBD-93A7-5DFF6E56C417}" srcOrd="0" destOrd="0" presId="urn:microsoft.com/office/officeart/2005/8/layout/hierarchy2"/>
    <dgm:cxn modelId="{34ED4FE3-59A2-43D7-8B58-1B45DE5DB0F9}" type="presParOf" srcId="{645645A7-2744-462F-9184-7C64701EBC59}" destId="{CB6EBFA9-1391-41F8-A1E2-1C1A9E0FD768}" srcOrd="1" destOrd="0" presId="urn:microsoft.com/office/officeart/2005/8/layout/hierarchy2"/>
    <dgm:cxn modelId="{E6607377-D75F-43D4-81E7-68BBE642CCB9}" type="presParOf" srcId="{C56FCE9F-23E2-4A4A-B714-07A08A38D7D4}" destId="{80C8CCBD-33E2-4348-B1F1-0B2B540BDF46}" srcOrd="2" destOrd="0" presId="urn:microsoft.com/office/officeart/2005/8/layout/hierarchy2"/>
    <dgm:cxn modelId="{1A06EF6A-0D8F-48AC-9F48-7948B4644E45}" type="presParOf" srcId="{80C8CCBD-33E2-4348-B1F1-0B2B540BDF46}" destId="{773163DD-A5F1-46E3-8856-29C85779FB91}" srcOrd="0" destOrd="0" presId="urn:microsoft.com/office/officeart/2005/8/layout/hierarchy2"/>
    <dgm:cxn modelId="{EEF33213-4B3D-40CA-9003-FF855B135C58}" type="presParOf" srcId="{C56FCE9F-23E2-4A4A-B714-07A08A38D7D4}" destId="{21661A9B-FF66-4D20-BB5F-BFE5EFF77A27}" srcOrd="3" destOrd="0" presId="urn:microsoft.com/office/officeart/2005/8/layout/hierarchy2"/>
    <dgm:cxn modelId="{55B95696-31CD-4B42-9D2B-215742CC3FFF}" type="presParOf" srcId="{21661A9B-FF66-4D20-BB5F-BFE5EFF77A27}" destId="{61740320-33D5-43BF-993A-5BD7E663DFCF}" srcOrd="0" destOrd="0" presId="urn:microsoft.com/office/officeart/2005/8/layout/hierarchy2"/>
    <dgm:cxn modelId="{8DF8BF4F-F69B-4DD2-BF9A-9E62502D4C6D}" type="presParOf" srcId="{21661A9B-FF66-4D20-BB5F-BFE5EFF77A27}" destId="{03CEEE46-6DBC-4BD1-8364-2F469029781C}" srcOrd="1" destOrd="0" presId="urn:microsoft.com/office/officeart/2005/8/layout/hierarchy2"/>
    <dgm:cxn modelId="{03BF192E-5D38-4199-887C-1E0780FAA579}" type="presParOf" srcId="{C56FCE9F-23E2-4A4A-B714-07A08A38D7D4}" destId="{3A617E59-9A85-4E51-A425-13B68BE15F58}" srcOrd="4" destOrd="0" presId="urn:microsoft.com/office/officeart/2005/8/layout/hierarchy2"/>
    <dgm:cxn modelId="{704A007C-24DB-4B97-9513-F86DDD09C0EE}" type="presParOf" srcId="{3A617E59-9A85-4E51-A425-13B68BE15F58}" destId="{AE98C3E4-7854-45DF-A7FF-C94069C9B3E6}" srcOrd="0" destOrd="0" presId="urn:microsoft.com/office/officeart/2005/8/layout/hierarchy2"/>
    <dgm:cxn modelId="{AC3F433F-BE21-45FD-BA2B-219317B1E601}" type="presParOf" srcId="{C56FCE9F-23E2-4A4A-B714-07A08A38D7D4}" destId="{D33E0508-2734-4C5B-A2DF-F75AA1F52B6F}" srcOrd="5" destOrd="0" presId="urn:microsoft.com/office/officeart/2005/8/layout/hierarchy2"/>
    <dgm:cxn modelId="{1E61DC42-A165-4705-8542-0BA78324AE0C}" type="presParOf" srcId="{D33E0508-2734-4C5B-A2DF-F75AA1F52B6F}" destId="{01D7B7A3-626F-4A8A-930B-A6A33E5C13D8}" srcOrd="0" destOrd="0" presId="urn:microsoft.com/office/officeart/2005/8/layout/hierarchy2"/>
    <dgm:cxn modelId="{130584B2-F168-424E-B0A9-A412158A3FE0}" type="presParOf" srcId="{D33E0508-2734-4C5B-A2DF-F75AA1F52B6F}" destId="{F315C56F-FEF5-45C2-8A65-E7F30E78E238}" srcOrd="1" destOrd="0" presId="urn:microsoft.com/office/officeart/2005/8/layout/hierarchy2"/>
    <dgm:cxn modelId="{F1B0858C-2BA0-45CE-8553-BB595CFAC3CA}" type="presParOf" srcId="{A3D72F2C-245D-4AD0-98A2-15B813A15F58}" destId="{EF6DC713-E182-4A94-BCE7-A8F5237D25CA}" srcOrd="2" destOrd="0" presId="urn:microsoft.com/office/officeart/2005/8/layout/hierarchy2"/>
    <dgm:cxn modelId="{BE17CA65-E874-405B-9EF9-258EF12FE263}" type="presParOf" srcId="{EF6DC713-E182-4A94-BCE7-A8F5237D25CA}" destId="{ED4FD04B-5AAC-4FEE-8FE1-CA69C534B18E}" srcOrd="0" destOrd="0" presId="urn:microsoft.com/office/officeart/2005/8/layout/hierarchy2"/>
    <dgm:cxn modelId="{EA4C10DD-78EA-4455-BAF2-73AFC2FC52F4}" type="presParOf" srcId="{A3D72F2C-245D-4AD0-98A2-15B813A15F58}" destId="{2CEC8DB2-0E51-4237-B5F2-8000D0C77120}" srcOrd="3" destOrd="0" presId="urn:microsoft.com/office/officeart/2005/8/layout/hierarchy2"/>
    <dgm:cxn modelId="{D64ED887-66DB-4E72-9C61-508F5A4A79B1}" type="presParOf" srcId="{2CEC8DB2-0E51-4237-B5F2-8000D0C77120}" destId="{2422FCBC-478C-4150-9E18-6D58C50D1265}" srcOrd="0" destOrd="0" presId="urn:microsoft.com/office/officeart/2005/8/layout/hierarchy2"/>
    <dgm:cxn modelId="{816A11F4-DDE9-4124-8D3F-0BD9E17B9580}" type="presParOf" srcId="{2CEC8DB2-0E51-4237-B5F2-8000D0C77120}" destId="{59A3910D-72C6-4FB0-9AAF-796D17013402}" srcOrd="1" destOrd="0" presId="urn:microsoft.com/office/officeart/2005/8/layout/hierarchy2"/>
    <dgm:cxn modelId="{E4BC2838-871B-417C-879C-FA882811C346}" type="presParOf" srcId="{59A3910D-72C6-4FB0-9AAF-796D17013402}" destId="{889A21D6-9946-49F0-BE22-EC5B58A6694A}" srcOrd="0" destOrd="0" presId="urn:microsoft.com/office/officeart/2005/8/layout/hierarchy2"/>
    <dgm:cxn modelId="{A1B9A01C-66CC-4ED5-826D-DA87481E43D2}" type="presParOf" srcId="{889A21D6-9946-49F0-BE22-EC5B58A6694A}" destId="{45F56B3E-5F01-4C1D-B727-93B94BC991BD}" srcOrd="0" destOrd="0" presId="urn:microsoft.com/office/officeart/2005/8/layout/hierarchy2"/>
    <dgm:cxn modelId="{47187D8C-A1A5-41F7-B7D5-C739026DC6CF}" type="presParOf" srcId="{59A3910D-72C6-4FB0-9AAF-796D17013402}" destId="{8A748A9D-95B0-4F81-AB45-E157EE2BEC9A}" srcOrd="1" destOrd="0" presId="urn:microsoft.com/office/officeart/2005/8/layout/hierarchy2"/>
    <dgm:cxn modelId="{34A1E57B-E1C6-42B6-A9F4-D243835D4262}" type="presParOf" srcId="{8A748A9D-95B0-4F81-AB45-E157EE2BEC9A}" destId="{87765A50-EAB8-4E02-B9F6-88FD8436FAF4}" srcOrd="0" destOrd="0" presId="urn:microsoft.com/office/officeart/2005/8/layout/hierarchy2"/>
    <dgm:cxn modelId="{9D7B70D6-48CB-4EDD-9BAD-CE19439B610A}" type="presParOf" srcId="{8A748A9D-95B0-4F81-AB45-E157EE2BEC9A}" destId="{31AE6037-05C8-40DB-AF0D-08863AEBEF0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3A70D-2ADD-4694-B5CA-A068130E0A22}">
      <dsp:nvSpPr>
        <dsp:cNvPr id="0" name=""/>
        <dsp:cNvSpPr/>
      </dsp:nvSpPr>
      <dsp:spPr>
        <a:xfrm>
          <a:off x="1937" y="1100718"/>
          <a:ext cx="1956618" cy="97830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网页爬虫</a:t>
          </a:r>
          <a:endParaRPr lang="zh-CN" altLang="en-US" sz="24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30591" y="1129372"/>
        <a:ext cx="1899310" cy="921001"/>
      </dsp:txXfrm>
    </dsp:sp>
    <dsp:sp modelId="{D3F85ACD-6246-49BB-A3BC-8E2EFCCBFC05}">
      <dsp:nvSpPr>
        <dsp:cNvPr id="0" name=""/>
        <dsp:cNvSpPr/>
      </dsp:nvSpPr>
      <dsp:spPr>
        <a:xfrm>
          <a:off x="1937" y="2553048"/>
          <a:ext cx="1956618" cy="97830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原始数据</a:t>
          </a:r>
          <a:endParaRPr lang="zh-CN" altLang="en-US" sz="24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30591" y="2581702"/>
        <a:ext cx="1899310" cy="921001"/>
      </dsp:txXfrm>
    </dsp:sp>
    <dsp:sp modelId="{DE74B916-0085-4A9C-817E-A23AA8E39A4F}">
      <dsp:nvSpPr>
        <dsp:cNvPr id="0" name=""/>
        <dsp:cNvSpPr/>
      </dsp:nvSpPr>
      <dsp:spPr>
        <a:xfrm rot="18289469">
          <a:off x="1664626" y="2461921"/>
          <a:ext cx="1370506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70506" y="177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15616" y="2445412"/>
        <a:ext cx="68525" cy="68525"/>
      </dsp:txXfrm>
    </dsp:sp>
    <dsp:sp modelId="{18951CE0-E14C-41D8-9C41-D148B63102F2}">
      <dsp:nvSpPr>
        <dsp:cNvPr id="0" name=""/>
        <dsp:cNvSpPr/>
      </dsp:nvSpPr>
      <dsp:spPr>
        <a:xfrm>
          <a:off x="2741203" y="1427992"/>
          <a:ext cx="1956618" cy="97830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数据预处理</a:t>
          </a:r>
          <a:endParaRPr lang="zh-CN" altLang="en-US" sz="24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2769857" y="1456646"/>
        <a:ext cx="1899310" cy="921001"/>
      </dsp:txXfrm>
    </dsp:sp>
    <dsp:sp modelId="{0009496F-2CD8-4F1B-8C08-5E0AD32BA20F}">
      <dsp:nvSpPr>
        <dsp:cNvPr id="0" name=""/>
        <dsp:cNvSpPr/>
      </dsp:nvSpPr>
      <dsp:spPr>
        <a:xfrm rot="18289469">
          <a:off x="4403892" y="1336865"/>
          <a:ext cx="1370506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70506" y="177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54882" y="1320356"/>
        <a:ext cx="68525" cy="68525"/>
      </dsp:txXfrm>
    </dsp:sp>
    <dsp:sp modelId="{E2E2CF6E-2327-4BBD-93A7-5DFF6E56C417}">
      <dsp:nvSpPr>
        <dsp:cNvPr id="0" name=""/>
        <dsp:cNvSpPr/>
      </dsp:nvSpPr>
      <dsp:spPr>
        <a:xfrm>
          <a:off x="5480469" y="302936"/>
          <a:ext cx="1956618" cy="97830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MAPPER</a:t>
          </a:r>
          <a:endParaRPr lang="zh-CN" altLang="en-US" sz="2400" kern="1200" dirty="0"/>
        </a:p>
      </dsp:txBody>
      <dsp:txXfrm>
        <a:off x="5509123" y="331590"/>
        <a:ext cx="1899310" cy="921001"/>
      </dsp:txXfrm>
    </dsp:sp>
    <dsp:sp modelId="{80C8CCBD-33E2-4348-B1F1-0B2B540BDF46}">
      <dsp:nvSpPr>
        <dsp:cNvPr id="0" name=""/>
        <dsp:cNvSpPr/>
      </dsp:nvSpPr>
      <dsp:spPr>
        <a:xfrm>
          <a:off x="4697821" y="1899393"/>
          <a:ext cx="78264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2647" y="177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69579" y="1897580"/>
        <a:ext cx="39132" cy="39132"/>
      </dsp:txXfrm>
    </dsp:sp>
    <dsp:sp modelId="{61740320-33D5-43BF-993A-5BD7E663DFCF}">
      <dsp:nvSpPr>
        <dsp:cNvPr id="0" name=""/>
        <dsp:cNvSpPr/>
      </dsp:nvSpPr>
      <dsp:spPr>
        <a:xfrm>
          <a:off x="5480469" y="1427992"/>
          <a:ext cx="1956618" cy="97830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REDUCER</a:t>
          </a:r>
          <a:endParaRPr lang="zh-CN" altLang="en-US" sz="2400" b="1" kern="1200" dirty="0"/>
        </a:p>
      </dsp:txBody>
      <dsp:txXfrm>
        <a:off x="5509123" y="1456646"/>
        <a:ext cx="1899310" cy="921001"/>
      </dsp:txXfrm>
    </dsp:sp>
    <dsp:sp modelId="{3A617E59-9A85-4E51-A425-13B68BE15F58}">
      <dsp:nvSpPr>
        <dsp:cNvPr id="0" name=""/>
        <dsp:cNvSpPr/>
      </dsp:nvSpPr>
      <dsp:spPr>
        <a:xfrm rot="3310531">
          <a:off x="4403892" y="2461921"/>
          <a:ext cx="1370506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70506" y="177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54882" y="2445412"/>
        <a:ext cx="68525" cy="68525"/>
      </dsp:txXfrm>
    </dsp:sp>
    <dsp:sp modelId="{01D7B7A3-626F-4A8A-930B-A6A33E5C13D8}">
      <dsp:nvSpPr>
        <dsp:cNvPr id="0" name=""/>
        <dsp:cNvSpPr/>
      </dsp:nvSpPr>
      <dsp:spPr>
        <a:xfrm>
          <a:off x="5480469" y="2553048"/>
          <a:ext cx="1956618" cy="97830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SORT/OUTPUT</a:t>
          </a:r>
          <a:endParaRPr lang="zh-CN" altLang="en-US" sz="2400" kern="1200" dirty="0"/>
        </a:p>
      </dsp:txBody>
      <dsp:txXfrm>
        <a:off x="5509123" y="2581702"/>
        <a:ext cx="1899310" cy="921001"/>
      </dsp:txXfrm>
    </dsp:sp>
    <dsp:sp modelId="{EF6DC713-E182-4A94-BCE7-A8F5237D25CA}">
      <dsp:nvSpPr>
        <dsp:cNvPr id="0" name=""/>
        <dsp:cNvSpPr/>
      </dsp:nvSpPr>
      <dsp:spPr>
        <a:xfrm rot="3310531">
          <a:off x="1664626" y="3586976"/>
          <a:ext cx="1370506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70506" y="177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15616" y="3570468"/>
        <a:ext cx="68525" cy="68525"/>
      </dsp:txXfrm>
    </dsp:sp>
    <dsp:sp modelId="{2422FCBC-478C-4150-9E18-6D58C50D1265}">
      <dsp:nvSpPr>
        <dsp:cNvPr id="0" name=""/>
        <dsp:cNvSpPr/>
      </dsp:nvSpPr>
      <dsp:spPr>
        <a:xfrm>
          <a:off x="2741203" y="3678103"/>
          <a:ext cx="1956618" cy="97830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HADOOP</a:t>
          </a:r>
          <a:endParaRPr lang="zh-CN" altLang="en-US" sz="2400" kern="1200" dirty="0"/>
        </a:p>
      </dsp:txBody>
      <dsp:txXfrm>
        <a:off x="2769857" y="3706757"/>
        <a:ext cx="1899310" cy="921001"/>
      </dsp:txXfrm>
    </dsp:sp>
    <dsp:sp modelId="{889A21D6-9946-49F0-BE22-EC5B58A6694A}">
      <dsp:nvSpPr>
        <dsp:cNvPr id="0" name=""/>
        <dsp:cNvSpPr/>
      </dsp:nvSpPr>
      <dsp:spPr>
        <a:xfrm>
          <a:off x="4697821" y="4149504"/>
          <a:ext cx="78264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2647" y="177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69579" y="4147692"/>
        <a:ext cx="39132" cy="39132"/>
      </dsp:txXfrm>
    </dsp:sp>
    <dsp:sp modelId="{87765A50-EAB8-4E02-B9F6-88FD8436FAF4}">
      <dsp:nvSpPr>
        <dsp:cNvPr id="0" name=""/>
        <dsp:cNvSpPr/>
      </dsp:nvSpPr>
      <dsp:spPr>
        <a:xfrm>
          <a:off x="5480469" y="3678103"/>
          <a:ext cx="1956618" cy="97830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INPUTSPLITER</a:t>
          </a:r>
          <a:endParaRPr lang="zh-CN" altLang="en-US" sz="2400" kern="1200" dirty="0"/>
        </a:p>
      </dsp:txBody>
      <dsp:txXfrm>
        <a:off x="5509123" y="3706757"/>
        <a:ext cx="1899310" cy="92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8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6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5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3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4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9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2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9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1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6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BCAE0-ABBA-4537-905B-34E6B56E03E9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6F38-5BB4-4045-BAE6-65DAFD94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970569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测试需求说明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988" y="3431281"/>
            <a:ext cx="2246864" cy="165576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陈昆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度 马宇晴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李嘉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艺 杨云龙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039389" y="1641590"/>
            <a:ext cx="0" cy="3283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-476250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4758256" y="5959475"/>
            <a:ext cx="2699819" cy="64541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交付展示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说明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4575" y="10287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81250" y="58293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25113" y="2385248"/>
            <a:ext cx="74856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各个模块的测试结果数据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 algn="ctr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测试分工情况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 algn="ctr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测试结果报告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 algn="ctr">
              <a:buFontTx/>
              <a:buChar char="-"/>
            </a:pP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8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1163" y="2457449"/>
            <a:ext cx="3170787" cy="1224569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THANKS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6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970569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r>
              <a:rPr lang="zh-CN" altLang="en-US" sz="6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1788" y="3655175"/>
            <a:ext cx="3685136" cy="171103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软件模块说明</a:t>
            </a:r>
            <a:endParaRPr lang="en-US" altLang="zh-CN" sz="32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测试方法说明</a:t>
            </a:r>
            <a:endParaRPr lang="en-US" altLang="zh-CN" sz="32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 flipV="1">
            <a:off x="2191788" y="3358168"/>
            <a:ext cx="3685136" cy="5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-476250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2381250" y="6026443"/>
            <a:ext cx="3056487" cy="64541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软件模块和结构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4575" y="10287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81250" y="58293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878984126"/>
              </p:ext>
            </p:extLst>
          </p:nvPr>
        </p:nvGraphicFramePr>
        <p:xfrm>
          <a:off x="2243137" y="949326"/>
          <a:ext cx="7439025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3209925" y="3019426"/>
            <a:ext cx="0" cy="523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779057" y="6026443"/>
            <a:ext cx="705879" cy="2647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569404" y="59798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需要测试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69404" y="6350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不需要测试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79057" y="6393265"/>
            <a:ext cx="705879" cy="2647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-476250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4758256" y="5959475"/>
            <a:ext cx="2699819" cy="64541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测试方法说明</a:t>
            </a:r>
            <a:endParaRPr lang="en-US" altLang="zh-CN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4575" y="10287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81250" y="58293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91788" y="2279183"/>
            <a:ext cx="1723549" cy="193899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网页</a:t>
            </a:r>
            <a:endParaRPr lang="en-US" altLang="zh-CN" sz="6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爬虫</a:t>
            </a:r>
            <a:endParaRPr lang="zh-CN" altLang="en-US" sz="6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52925" y="2339042"/>
            <a:ext cx="0" cy="181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9205" y="2157769"/>
            <a:ext cx="5023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测试准确性和完整性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进行抽样检查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与被爬取网站的数据比较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查看是否有标签遗漏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2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-476250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4758256" y="5959475"/>
            <a:ext cx="2699819" cy="64541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测试方法说明</a:t>
            </a:r>
            <a:endParaRPr lang="en-US" altLang="zh-CN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4575" y="10287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81250" y="58293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91788" y="2279183"/>
            <a:ext cx="1723549" cy="193899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endParaRPr lang="en-US" altLang="zh-CN" sz="6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处理</a:t>
            </a:r>
            <a:endParaRPr lang="zh-CN" altLang="en-US" sz="6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52925" y="2339042"/>
            <a:ext cx="0" cy="181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58256" y="2219325"/>
            <a:ext cx="5023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4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测试准确性</a:t>
            </a:r>
            <a:endParaRPr lang="en-US" altLang="zh-CN" sz="4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4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用查找的方式检查</a:t>
            </a:r>
            <a:endParaRPr lang="en-US" altLang="zh-CN" sz="4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4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核对格式</a:t>
            </a:r>
            <a:endParaRPr lang="en-US" altLang="zh-CN" sz="4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3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-476250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4758256" y="5959475"/>
            <a:ext cx="2699819" cy="64541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测试方法说明</a:t>
            </a:r>
            <a:endParaRPr lang="en-US" altLang="zh-CN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4575" y="10287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81250" y="58293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91788" y="2279183"/>
            <a:ext cx="1763624" cy="193899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MAP</a:t>
            </a:r>
          </a:p>
          <a:p>
            <a:r>
              <a:rPr lang="en-US" altLang="zh-CN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PER</a:t>
            </a:r>
            <a:endParaRPr lang="zh-CN" altLang="en-US" sz="6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52925" y="2339042"/>
            <a:ext cx="0" cy="181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58256" y="2156072"/>
            <a:ext cx="5023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测试可用性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检查传入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REDUCER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的数据类型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核对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KEYVALUE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值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5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-476250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4758256" y="5959475"/>
            <a:ext cx="2699819" cy="64541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测试方法说明</a:t>
            </a:r>
            <a:endParaRPr lang="en-US" altLang="zh-CN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4575" y="10287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81250" y="58293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91787" y="2279183"/>
            <a:ext cx="1627737" cy="193899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</a:p>
          <a:p>
            <a:r>
              <a:rPr lang="en-US" altLang="zh-CN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UCE</a:t>
            </a:r>
            <a:endParaRPr lang="zh-CN" altLang="en-US" sz="6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52925" y="2339042"/>
            <a:ext cx="0" cy="181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58256" y="2156072"/>
            <a:ext cx="4757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测试可用性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检查加入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SORT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的传出值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核对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KEYVALUE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数目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0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-476250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4758256" y="5959475"/>
            <a:ext cx="2699819" cy="64541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测试方法说明</a:t>
            </a:r>
            <a:endParaRPr lang="en-US" altLang="zh-CN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4575" y="10287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81250" y="58293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91787" y="2279183"/>
            <a:ext cx="1755808" cy="193899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OUTPUT</a:t>
            </a:r>
            <a:endParaRPr lang="zh-CN" altLang="en-US" sz="6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52925" y="2339042"/>
            <a:ext cx="0" cy="181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58256" y="2156072"/>
            <a:ext cx="4757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测试准确性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与真实产品比较性价比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抽样观察价格区间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确定输出文件编码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6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1788" y="-476250"/>
            <a:ext cx="9144000" cy="2387600"/>
          </a:xfrm>
        </p:spPr>
        <p:txBody>
          <a:bodyPr/>
          <a:lstStyle/>
          <a:p>
            <a:pPr algn="l"/>
            <a:r>
              <a:rPr lang="en-US" altLang="zh-CN" sz="6600" dirty="0" smtClean="0">
                <a:solidFill>
                  <a:schemeClr val="accent6">
                    <a:lumMod val="75000"/>
                  </a:schemeClr>
                </a:solidFill>
              </a:rPr>
              <a:t>HADOOP</a:t>
            </a:r>
            <a:r>
              <a:rPr lang="en-US" altLang="zh-CN" sz="6600" dirty="0" smtClean="0"/>
              <a:t>MAPREDCUE</a:t>
            </a:r>
            <a:br>
              <a:rPr lang="en-US" altLang="zh-CN" sz="6600" dirty="0" smtClean="0"/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4758256" y="5959475"/>
            <a:ext cx="2699819" cy="64541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测试方法说明</a:t>
            </a:r>
            <a:endParaRPr lang="en-US" altLang="zh-CN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4575" y="10287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81250" y="5829300"/>
            <a:ext cx="7296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91787" y="2279183"/>
            <a:ext cx="1755808" cy="193899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SPLITER</a:t>
            </a:r>
            <a:endParaRPr lang="zh-CN" altLang="en-US" sz="6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52925" y="2339042"/>
            <a:ext cx="0" cy="181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58256" y="2156072"/>
            <a:ext cx="4757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测试高效性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与原始的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SPLITER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比较速度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确定输出结果相同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178</Words>
  <Application>Microsoft Office PowerPoint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宋体</vt:lpstr>
      <vt:lpstr>等线</vt:lpstr>
      <vt:lpstr>幼圆</vt:lpstr>
      <vt:lpstr>Calibri</vt:lpstr>
      <vt:lpstr>Office Theme</vt:lpstr>
      <vt:lpstr>HADOOPMAPREDCUE 测试需求说明</vt:lpstr>
      <vt:lpstr>HADOOPMAPREDCUE 测试大纲</vt:lpstr>
      <vt:lpstr>HADOOPMAPREDCUE </vt:lpstr>
      <vt:lpstr>HADOOPMAPREDCUE </vt:lpstr>
      <vt:lpstr>HADOOPMAPREDCUE </vt:lpstr>
      <vt:lpstr>HADOOPMAPREDCUE </vt:lpstr>
      <vt:lpstr>HADOOPMAPREDCUE </vt:lpstr>
      <vt:lpstr>HADOOPMAPREDCUE </vt:lpstr>
      <vt:lpstr>HADOOPMAPREDCUE </vt:lpstr>
      <vt:lpstr>HADOOPMAPREDCUE 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Zorrot UI</dc:creator>
  <cp:lastModifiedBy>Zorrot UI</cp:lastModifiedBy>
  <cp:revision>11</cp:revision>
  <dcterms:created xsi:type="dcterms:W3CDTF">2016-05-13T06:53:06Z</dcterms:created>
  <dcterms:modified xsi:type="dcterms:W3CDTF">2016-05-13T09:39:14Z</dcterms:modified>
</cp:coreProperties>
</file>