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57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73"/>
    <p:restoredTop sz="93199"/>
  </p:normalViewPr>
  <p:slideViewPr>
    <p:cSldViewPr snapToGrid="0" snapToObjects="1">
      <p:cViewPr>
        <p:scale>
          <a:sx n="87" d="100"/>
          <a:sy n="87" d="100"/>
        </p:scale>
        <p:origin x="144" y="3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7CBC2-40E5-434D-858D-CE717F960CDA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10BBA-8083-0141-984D-04EA28B831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95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10BBA-8083-0141-984D-04EA28B8312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249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9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20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22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3917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2014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5161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8515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7107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06106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2894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563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861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06978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51838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1629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15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08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65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0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00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56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77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8746-E1BB-BE45-ABA8-858F6D9BFAFB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6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4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进度报告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4021444" y="5690398"/>
            <a:ext cx="4928592" cy="76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C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组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-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Nginix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测试与开发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379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总结任务完成情况，制定计划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添加统计数据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更新数据分析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9554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</a:t>
            </a:r>
            <a:r>
              <a:rPr kumimoji="1" lang="en-US" altLang="zh-CN" dirty="0" smtClean="0"/>
              <a:t>6-</a:t>
            </a:r>
            <a:r>
              <a:rPr kumimoji="1" lang="zh-CN" altLang="en-US" dirty="0" smtClean="0"/>
              <a:t>进度计划与控制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3727342" cy="3901698"/>
          </a:xfrm>
        </p:spPr>
        <p:txBody>
          <a:bodyPr/>
          <a:lstStyle/>
          <a:p>
            <a:r>
              <a:rPr kumimoji="1" lang="zh-CN" altLang="en-US" dirty="0" smtClean="0"/>
              <a:t>完善上周测试需求评审</a:t>
            </a:r>
            <a:endParaRPr kumimoji="1" lang="en-US" altLang="zh-CN" dirty="0" smtClean="0"/>
          </a:p>
          <a:p>
            <a:r>
              <a:rPr kumimoji="1" lang="zh-CN" altLang="en-US" dirty="0" smtClean="0"/>
              <a:t>添加新的扩展功能计划</a:t>
            </a:r>
            <a:endParaRPr kumimoji="1" lang="en-US" altLang="zh-CN" dirty="0" smtClean="0"/>
          </a:p>
          <a:p>
            <a:r>
              <a:rPr kumimoji="1" lang="zh-CN" altLang="en-US" dirty="0" smtClean="0"/>
              <a:t>综合实验分析分工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528" y="1417638"/>
            <a:ext cx="4579285" cy="425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48"/>
          <a:stretch/>
        </p:blipFill>
        <p:spPr bwMode="auto">
          <a:xfrm>
            <a:off x="4045969" y="5926058"/>
            <a:ext cx="4841844" cy="72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11"/>
          <a:stretch/>
        </p:blipFill>
        <p:spPr bwMode="auto">
          <a:xfrm>
            <a:off x="309967" y="5820151"/>
            <a:ext cx="3549112" cy="87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876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剩下任务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dirty="0" smtClean="0"/>
              <a:t>对于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系统状态的监控和控制，实现后台逻辑</a:t>
            </a:r>
          </a:p>
          <a:p>
            <a:pPr>
              <a:lnSpc>
                <a:spcPct val="200000"/>
              </a:lnSpc>
            </a:pPr>
            <a:r>
              <a:rPr kumimoji="1" lang="zh-CN" altLang="en-US" dirty="0"/>
              <a:t>完成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24</a:t>
            </a:r>
            <a:r>
              <a:rPr kumimoji="1" lang="zh-CN" altLang="en-US" dirty="0" smtClean="0"/>
              <a:t>小时测试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19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统计数据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见</a:t>
            </a: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数据分析报告</a:t>
            </a:r>
            <a:r>
              <a:rPr kumimoji="1" lang="en-US" altLang="zh-CN" dirty="0" smtClean="0"/>
              <a:t>》</a:t>
            </a:r>
            <a:endParaRPr kumimoji="1" lang="zh-CN" altLang="en-US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还可做：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需求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测试追踪表格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参考学习其他组的数据分析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495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90</Words>
  <Application>Microsoft Macintosh PowerPoint</Application>
  <PresentationFormat>全屏显示(4:3)</PresentationFormat>
  <Paragraphs>19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宋体</vt:lpstr>
      <vt:lpstr>Office 主题</vt:lpstr>
      <vt:lpstr>1_Office 主题</vt:lpstr>
      <vt:lpstr>进度报告</vt:lpstr>
      <vt:lpstr>进度概要</vt:lpstr>
      <vt:lpstr>实验6-进度计划与控制</vt:lpstr>
      <vt:lpstr>剩下任务</vt:lpstr>
      <vt:lpstr>统计数据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测试报告</dc:title>
  <dc:creator>Microsoft Office 用户</dc:creator>
  <cp:lastModifiedBy>Microsoft Office 用户</cp:lastModifiedBy>
  <cp:revision>47</cp:revision>
  <dcterms:created xsi:type="dcterms:W3CDTF">2016-05-27T07:06:22Z</dcterms:created>
  <dcterms:modified xsi:type="dcterms:W3CDTF">2016-06-03T08:59:17Z</dcterms:modified>
</cp:coreProperties>
</file>