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94" autoAdjust="0"/>
  </p:normalViewPr>
  <p:slideViewPr>
    <p:cSldViewPr>
      <p:cViewPr varScale="1">
        <p:scale>
          <a:sx n="76" d="100"/>
          <a:sy n="76" d="100"/>
        </p:scale>
        <p:origin x="1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6E25-9D37-4D99-9DCD-164F752BFE5F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3E825-9181-4BFA-B6BF-DDEE82E5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2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对</a:t>
            </a:r>
            <a:r>
              <a:rPr lang="en-US" altLang="zh-CN" smtClean="0"/>
              <a:t>RUCM</a:t>
            </a:r>
            <a:r>
              <a:rPr lang="zh-CN" altLang="en-US" smtClean="0"/>
              <a:t>的标准掌握不好，所以在描述的时候会存在一些不规范的情况。但是改起来代价较大，此处不予处理。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用例图的描述问题，因为系统较大，不可能把所有用例都准确描述，只能很粗糙地描述典型用例。例如各种协议的处理模块，在</a:t>
            </a:r>
            <a:r>
              <a:rPr lang="en-US" altLang="zh-CN" smtClean="0"/>
              <a:t>nginx</a:t>
            </a:r>
            <a:r>
              <a:rPr lang="zh-CN" altLang="en-US" smtClean="0"/>
              <a:t>系统中肯定存在，但是用户无法直接接触。虽然没有使用</a:t>
            </a:r>
            <a:r>
              <a:rPr lang="en-US" altLang="zh-CN" smtClean="0"/>
              <a:t>RUCM</a:t>
            </a:r>
            <a:r>
              <a:rPr lang="zh-CN" altLang="en-US" smtClean="0"/>
              <a:t>描述，但是其实还有很多用例根本没有展示出来，这是由于系统庞大造成的。在最后对课程的建议中，我们会提到这个问题。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从测试用例对应需求用例，因为需求是先写的，测试时后写的，这样在做后面工作的时候不需要修改前面的文件。也可以使用单独的文件完成对应，我们认为在测试中写已经很方便查找。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3E825-9181-4BFA-B6BF-DDEE82E5F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软件工程综合实验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项目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4653136"/>
            <a:ext cx="5288632" cy="985664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28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完成实验</a:t>
            </a:r>
            <a:r>
              <a:rPr lang="en-US" altLang="zh-CN" dirty="0" smtClean="0"/>
              <a:t>1-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所有内容</a:t>
            </a:r>
            <a:endParaRPr lang="en-US" altLang="zh-CN" dirty="0" smtClean="0"/>
          </a:p>
          <a:p>
            <a:r>
              <a:rPr lang="zh-CN" altLang="en-US" dirty="0" smtClean="0"/>
              <a:t>完成大部分扩展功能设计与实现</a:t>
            </a:r>
            <a:endParaRPr lang="en-US" altLang="zh-CN" dirty="0" smtClean="0"/>
          </a:p>
          <a:p>
            <a:r>
              <a:rPr lang="zh-CN" altLang="en-US" dirty="0"/>
              <a:t>历时</a:t>
            </a:r>
            <a:r>
              <a:rPr lang="en-US" altLang="zh-CN" dirty="0"/>
              <a:t>16</a:t>
            </a:r>
            <a:r>
              <a:rPr lang="zh-CN" altLang="en-US" dirty="0"/>
              <a:t>周，平均每人</a:t>
            </a:r>
            <a:r>
              <a:rPr lang="en-US" altLang="zh-CN" dirty="0" smtClean="0"/>
              <a:t>500h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commit 230+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/39</a:t>
            </a:r>
            <a:r>
              <a:rPr lang="zh-CN" altLang="en-US" dirty="0" smtClean="0"/>
              <a:t>测试用例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RUCM</a:t>
            </a:r>
            <a:r>
              <a:rPr lang="zh-CN" altLang="en-US" smtClean="0"/>
              <a:t>和用例问题</a:t>
            </a: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组，</a:t>
            </a:r>
            <a:r>
              <a:rPr lang="en-US" altLang="zh-CN"/>
              <a:t>E</a:t>
            </a:r>
            <a:r>
              <a:rPr lang="zh-CN" altLang="en-US"/>
              <a:t>组，</a:t>
            </a:r>
            <a:r>
              <a:rPr lang="en-US" altLang="zh-CN"/>
              <a:t>H</a:t>
            </a:r>
            <a:r>
              <a:rPr lang="zh-CN" altLang="en-US"/>
              <a:t>组</a:t>
            </a:r>
            <a:r>
              <a:rPr lang="zh-CN" altLang="en-US" smtClean="0"/>
              <a:t>）</a:t>
            </a:r>
            <a:endParaRPr lang="en-US" altLang="zh-CN"/>
          </a:p>
          <a:p>
            <a:r>
              <a:rPr lang="zh-CN" altLang="en-US"/>
              <a:t>需</a:t>
            </a:r>
            <a:r>
              <a:rPr lang="zh-CN" altLang="en-US" smtClean="0"/>
              <a:t>求对应关系问题（</a:t>
            </a:r>
            <a:r>
              <a:rPr lang="en-US" altLang="zh-CN" smtClean="0"/>
              <a:t>A</a:t>
            </a:r>
            <a:r>
              <a:rPr lang="zh-CN" altLang="en-US" smtClean="0"/>
              <a:t>组）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773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：测试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7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：软件进展和进度控制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：工作量估计与统计分析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0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：配置管理总结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0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总评提交问题清单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445</Words>
  <Application>Microsoft Office PowerPoint</Application>
  <PresentationFormat>全屏显示(4:3)</PresentationFormat>
  <Paragraphs>23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宋体</vt:lpstr>
      <vt:lpstr>Arial</vt:lpstr>
      <vt:lpstr>Calibri</vt:lpstr>
      <vt:lpstr>Office 主题</vt:lpstr>
      <vt:lpstr>软件工程综合实验 --项目总结</vt:lpstr>
      <vt:lpstr>实验完成情况</vt:lpstr>
      <vt:lpstr>实验1-2需求分析</vt:lpstr>
      <vt:lpstr>实验3：实现</vt:lpstr>
      <vt:lpstr>实验4-5：测试</vt:lpstr>
      <vt:lpstr>实验6：软件进展和进度控制</vt:lpstr>
      <vt:lpstr>实验7：工作量估计与统计分析</vt:lpstr>
      <vt:lpstr>实验8：配置管理总结</vt:lpstr>
      <vt:lpstr>总评提交问题清单</vt:lpstr>
      <vt:lpstr>最终目录结构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软件工程综合实验 --项目总结</dc:title>
  <dc:creator>forwil</dc:creator>
  <cp:lastModifiedBy>lxc</cp:lastModifiedBy>
  <cp:revision>26</cp:revision>
  <dcterms:created xsi:type="dcterms:W3CDTF">2016-06-23T18:46:16Z</dcterms:created>
  <dcterms:modified xsi:type="dcterms:W3CDTF">2016-06-24T03:18:45Z</dcterms:modified>
</cp:coreProperties>
</file>