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61" r:id="rId6"/>
    <p:sldId id="262" r:id="rId7"/>
    <p:sldId id="259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index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0" y="2132856"/>
            <a:ext cx="7772400" cy="2088232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测试需求</a:t>
            </a:r>
            <a:endParaRPr lang="zh-CN" altLang="en-US" sz="6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359424" y="5589240"/>
            <a:ext cx="4784576" cy="1057672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组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测试与开发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08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功能性测试需求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静态文件测试</a:t>
            </a:r>
            <a:endParaRPr lang="en-US" altLang="zh-CN" sz="3600" dirty="0" smtClean="0"/>
          </a:p>
          <a:p>
            <a:r>
              <a:rPr lang="zh-CN" altLang="en-US" sz="3600" dirty="0"/>
              <a:t>动态网页测试</a:t>
            </a:r>
            <a:endParaRPr lang="en-US" altLang="zh-CN" sz="3600" dirty="0"/>
          </a:p>
          <a:p>
            <a:pPr lvl="1"/>
            <a:r>
              <a:rPr lang="en-US" altLang="zh-CN" sz="3200" dirty="0" err="1"/>
              <a:t>cgi</a:t>
            </a:r>
            <a:r>
              <a:rPr lang="zh-CN" altLang="en-US" sz="3200" dirty="0"/>
              <a:t>后端语言：</a:t>
            </a:r>
            <a:r>
              <a:rPr lang="en-US" altLang="zh-CN" sz="3200" dirty="0"/>
              <a:t>PHP</a:t>
            </a:r>
            <a:r>
              <a:rPr lang="zh-CN" altLang="en-US" sz="3200" dirty="0"/>
              <a:t>，</a:t>
            </a:r>
            <a:r>
              <a:rPr lang="en-US" altLang="zh-CN" sz="3200" dirty="0"/>
              <a:t>Python</a:t>
            </a:r>
            <a:r>
              <a:rPr lang="zh-CN" altLang="en-US" sz="3200" dirty="0"/>
              <a:t>，</a:t>
            </a:r>
            <a:r>
              <a:rPr lang="en-US" altLang="zh-CN" sz="3200" dirty="0" smtClean="0"/>
              <a:t>JSP</a:t>
            </a:r>
          </a:p>
          <a:p>
            <a:r>
              <a:rPr lang="zh-CN" altLang="en-US" sz="3600" dirty="0" smtClean="0"/>
              <a:t>配置测试</a:t>
            </a:r>
            <a:endParaRPr lang="en-US" altLang="zh-CN" sz="3600" dirty="0" smtClean="0"/>
          </a:p>
          <a:p>
            <a:pPr lvl="1"/>
            <a:r>
              <a:rPr lang="zh-CN" altLang="en-US" sz="3200" dirty="0" smtClean="0"/>
              <a:t>配置项约束性测试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错误信息测试</a:t>
            </a:r>
            <a:endParaRPr lang="en-US" altLang="zh-CN" sz="3200" dirty="0" smtClean="0"/>
          </a:p>
          <a:p>
            <a:r>
              <a:rPr lang="zh-CN" altLang="en-US" sz="3600" dirty="0"/>
              <a:t>负载</a:t>
            </a:r>
            <a:r>
              <a:rPr lang="zh-CN" altLang="en-US" sz="3600" dirty="0" smtClean="0"/>
              <a:t>均衡测试</a:t>
            </a:r>
            <a:endParaRPr lang="en-US" altLang="zh-CN" sz="3600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092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非功能性测试需求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dirty="0" smtClean="0"/>
              <a:t>可靠性测试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对生产环境中的服务器进行</a:t>
            </a:r>
            <a:r>
              <a:rPr lang="en-US" altLang="zh-CN" sz="2800" dirty="0"/>
              <a:t>7*24</a:t>
            </a:r>
            <a:r>
              <a:rPr lang="zh-CN" altLang="en-US" sz="2800" dirty="0"/>
              <a:t>小时</a:t>
            </a:r>
            <a:r>
              <a:rPr lang="zh-CN" altLang="en-US" sz="2800" dirty="0" smtClean="0"/>
              <a:t>测试</a:t>
            </a:r>
            <a:endParaRPr lang="en-US" altLang="zh-CN" sz="2800" dirty="0" smtClean="0"/>
          </a:p>
          <a:p>
            <a:pPr lvl="1"/>
            <a:r>
              <a:rPr lang="zh-CN" altLang="en-US" sz="2800" dirty="0"/>
              <a:t>使用</a:t>
            </a:r>
            <a:r>
              <a:rPr lang="en-US" altLang="zh-CN" sz="2800" dirty="0"/>
              <a:t>http</a:t>
            </a:r>
            <a:r>
              <a:rPr lang="zh-CN" altLang="en-US" sz="2800" dirty="0"/>
              <a:t>请求工具构造不同的请求，并分析响应的正确性</a:t>
            </a:r>
            <a:r>
              <a:rPr lang="zh-CN" altLang="en-US" sz="2800" dirty="0" smtClean="0"/>
              <a:t>。测试鲁棒性。</a:t>
            </a:r>
            <a:endParaRPr lang="en-US" altLang="zh-CN" sz="2800" dirty="0" smtClean="0"/>
          </a:p>
          <a:p>
            <a:r>
              <a:rPr lang="zh-CN" altLang="en-US" sz="3200" dirty="0" smtClean="0"/>
              <a:t>性能测试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与</a:t>
            </a:r>
            <a:r>
              <a:rPr lang="en-US" altLang="zh-CN" sz="2800" dirty="0" smtClean="0"/>
              <a:t>Apache</a:t>
            </a:r>
            <a:r>
              <a:rPr lang="zh-CN" altLang="en-US" sz="2800" dirty="0" smtClean="0"/>
              <a:t>进行对比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webbench</a:t>
            </a:r>
            <a:r>
              <a:rPr lang="zh-CN" altLang="en-US" sz="2800" dirty="0"/>
              <a:t>等工具对存储性能、响应标准，并发标准，资源占用</a:t>
            </a:r>
            <a:r>
              <a:rPr lang="zh-CN" altLang="en-US" sz="2800" dirty="0" smtClean="0"/>
              <a:t>标准进行测试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测试负载均衡性能</a:t>
            </a:r>
            <a:endParaRPr lang="en-US" altLang="zh-CN" sz="28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3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测试方法细化（功能性需求）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2578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600" dirty="0"/>
              <a:t>静态文件</a:t>
            </a:r>
            <a:r>
              <a:rPr lang="zh-CN" altLang="en-US" sz="3600" dirty="0" smtClean="0"/>
              <a:t>测试</a:t>
            </a:r>
            <a:endParaRPr lang="en-US" altLang="zh-CN" sz="3600" dirty="0" smtClean="0"/>
          </a:p>
          <a:p>
            <a:pPr lvl="1"/>
            <a:r>
              <a:rPr lang="zh-CN" altLang="en-US" dirty="0" smtClean="0"/>
              <a:t>图片，视频，文件，文本</a:t>
            </a:r>
            <a:endParaRPr lang="en-US" altLang="zh-CN" dirty="0" smtClean="0"/>
          </a:p>
          <a:p>
            <a:pPr lvl="1"/>
            <a:r>
              <a:rPr lang="zh-CN" altLang="en-US" dirty="0"/>
              <a:t>产出</a:t>
            </a:r>
            <a:r>
              <a:rPr lang="zh-CN" altLang="en-US" dirty="0" smtClean="0"/>
              <a:t>支持状况表（√</a:t>
            </a:r>
            <a:r>
              <a:rPr lang="en-US" altLang="zh-CN" dirty="0" smtClean="0"/>
              <a:t>/×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sz="3600" dirty="0"/>
              <a:t>动态网页测试</a:t>
            </a:r>
            <a:endParaRPr lang="en-US" altLang="zh-CN" sz="3600" dirty="0"/>
          </a:p>
          <a:p>
            <a:pPr lvl="1"/>
            <a:r>
              <a:rPr lang="en-US" altLang="zh-CN" sz="3200" dirty="0" err="1"/>
              <a:t>cgi</a:t>
            </a:r>
            <a:r>
              <a:rPr lang="zh-CN" altLang="en-US" sz="3200" dirty="0"/>
              <a:t>后端语言：</a:t>
            </a:r>
            <a:r>
              <a:rPr lang="en-US" altLang="zh-CN" sz="3200" dirty="0"/>
              <a:t>PHP</a:t>
            </a:r>
            <a:r>
              <a:rPr lang="zh-CN" altLang="en-US" sz="3200" dirty="0"/>
              <a:t>，</a:t>
            </a:r>
            <a:r>
              <a:rPr lang="en-US" altLang="zh-CN" sz="3200" dirty="0"/>
              <a:t>Python</a:t>
            </a:r>
            <a:r>
              <a:rPr lang="zh-CN" altLang="en-US" sz="3200" dirty="0"/>
              <a:t>，</a:t>
            </a:r>
            <a:r>
              <a:rPr lang="en-US" altLang="zh-CN" sz="3200" dirty="0" smtClean="0"/>
              <a:t>JSP</a:t>
            </a:r>
          </a:p>
          <a:p>
            <a:pPr lvl="1"/>
            <a:r>
              <a:rPr lang="zh-CN" altLang="en-US" sz="3200" dirty="0"/>
              <a:t>产出支持状况表（√</a:t>
            </a:r>
            <a:r>
              <a:rPr lang="en-US" altLang="zh-CN" sz="3200" dirty="0"/>
              <a:t>/×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r>
              <a:rPr lang="zh-CN" altLang="en-US" sz="3600" dirty="0" smtClean="0"/>
              <a:t>配置</a:t>
            </a:r>
            <a:r>
              <a:rPr lang="zh-CN" altLang="en-US" sz="3600" dirty="0"/>
              <a:t>测试</a:t>
            </a:r>
            <a:endParaRPr lang="en-US" altLang="zh-CN" sz="3600" dirty="0"/>
          </a:p>
          <a:p>
            <a:pPr lvl="1"/>
            <a:r>
              <a:rPr lang="zh-CN" altLang="en-US" sz="3200" dirty="0"/>
              <a:t>配置项约束性</a:t>
            </a:r>
            <a:r>
              <a:rPr lang="zh-CN" altLang="en-US" sz="3200" dirty="0" smtClean="0"/>
              <a:t>测试</a:t>
            </a:r>
            <a:endParaRPr lang="en-US" altLang="zh-CN" sz="3200" dirty="0" smtClean="0"/>
          </a:p>
          <a:p>
            <a:pPr lvl="2"/>
            <a:r>
              <a:rPr lang="zh-CN" altLang="en-US" dirty="0" smtClean="0"/>
              <a:t>逐项测试（选定图形化中所选的项目）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产出配置约束条件</a:t>
            </a:r>
            <a:endParaRPr lang="en-US" altLang="zh-CN" dirty="0"/>
          </a:p>
          <a:p>
            <a:pPr lvl="1"/>
            <a:r>
              <a:rPr lang="zh-CN" altLang="en-US" sz="3200" dirty="0"/>
              <a:t>错误信息</a:t>
            </a:r>
            <a:r>
              <a:rPr lang="zh-CN" altLang="en-US" sz="3200" dirty="0" smtClean="0"/>
              <a:t>测试</a:t>
            </a:r>
            <a:endParaRPr lang="en-US" altLang="zh-CN" sz="3200" dirty="0" smtClean="0"/>
          </a:p>
          <a:p>
            <a:pPr lvl="2"/>
            <a:r>
              <a:rPr lang="en-US" altLang="zh-CN" dirty="0" smtClean="0"/>
              <a:t>1-6</a:t>
            </a:r>
            <a:r>
              <a:rPr lang="zh-CN" altLang="en-US" dirty="0" smtClean="0"/>
              <a:t>字头（例如</a:t>
            </a:r>
            <a:r>
              <a:rPr lang="en-US" altLang="zh-CN" dirty="0" smtClean="0"/>
              <a:t>404 </a:t>
            </a:r>
            <a:r>
              <a:rPr lang="en-US" altLang="zh-CN" dirty="0"/>
              <a:t>not found/303 See Other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产出支持状况表（√</a:t>
            </a:r>
            <a:r>
              <a:rPr lang="en-US" altLang="zh-CN" dirty="0"/>
              <a:t>/×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01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测试方法细化（非功能性需求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257800"/>
          </a:xfrm>
        </p:spPr>
        <p:txBody>
          <a:bodyPr>
            <a:normAutofit/>
          </a:bodyPr>
          <a:lstStyle/>
          <a:p>
            <a:r>
              <a:rPr lang="zh-CN" altLang="en-US" dirty="0"/>
              <a:t>可靠性测试</a:t>
            </a:r>
            <a:endParaRPr lang="en-US" altLang="zh-CN" dirty="0"/>
          </a:p>
          <a:p>
            <a:pPr lvl="1"/>
            <a:r>
              <a:rPr lang="zh-CN" altLang="en-US" dirty="0"/>
              <a:t>对生产环境中的服务器进行</a:t>
            </a:r>
            <a:r>
              <a:rPr lang="en-US" altLang="zh-CN" dirty="0"/>
              <a:t>7*24</a:t>
            </a:r>
            <a:r>
              <a:rPr lang="zh-CN" altLang="en-US" dirty="0"/>
              <a:t>小时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使用组员自有</a:t>
            </a:r>
            <a:r>
              <a:rPr lang="en-US" altLang="zh-CN" dirty="0" err="1" smtClean="0"/>
              <a:t>vps</a:t>
            </a:r>
            <a:r>
              <a:rPr lang="zh-CN" altLang="en-US" dirty="0" smtClean="0"/>
              <a:t>上搭载的个人博客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http</a:t>
            </a:r>
            <a:r>
              <a:rPr lang="zh-CN" altLang="en-US" dirty="0"/>
              <a:t>请求工具构造不同的请求，并分析响应的正确性。测试鲁棒性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结合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编写格式错误的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能否正确响应？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03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测试方法细化（非功能性需求）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性能测试</a:t>
            </a:r>
            <a:endParaRPr lang="en-US" altLang="zh-CN" dirty="0"/>
          </a:p>
          <a:p>
            <a:pPr lvl="1"/>
            <a:r>
              <a:rPr lang="zh-CN" altLang="en-US" dirty="0" smtClean="0"/>
              <a:t>测试工具选择</a:t>
            </a:r>
            <a:r>
              <a:rPr lang="en-US" altLang="zh-CN" dirty="0" err="1" smtClean="0"/>
              <a:t>webbench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秒钟</a:t>
            </a:r>
            <a:r>
              <a:rPr lang="zh-CN" altLang="en-US" dirty="0"/>
              <a:t>响应</a:t>
            </a:r>
            <a:r>
              <a:rPr lang="zh-CN" altLang="en-US" dirty="0" smtClean="0"/>
              <a:t>请求数（越大越好）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zh-CN" altLang="en-US" dirty="0"/>
              <a:t>秒钟传输数据</a:t>
            </a:r>
            <a:r>
              <a:rPr lang="zh-CN" altLang="en-US" dirty="0" smtClean="0"/>
              <a:t>量（越大越好）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利用率（越小越好）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内存占用率（越小越好）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zh-CN" altLang="en-US" dirty="0" smtClean="0"/>
              <a:t>方式：</a:t>
            </a:r>
            <a:endParaRPr lang="en-US" altLang="zh-CN" dirty="0" smtClean="0"/>
          </a:p>
          <a:p>
            <a:pPr lvl="2"/>
            <a:r>
              <a:rPr lang="de-DE" altLang="zh-CN" dirty="0" smtClean="0"/>
              <a:t>$ webbench </a:t>
            </a:r>
            <a:r>
              <a:rPr lang="de-DE" altLang="zh-CN" dirty="0"/>
              <a:t>-c 200 -t 30 </a:t>
            </a:r>
            <a:r>
              <a:rPr lang="de-DE" altLang="zh-CN" dirty="0">
                <a:hlinkClick r:id="rId2"/>
              </a:rPr>
              <a:t>http</a:t>
            </a:r>
            <a:r>
              <a:rPr lang="de-DE" altLang="zh-CN" dirty="0" smtClean="0">
                <a:hlinkClick r:id="rId2"/>
              </a:rPr>
              <a:t>://localhost/index.php</a:t>
            </a:r>
            <a:endParaRPr lang="de-DE" altLang="zh-CN" dirty="0" smtClean="0"/>
          </a:p>
          <a:p>
            <a:pPr lvl="2"/>
            <a:r>
              <a:rPr lang="en-US" altLang="zh-CN" dirty="0" smtClean="0"/>
              <a:t>Speed=xxx </a:t>
            </a:r>
            <a:r>
              <a:rPr lang="en-US" altLang="zh-CN" dirty="0"/>
              <a:t>pages/min, </a:t>
            </a:r>
            <a:r>
              <a:rPr lang="en-US" altLang="zh-CN" dirty="0" err="1" smtClean="0"/>
              <a:t>xxxbytes</a:t>
            </a:r>
            <a:r>
              <a:rPr lang="en-US" altLang="zh-CN" dirty="0" smtClean="0"/>
              <a:t>/sec</a:t>
            </a:r>
            <a:r>
              <a:rPr lang="en-US" altLang="zh-CN" dirty="0"/>
              <a:t>.</a:t>
            </a:r>
          </a:p>
          <a:p>
            <a:pPr lvl="2"/>
            <a:r>
              <a:rPr lang="en-US" altLang="zh-CN" dirty="0"/>
              <a:t>Requests: </a:t>
            </a:r>
            <a:r>
              <a:rPr lang="en-US" altLang="zh-CN" dirty="0" smtClean="0"/>
              <a:t>xxx </a:t>
            </a:r>
            <a:r>
              <a:rPr lang="en-US" altLang="zh-CN" dirty="0" err="1"/>
              <a:t>susceed</a:t>
            </a:r>
            <a:r>
              <a:rPr lang="en-US" altLang="zh-CN" dirty="0"/>
              <a:t>, </a:t>
            </a:r>
            <a:r>
              <a:rPr lang="en-US" altLang="zh-CN" dirty="0" smtClean="0"/>
              <a:t>xxx </a:t>
            </a:r>
            <a:r>
              <a:rPr lang="en-US" altLang="zh-CN" dirty="0"/>
              <a:t>failed</a:t>
            </a:r>
            <a:r>
              <a:rPr lang="en-US" altLang="zh-CN" dirty="0" smtClean="0"/>
              <a:t>.</a:t>
            </a:r>
          </a:p>
          <a:p>
            <a:pPr lvl="2"/>
            <a:r>
              <a:rPr lang="zh-CN" altLang="en-US" dirty="0" smtClean="0"/>
              <a:t>同时监控系统状态（</a:t>
            </a:r>
            <a:r>
              <a:rPr lang="en-US" altLang="zh-CN" dirty="0" smtClean="0"/>
              <a:t>CPU/MEM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673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文档变更记录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1268760"/>
            <a:ext cx="44481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32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53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325</Words>
  <Application>Microsoft Office PowerPoint</Application>
  <PresentationFormat>全屏显示(4:3)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测试需求</vt:lpstr>
      <vt:lpstr>功能性测试需求</vt:lpstr>
      <vt:lpstr>非功能性测试需求</vt:lpstr>
      <vt:lpstr>测试方法细化（功能性需求）</vt:lpstr>
      <vt:lpstr>测试方法细化（非功能性需求）</vt:lpstr>
      <vt:lpstr>测试方法细化（非功能性需求）</vt:lpstr>
      <vt:lpstr>文档变更记录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forwil</dc:creator>
  <cp:lastModifiedBy>forwil</cp:lastModifiedBy>
  <cp:revision>44</cp:revision>
  <dcterms:created xsi:type="dcterms:W3CDTF">2016-05-13T09:56:32Z</dcterms:created>
  <dcterms:modified xsi:type="dcterms:W3CDTF">2016-05-13T10:18:55Z</dcterms:modified>
</cp:coreProperties>
</file>