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63" r:id="rId6"/>
    <p:sldId id="256" r:id="rId7"/>
    <p:sldId id="258" r:id="rId8"/>
    <p:sldId id="25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文档提交情况</a:t>
            </a:r>
            <a:endParaRPr lang="en-US" altLang="zh-CN" dirty="0" smtClean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364602344807932E-2"/>
          <c:y val="0.16032017821484737"/>
          <c:w val="0.93635396161417328"/>
          <c:h val="0.761791414752004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黄新越</c:v>
                </c:pt>
                <c:pt idx="1">
                  <c:v>李晓聪</c:v>
                </c:pt>
                <c:pt idx="2">
                  <c:v>杨云</c:v>
                </c:pt>
                <c:pt idx="3">
                  <c:v>余锋伟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14</c:v>
                </c:pt>
                <c:pt idx="2">
                  <c:v>12</c:v>
                </c:pt>
                <c:pt idx="3">
                  <c:v>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黄新越</c:v>
                </c:pt>
                <c:pt idx="1">
                  <c:v>李晓聪</c:v>
                </c:pt>
                <c:pt idx="2">
                  <c:v>杨云</c:v>
                </c:pt>
                <c:pt idx="3">
                  <c:v>余锋伟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黄新越</c:v>
                </c:pt>
                <c:pt idx="1">
                  <c:v>李晓聪</c:v>
                </c:pt>
                <c:pt idx="2">
                  <c:v>杨云</c:v>
                </c:pt>
                <c:pt idx="3">
                  <c:v>余锋伟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303168"/>
        <c:axId val="179304704"/>
      </c:barChart>
      <c:catAx>
        <c:axId val="17930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304704"/>
        <c:crosses val="autoZero"/>
        <c:auto val="1"/>
        <c:lblAlgn val="ctr"/>
        <c:lblOffset val="100"/>
        <c:noMultiLvlLbl val="0"/>
      </c:catAx>
      <c:valAx>
        <c:axId val="17930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30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1897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024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403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6980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236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4527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984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931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5589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0208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029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042B-F520-4AC4-BB4E-3AC2ECBBD74F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2DCE-7E3D-4EE3-B73C-C2A49E276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1463" y="1122363"/>
            <a:ext cx="7886700" cy="2520950"/>
          </a:xfrm>
        </p:spPr>
        <p:txBody>
          <a:bodyPr/>
          <a:lstStyle/>
          <a:p>
            <a:r>
              <a:rPr lang="zh-CN" altLang="en-US" dirty="0" smtClean="0"/>
              <a:t>测试需求初稿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实验</a:t>
            </a:r>
            <a:r>
              <a:rPr lang="en-US" altLang="zh-CN" dirty="0" smtClean="0"/>
              <a:t>6/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7/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161234" y="5757863"/>
            <a:ext cx="4496990" cy="757237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C-</a:t>
            </a:r>
            <a:r>
              <a:rPr lang="en-US" altLang="zh-CN" sz="3600" dirty="0" err="1" smtClean="0"/>
              <a:t>Nginx</a:t>
            </a:r>
            <a:r>
              <a:rPr lang="zh-CN" altLang="en-US" sz="3600" dirty="0" smtClean="0"/>
              <a:t>测试与开发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6788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功能性测试需求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静态文件测试</a:t>
            </a:r>
            <a:endParaRPr lang="en-US" altLang="zh-CN" sz="3600" dirty="0" smtClean="0"/>
          </a:p>
          <a:p>
            <a:r>
              <a:rPr lang="zh-CN" altLang="en-US" sz="3600" dirty="0"/>
              <a:t>动态网页测试</a:t>
            </a:r>
            <a:endParaRPr lang="en-US" altLang="zh-CN" sz="3600" dirty="0"/>
          </a:p>
          <a:p>
            <a:pPr lvl="1"/>
            <a:r>
              <a:rPr lang="en-US" altLang="zh-CN" sz="3200" dirty="0" err="1"/>
              <a:t>cgi</a:t>
            </a:r>
            <a:r>
              <a:rPr lang="zh-CN" altLang="en-US" sz="3200" dirty="0"/>
              <a:t>后端语言：</a:t>
            </a:r>
            <a:r>
              <a:rPr lang="en-US" altLang="zh-CN" sz="3200" dirty="0"/>
              <a:t>PHP</a:t>
            </a:r>
            <a:r>
              <a:rPr lang="zh-CN" altLang="en-US" sz="3200" dirty="0"/>
              <a:t>，</a:t>
            </a:r>
            <a:r>
              <a:rPr lang="en-US" altLang="zh-CN" sz="3200" dirty="0"/>
              <a:t>Python</a:t>
            </a:r>
            <a:r>
              <a:rPr lang="zh-CN" altLang="en-US" sz="3200" dirty="0"/>
              <a:t>，</a:t>
            </a:r>
            <a:r>
              <a:rPr lang="en-US" altLang="zh-CN" sz="3200" dirty="0" smtClean="0"/>
              <a:t>JSP</a:t>
            </a:r>
          </a:p>
          <a:p>
            <a:r>
              <a:rPr lang="zh-CN" altLang="en-US" sz="3600" dirty="0" smtClean="0"/>
              <a:t>配置测试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配置项约束性测试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错误信息测试</a:t>
            </a:r>
            <a:endParaRPr lang="en-US" altLang="zh-CN" sz="3200" dirty="0" smtClean="0"/>
          </a:p>
          <a:p>
            <a:r>
              <a:rPr lang="zh-CN" altLang="en-US" sz="3600" dirty="0"/>
              <a:t>负载</a:t>
            </a:r>
            <a:r>
              <a:rPr lang="zh-CN" altLang="en-US" sz="3600" dirty="0" smtClean="0"/>
              <a:t>均衡测试</a:t>
            </a:r>
            <a:endParaRPr lang="en-US" altLang="zh-CN" sz="3600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813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非功能性测试需求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可靠性测试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对生产环境中的服务器进行</a:t>
            </a:r>
            <a:r>
              <a:rPr lang="en-US" altLang="zh-CN" sz="2800" dirty="0"/>
              <a:t>7*24</a:t>
            </a:r>
            <a:r>
              <a:rPr lang="zh-CN" altLang="en-US" sz="2800" dirty="0"/>
              <a:t>小时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使用</a:t>
            </a:r>
            <a:r>
              <a:rPr lang="en-US" altLang="zh-CN" sz="2800" dirty="0"/>
              <a:t>http</a:t>
            </a:r>
            <a:r>
              <a:rPr lang="zh-CN" altLang="en-US" sz="2800" dirty="0"/>
              <a:t>请求工具构造不同的请求，并分析响应的正确性</a:t>
            </a:r>
            <a:r>
              <a:rPr lang="zh-CN" altLang="en-US" sz="2800" dirty="0" smtClean="0"/>
              <a:t>。测试鲁棒性。</a:t>
            </a:r>
            <a:endParaRPr lang="en-US" altLang="zh-CN" sz="2800" dirty="0" smtClean="0"/>
          </a:p>
          <a:p>
            <a:r>
              <a:rPr lang="zh-CN" altLang="en-US" sz="3200" dirty="0" smtClean="0"/>
              <a:t>性能测试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与</a:t>
            </a:r>
            <a:r>
              <a:rPr lang="en-US" altLang="zh-CN" sz="2800" dirty="0" smtClean="0"/>
              <a:t>Apache</a:t>
            </a:r>
            <a:r>
              <a:rPr lang="zh-CN" altLang="en-US" sz="2800" dirty="0" smtClean="0"/>
              <a:t>进行对比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webbench</a:t>
            </a:r>
            <a:r>
              <a:rPr lang="zh-CN" altLang="en-US" sz="2800" dirty="0"/>
              <a:t>等工具对存储性能、响应标准，并发标准，资源占用</a:t>
            </a:r>
            <a:r>
              <a:rPr lang="zh-CN" altLang="en-US" sz="2800" dirty="0" smtClean="0"/>
              <a:t>标准进行测试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测试负载均衡性能</a:t>
            </a:r>
            <a:endParaRPr lang="en-US" altLang="zh-CN" sz="28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259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MPP+</a:t>
            </a:r>
            <a:r>
              <a:rPr lang="zh-CN" altLang="en-US" dirty="0" smtClean="0"/>
              <a:t>完善需求文档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实验进展更新</a:t>
            </a:r>
            <a:endParaRPr lang="en-US" altLang="zh-CN" dirty="0" smtClean="0"/>
          </a:p>
          <a:p>
            <a:r>
              <a:rPr lang="zh-CN" altLang="en-US" dirty="0" smtClean="0"/>
              <a:t>测试需求分工，初稿</a:t>
            </a:r>
            <a:endParaRPr lang="en-US" altLang="zh-CN" dirty="0" smtClean="0"/>
          </a:p>
          <a:p>
            <a:r>
              <a:rPr lang="zh-CN" altLang="en-US" dirty="0" smtClean="0"/>
              <a:t>见</a:t>
            </a:r>
            <a:r>
              <a:rPr lang="en-US" altLang="zh-CN" dirty="0" smtClean="0"/>
              <a:t>MPP</a:t>
            </a:r>
            <a:r>
              <a:rPr lang="zh-CN" altLang="en-US" dirty="0" smtClean="0"/>
              <a:t>和需求文档</a:t>
            </a:r>
            <a:r>
              <a:rPr lang="en-US" altLang="zh-CN" dirty="0" smtClean="0"/>
              <a:t>v2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883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</a:t>
            </a:r>
            <a:r>
              <a:rPr lang="en-US" altLang="zh-CN" dirty="0"/>
              <a:t> </a:t>
            </a:r>
            <a:r>
              <a:rPr lang="zh-CN" altLang="en-US" dirty="0" smtClean="0"/>
              <a:t>所有</a:t>
            </a:r>
            <a:r>
              <a:rPr lang="zh-CN" altLang="en-US" dirty="0"/>
              <a:t>数据统计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660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4124" y="626819"/>
            <a:ext cx="6771176" cy="84479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：文档</a:t>
            </a:r>
            <a:r>
              <a:rPr lang="zh-CN" altLang="en-US" dirty="0" smtClean="0"/>
              <a:t>提交统计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962883"/>
            <a:ext cx="6858000" cy="40092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共提交相关文档</a:t>
            </a:r>
            <a:r>
              <a:rPr lang="en-US" altLang="zh-CN" sz="3200" dirty="0" smtClean="0"/>
              <a:t>61</a:t>
            </a:r>
            <a:r>
              <a:rPr lang="zh-CN" altLang="en-US" sz="3200" dirty="0" smtClean="0"/>
              <a:t>次</a:t>
            </a:r>
            <a:endParaRPr lang="en-US" altLang="zh-CN" sz="32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李晓</a:t>
            </a:r>
            <a:r>
              <a:rPr lang="zh-CN" altLang="en-US" sz="2800" dirty="0" smtClean="0"/>
              <a:t>聪：</a:t>
            </a:r>
            <a:r>
              <a:rPr lang="en-US" altLang="zh-CN" sz="2800" dirty="0" smtClean="0"/>
              <a:t>14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黄新</a:t>
            </a:r>
            <a:r>
              <a:rPr lang="zh-CN" altLang="en-US" sz="2800" dirty="0" smtClean="0"/>
              <a:t>越：</a:t>
            </a:r>
            <a:r>
              <a:rPr lang="en-US" altLang="zh-CN" sz="2800" dirty="0" smtClean="0"/>
              <a:t>12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余锋</a:t>
            </a:r>
            <a:r>
              <a:rPr lang="zh-CN" altLang="en-US" sz="2800" dirty="0" smtClean="0"/>
              <a:t>伟：</a:t>
            </a:r>
            <a:r>
              <a:rPr lang="en-US" altLang="zh-CN" sz="2800" dirty="0" smtClean="0"/>
              <a:t>23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杨    云：</a:t>
            </a:r>
            <a:r>
              <a:rPr lang="en-US" altLang="zh-CN" sz="2800" dirty="0" smtClean="0"/>
              <a:t>12</a:t>
            </a:r>
            <a:endParaRPr lang="zh-CN" altLang="en-US" sz="2800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749198981"/>
              </p:ext>
            </p:extLst>
          </p:nvPr>
        </p:nvGraphicFramePr>
        <p:xfrm>
          <a:off x="4519980" y="2132135"/>
          <a:ext cx="4331677" cy="4167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313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4988" y="303578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汇总表格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322537"/>
            <a:ext cx="7329488" cy="51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5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0814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Commit</a:t>
            </a:r>
            <a:r>
              <a:rPr lang="zh-CN" altLang="en-US" dirty="0"/>
              <a:t>统计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7875"/>
            <a:ext cx="9144000" cy="4420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649" y="1369311"/>
            <a:ext cx="597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共</a:t>
            </a:r>
            <a:r>
              <a:rPr lang="en-US" altLang="zh-CN" sz="2400" dirty="0" smtClean="0"/>
              <a:t>122</a:t>
            </a:r>
            <a:r>
              <a:rPr lang="zh-CN" altLang="en-US" sz="2400" dirty="0" smtClean="0"/>
              <a:t>次</a:t>
            </a:r>
            <a:r>
              <a:rPr lang="en-US" altLang="zh-CN" sz="2400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共</a:t>
            </a:r>
            <a:r>
              <a:rPr lang="en-US" altLang="zh-CN" sz="2400" dirty="0" smtClean="0"/>
              <a:t>56</a:t>
            </a:r>
            <a:r>
              <a:rPr lang="zh-CN" altLang="en-US" sz="2400" dirty="0" smtClean="0"/>
              <a:t>个文件（除去参考资料）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273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180</Words>
  <Application>Microsoft Office PowerPoint</Application>
  <PresentationFormat>全屏显示(4:3)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测试需求初稿 实验6/实验7/实验8</vt:lpstr>
      <vt:lpstr>功能性测试需求</vt:lpstr>
      <vt:lpstr>非功能性测试需求</vt:lpstr>
      <vt:lpstr>实验6：MPP+完善需求文档</vt:lpstr>
      <vt:lpstr>实验7：统计</vt:lpstr>
      <vt:lpstr>实验8：文档提交统计</vt:lpstr>
      <vt:lpstr>汇总表格</vt:lpstr>
      <vt:lpstr>Commit统计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文档提交统计</dc:title>
  <dc:creator>ayonel</dc:creator>
  <cp:lastModifiedBy>forwil</cp:lastModifiedBy>
  <cp:revision>47</cp:revision>
  <dcterms:created xsi:type="dcterms:W3CDTF">2016-05-06T01:10:06Z</dcterms:created>
  <dcterms:modified xsi:type="dcterms:W3CDTF">2016-05-06T10:25:58Z</dcterms:modified>
</cp:coreProperties>
</file>