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3"/>
    <p:sldId id="265" r:id="rId4"/>
    <p:sldId id="266" r:id="rId6"/>
    <p:sldId id="267" r:id="rId7"/>
    <p:sldId id="268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85673" autoAdjust="0"/>
  </p:normalViewPr>
  <p:slideViewPr>
    <p:cSldViewPr snapToGrid="0" snapToObjects="1">
      <p:cViewPr varScale="1">
        <p:scale>
          <a:sx n="77" d="100"/>
          <a:sy n="7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B6635-575B-0C42-898D-37167595ED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23D29-C40C-0346-802A-E643F7B2F8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用户是谁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有哪些用例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日志记录不确定是不是用例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请求为</a:t>
            </a:r>
            <a:r>
              <a:rPr lang="en-US" altLang="zh-CN"/>
              <a:t>http</a:t>
            </a:r>
            <a:r>
              <a:rPr lang="zh-CN" altLang="en-US"/>
              <a:t>请求，默认不支持邮件协议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9B23D29-C40C-0346-802A-E643F7B2F8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c</a:t>
            </a:r>
            <a:r>
              <a:rPr lang="zh-CN" altLang="en-US"/>
              <a:t>语言实现，没有面向对象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9B23D29-C40C-0346-802A-E643F7B2F8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9B23D29-C40C-0346-802A-E643F7B2F8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9B23D29-C40C-0346-802A-E643F7B2F8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2.xml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2927350"/>
            <a:ext cx="8482013" cy="64293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t"/>
          <a:lstStyle>
            <a:lvl1pPr eaLnBrk="1" hangingPunct="1">
              <a:buFont typeface="Arial" pitchFamily="34" charset="0"/>
              <a:buNone/>
              <a:defRPr>
                <a:solidFill>
                  <a:srgbClr val="328754"/>
                </a:solidFill>
                <a:sym typeface="Arial" pitchFamily="34" charset="0"/>
              </a:defRPr>
            </a:lvl1pPr>
          </a:lstStyle>
          <a:p>
            <a:pPr lvl="0"/>
            <a:r>
              <a:rPr lang="zh-CN" noProof="0" smtClean="0">
                <a:sym typeface="Arial" pitchFamily="34" charset="0"/>
              </a:rPr>
              <a:t>单击此处编辑母版标题样式</a:t>
            </a:r>
            <a:endParaRPr lang="zh-CN" noProof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60550" y="3638550"/>
            <a:ext cx="5445125" cy="731838"/>
          </a:xfrm>
        </p:spPr>
        <p:txBody>
          <a:bodyPr wrap="square" lIns="90170" tIns="46990" rIns="90170" bIns="46990" anchor="ctr"/>
          <a:lstStyle>
            <a:lvl1pPr marL="0" indent="0" algn="ctr">
              <a:lnSpc>
                <a:spcPct val="120000"/>
              </a:lnSpc>
              <a:buClrTx/>
              <a:buSzTx/>
              <a:buFont typeface="Arial" pitchFamily="34" charset="0"/>
              <a:buNone/>
              <a:defRPr>
                <a:solidFill>
                  <a:srgbClr val="69531E"/>
                </a:solidFill>
              </a:defRPr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52" name="ksoSlideStyle" descr="#wm#_29_01_110_110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53" name="Picture 3" descr="#wm#_29_01_*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895350"/>
            <a:ext cx="1870075" cy="194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4" name="Picture 9" descr="#wm#_29_01_*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1239838"/>
            <a:ext cx="1420812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5" name="Line 14" descr="#wm#_29_1_*Z"/>
          <p:cNvSpPr>
            <a:spLocks noChangeShapeType="1"/>
          </p:cNvSpPr>
          <p:nvPr/>
        </p:nvSpPr>
        <p:spPr bwMode="auto">
          <a:xfrm>
            <a:off x="1825625" y="3810000"/>
            <a:ext cx="1588" cy="390525"/>
          </a:xfrm>
          <a:prstGeom prst="line">
            <a:avLst/>
          </a:prstGeom>
          <a:noFill/>
          <a:ln w="9525" cap="flat" cmpd="sng">
            <a:solidFill>
              <a:srgbClr val="69531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6" name="Line 15" descr="#wm#_29_1_*Z"/>
          <p:cNvSpPr>
            <a:spLocks noChangeShapeType="1"/>
          </p:cNvSpPr>
          <p:nvPr/>
        </p:nvSpPr>
        <p:spPr bwMode="auto">
          <a:xfrm>
            <a:off x="7335838" y="3810000"/>
            <a:ext cx="1587" cy="390525"/>
          </a:xfrm>
          <a:prstGeom prst="line">
            <a:avLst/>
          </a:prstGeom>
          <a:noFill/>
          <a:ln w="9525" cap="flat" cmpd="sng">
            <a:solidFill>
              <a:srgbClr val="69531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A4EA-703F-434D-840B-7B736DC1F1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FF8D-76E8-4D51-A009-0CC74EA039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73399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3336"/>
            <a:ext cx="822960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A4EA-703F-434D-840B-7B736DC1F1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FF8D-76E8-4D51-A009-0CC74EA039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2471400" y="3195972"/>
            <a:ext cx="4201200" cy="644400"/>
          </a:xfrm>
        </p:spPr>
        <p:txBody>
          <a:bodyPr/>
          <a:lstStyle/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pic>
        <p:nvPicPr>
          <p:cNvPr id="8" name="Picture 3" descr="#wm#_29_29_*Z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2181225"/>
            <a:ext cx="981075" cy="102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8" descr="#wm#_29_29_*Z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5" y="2414588"/>
            <a:ext cx="7445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A4EA-703F-434D-840B-7B736DC1F1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FF8D-76E8-4D51-A009-0CC74EA039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A4EA-703F-434D-840B-7B736DC1F1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FF8D-76E8-4D51-A009-0CC74EA039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A4EA-703F-434D-840B-7B736DC1F1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FF8D-76E8-4D51-A009-0CC74EA039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2471400" y="3195972"/>
            <a:ext cx="4201200" cy="644400"/>
          </a:xfrm>
        </p:spPr>
        <p:txBody>
          <a:bodyPr/>
          <a:lstStyle/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pic>
        <p:nvPicPr>
          <p:cNvPr id="7" name="Picture 3" descr="#wm#_29_29_*Z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2181225"/>
            <a:ext cx="981075" cy="102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8" descr="#wm#_29_29_*Z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5" y="2414588"/>
            <a:ext cx="7445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A4EA-703F-434D-840B-7B736DC1F1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FF8D-76E8-4D51-A009-0CC74EA039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A4EA-703F-434D-840B-7B736DC1F1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FF8D-76E8-4D51-A009-0CC74EA039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A4EA-703F-434D-840B-7B736DC1F1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FF8D-76E8-4D51-A009-0CC74EA039FA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7884000" cy="774000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"/>
          </p:nvPr>
        </p:nvSpPr>
        <p:spPr>
          <a:xfrm>
            <a:off x="630000" y="1368425"/>
            <a:ext cx="7884000" cy="42804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630000" y="5740400"/>
            <a:ext cx="7884000" cy="597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32072" y="274638"/>
            <a:ext cx="1283277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6472794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A4EA-703F-434D-840B-7B736DC1F1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FF8D-76E8-4D51-A009-0CC74EA039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5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单击此处编辑母版文本样式</a:t>
            </a:r>
            <a:endParaRPr lang="zh-CN" dirty="0" smtClean="0">
              <a:sym typeface="Arial" pitchFamily="34" charset="0"/>
            </a:endParaRPr>
          </a:p>
          <a:p>
            <a:pPr lvl="1"/>
            <a:r>
              <a:rPr lang="zh-CN" dirty="0" smtClean="0">
                <a:sym typeface="Arial" pitchFamily="34" charset="0"/>
              </a:rPr>
              <a:t>第二级</a:t>
            </a:r>
            <a:endParaRPr lang="zh-CN" dirty="0" smtClean="0">
              <a:sym typeface="Arial" pitchFamily="34" charset="0"/>
            </a:endParaRPr>
          </a:p>
          <a:p>
            <a:pPr lvl="2"/>
            <a:r>
              <a:rPr lang="zh-CN" dirty="0" smtClean="0">
                <a:sym typeface="Arial" pitchFamily="34" charset="0"/>
              </a:rPr>
              <a:t>第三级</a:t>
            </a:r>
            <a:endParaRPr lang="zh-CN" dirty="0" smtClean="0">
              <a:sym typeface="Arial" pitchFamily="34" charset="0"/>
            </a:endParaRPr>
          </a:p>
          <a:p>
            <a:pPr lvl="3"/>
            <a:r>
              <a:rPr lang="zh-CN" dirty="0" smtClean="0">
                <a:sym typeface="Arial" pitchFamily="34" charset="0"/>
              </a:rPr>
              <a:t>第四级</a:t>
            </a:r>
            <a:endParaRPr lang="zh-CN" dirty="0" smtClean="0">
              <a:sym typeface="Arial" pitchFamily="34" charset="0"/>
            </a:endParaRPr>
          </a:p>
          <a:p>
            <a:pPr lvl="4"/>
            <a:r>
              <a:rPr lang="zh-CN" dirty="0" smtClean="0">
                <a:sym typeface="Arial" pitchFamily="34" charset="0"/>
              </a:rPr>
              <a:t>第五级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1A4EA-703F-434D-840B-7B736DC1F1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6FF8D-76E8-4D51-A009-0CC74EA039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654760"/>
          </a:solidFill>
          <a:latin typeface="Arial" pitchFamily="34" charset="0"/>
          <a:ea typeface="黑体" pitchFamily="49" charset="-122"/>
          <a:cs typeface="+mj-cs"/>
          <a:sym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654760"/>
          </a:solidFill>
          <a:latin typeface="Arial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654760"/>
          </a:solidFill>
          <a:latin typeface="Arial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654760"/>
          </a:solidFill>
          <a:latin typeface="Arial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654760"/>
          </a:solidFill>
          <a:latin typeface="Arial" pitchFamily="34" charset="0"/>
          <a:ea typeface="黑体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654760"/>
          </a:solidFill>
          <a:latin typeface="Arial" pitchFamily="34" charset="0"/>
          <a:ea typeface="黑体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654760"/>
          </a:solidFill>
          <a:latin typeface="Arial" pitchFamily="34" charset="0"/>
          <a:ea typeface="黑体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654760"/>
          </a:solidFill>
          <a:latin typeface="Arial" pitchFamily="34" charset="0"/>
          <a:ea typeface="黑体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654760"/>
          </a:solidFill>
          <a:latin typeface="Arial" pitchFamily="34" charset="0"/>
          <a:ea typeface="黑体" pitchFamily="49" charset="-122"/>
        </a:defRPr>
      </a:lvl9pPr>
    </p:titleStyle>
    <p:bodyStyle>
      <a:lvl1pPr marL="365125" indent="-365125" algn="l" rtl="0" fontAlgn="base">
        <a:spcBef>
          <a:spcPct val="0"/>
        </a:spcBef>
        <a:spcAft>
          <a:spcPct val="0"/>
        </a:spcAft>
        <a:buClr>
          <a:srgbClr val="634560"/>
        </a:buClr>
        <a:buSzPct val="80000"/>
        <a:buFont typeface="Wingdings" pitchFamily="2" charset="2"/>
        <a:buChar char="l"/>
        <a:defRPr sz="2400" kern="1200">
          <a:solidFill>
            <a:schemeClr val="bg2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1pPr>
      <a:lvl2pPr marL="1108075" indent="-285750" algn="l" rtl="0" fontAlgn="base">
        <a:spcBef>
          <a:spcPct val="0"/>
        </a:spcBef>
        <a:spcAft>
          <a:spcPct val="0"/>
        </a:spcAft>
        <a:buClr>
          <a:srgbClr val="634560"/>
        </a:buClr>
        <a:buSzPct val="80000"/>
        <a:buFont typeface="Wingdings" pitchFamily="2" charset="2"/>
        <a:buChar char="l"/>
        <a:defRPr sz="2000" kern="1200">
          <a:solidFill>
            <a:schemeClr val="bg2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2pPr>
      <a:lvl3pPr marL="1508125" indent="-228600" algn="l" rtl="0" fontAlgn="base">
        <a:spcBef>
          <a:spcPct val="0"/>
        </a:spcBef>
        <a:spcAft>
          <a:spcPct val="0"/>
        </a:spcAft>
        <a:buClr>
          <a:srgbClr val="634560"/>
        </a:buClr>
        <a:buSzPct val="80000"/>
        <a:buFont typeface="Wingdings" pitchFamily="2" charset="2"/>
        <a:buChar char="l"/>
        <a:defRPr kern="1200">
          <a:solidFill>
            <a:schemeClr val="bg2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3pPr>
      <a:lvl4pPr marL="1965325" indent="-228600" algn="l" rtl="0" fontAlgn="base">
        <a:spcBef>
          <a:spcPct val="0"/>
        </a:spcBef>
        <a:spcAft>
          <a:spcPct val="0"/>
        </a:spcAft>
        <a:buClr>
          <a:srgbClr val="634560"/>
        </a:buClr>
        <a:buSzPct val="80000"/>
        <a:buFont typeface="Wingdings" pitchFamily="2" charset="2"/>
        <a:buChar char="l"/>
        <a:defRPr kern="1200">
          <a:solidFill>
            <a:schemeClr val="bg2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4pPr>
      <a:lvl5pPr marL="2422525" indent="-228600" algn="l" rtl="0" fontAlgn="base">
        <a:spcBef>
          <a:spcPct val="0"/>
        </a:spcBef>
        <a:spcAft>
          <a:spcPct val="0"/>
        </a:spcAft>
        <a:buClr>
          <a:srgbClr val="634560"/>
        </a:buClr>
        <a:buSzPct val="80000"/>
        <a:buFont typeface="Wingdings" pitchFamily="2" charset="2"/>
        <a:buChar char="l"/>
        <a:defRPr kern="1200">
          <a:solidFill>
            <a:schemeClr val="bg2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2981" y="2705490"/>
            <a:ext cx="6710130" cy="2209139"/>
          </a:xfrm>
        </p:spPr>
        <p:txBody>
          <a:bodyPr>
            <a:normAutofit/>
          </a:bodyPr>
          <a:lstStyle/>
          <a:p>
            <a:r>
              <a:rPr kumimoji="1" lang="en-US" altLang="zh-CN" sz="6000" dirty="0" err="1" smtClean="0"/>
              <a:t>Nginx</a:t>
            </a:r>
            <a:r>
              <a:rPr kumimoji="1" lang="zh-CN" altLang="en-US" sz="6000" dirty="0" smtClean="0"/>
              <a:t>测试与开发</a:t>
            </a:r>
            <a:endParaRPr kumimoji="1"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7664" y="6039852"/>
            <a:ext cx="3866336" cy="81814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软件工程实验项目</a:t>
            </a:r>
            <a:r>
              <a:rPr kumimoji="1"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-C</a:t>
            </a:r>
            <a:r>
              <a:rPr kumimoji="1" lang="zh-CN" altLang="en-US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组</a:t>
            </a:r>
            <a:endParaRPr kumimoji="1" lang="zh-CN" altLang="en-US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425950" y="3588385"/>
            <a:ext cx="3883025" cy="7035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sz="6000" dirty="0"/>
              <a:t>--</a:t>
            </a:r>
            <a:r>
              <a:rPr kumimoji="1" lang="zh-CN" altLang="en-US" sz="6000" dirty="0"/>
              <a:t>软件需求</a:t>
            </a:r>
            <a:endParaRPr kumimoji="1" lang="zh-CN" altLang="en-US" sz="6000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用例图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内容占位符 3" descr="用例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0" y="2136140"/>
            <a:ext cx="9114790" cy="38627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73430"/>
            <a:ext cx="3350260" cy="1143000"/>
          </a:xfrm>
        </p:spPr>
        <p:txBody>
          <a:bodyPr/>
          <a:p>
            <a:r>
              <a:rPr lang="en-US" altLang="zh-CN"/>
              <a:t>RUCM</a:t>
            </a:r>
            <a:endParaRPr lang="en-US" altLang="zh-CN"/>
          </a:p>
        </p:txBody>
      </p:sp>
      <p:pic>
        <p:nvPicPr>
          <p:cNvPr id="4" name="内容占位符 3" descr="启动服务器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33520" y="125095"/>
            <a:ext cx="4901565" cy="66440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 descr="类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830" y="819785"/>
            <a:ext cx="9062085" cy="53632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需求__序列图__处理请求__处理请求_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1750" y="1936115"/>
            <a:ext cx="9692640" cy="525589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请求序列图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3600"/>
          </a:p>
          <a:p>
            <a:r>
              <a:rPr lang="zh-CN" altLang="en-US" sz="3600"/>
              <a:t>跨平台</a:t>
            </a:r>
            <a:endParaRPr lang="zh-CN" altLang="en-US" sz="3600"/>
          </a:p>
          <a:p>
            <a:r>
              <a:rPr lang="zh-CN" altLang="en-US" sz="3600"/>
              <a:t>稳定性</a:t>
            </a:r>
            <a:endParaRPr lang="zh-CN" altLang="en-US" sz="3600"/>
          </a:p>
          <a:p>
            <a:r>
              <a:rPr lang="zh-CN" altLang="en-US" sz="3600"/>
              <a:t>高并发：事件机制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推荐阅读：</a:t>
            </a:r>
            <a:r>
              <a:rPr lang="en-US" altLang="zh-CN" sz="3600"/>
              <a:t>Libevent</a:t>
            </a:r>
            <a:r>
              <a:rPr lang="zh-CN" altLang="en-US" sz="3600"/>
              <a:t>库</a:t>
            </a:r>
            <a:endParaRPr lang="zh-CN" altLang="en-US" sz="3600"/>
          </a:p>
          <a:p>
            <a:endParaRPr lang="zh-CN" altLang="en-US" sz="36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非功能性需求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72*i*1"/>
</p:tagLst>
</file>

<file path=ppt/tags/tag10.xml><?xml version="1.0" encoding="utf-8"?>
<p:tagLst xmlns:p="http://schemas.openxmlformats.org/presentationml/2006/main">
  <p:tag name="KSO_WM_TEMPLATE_CATEGORY" val="custom"/>
  <p:tag name="KSO_WM_TEMPLATE_INDEX" val="29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72*i*2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72*i*1"/>
</p:tagLst>
</file>

<file path=ppt/tags/tag4.xml><?xml version="1.0" encoding="utf-8"?>
<p:tagLst xmlns:p="http://schemas.openxmlformats.org/presentationml/2006/main">
  <p:tag name="KSO_WM_BEAUTIFY_FLAG" val="#wm#"/>
  <p:tag name="KSO_WM_UNIT_TYPE" val="i"/>
  <p:tag name="KSO_WM_UNIT_ID" val="272*i*2"/>
</p:tagLst>
</file>

<file path=ppt/tags/tag5.xml><?xml version="1.0" encoding="utf-8"?>
<p:tagLst xmlns:p="http://schemas.openxmlformats.org/presentationml/2006/main">
  <p:tag name="KSO_WM_TEMPLATE_CATEGORY" val="custom"/>
  <p:tag name="KSO_WM_TEMPLATE_INDEX" val="29"/>
</p:tagLst>
</file>

<file path=ppt/tags/tag6.xml><?xml version="1.0" encoding="utf-8"?>
<p:tagLst xmlns:p="http://schemas.openxmlformats.org/presentationml/2006/main">
  <p:tag name="KSO_WM_TEMPLATE_CATEGORY" val="custom"/>
  <p:tag name="KSO_WM_TEMPLATE_INDEX" val="29"/>
</p:tagLst>
</file>

<file path=ppt/tags/tag7.xml><?xml version="1.0" encoding="utf-8"?>
<p:tagLst xmlns:p="http://schemas.openxmlformats.org/presentationml/2006/main">
  <p:tag name="KSO_WM_TEMPLATE_CATEGORY" val="custom"/>
  <p:tag name="KSO_WM_TEMPLATE_INDEX" val="29"/>
</p:tagLst>
</file>

<file path=ppt/tags/tag8.xml><?xml version="1.0" encoding="utf-8"?>
<p:tagLst xmlns:p="http://schemas.openxmlformats.org/presentationml/2006/main">
  <p:tag name="KSO_WM_TEMPLATE_CATEGORY" val="custom"/>
  <p:tag name="KSO_WM_TEMPLATE_INDEX" val="29"/>
</p:tagLst>
</file>

<file path=ppt/tags/tag9.xml><?xml version="1.0" encoding="utf-8"?>
<p:tagLst xmlns:p="http://schemas.openxmlformats.org/presentationml/2006/main">
  <p:tag name="KSO_WM_TEMPLATE_CATEGORY" val="custom"/>
  <p:tag name="KSO_WM_TEMPLATE_INDEX" val="29"/>
</p:tagLst>
</file>

<file path=ppt/theme/theme1.xml><?xml version="1.0" encoding="utf-8"?>
<a:theme xmlns:a="http://schemas.openxmlformats.org/drawingml/2006/main" name="默认设计模板_2">
  <a:themeElements>
    <a:clrScheme name="PPT29">
      <a:dk1>
        <a:srgbClr val="000000"/>
      </a:dk1>
      <a:lt1>
        <a:srgbClr val="FFFFFF"/>
      </a:lt1>
      <a:dk2>
        <a:srgbClr val="634560"/>
      </a:dk2>
      <a:lt2>
        <a:srgbClr val="808080"/>
      </a:lt2>
      <a:accent1>
        <a:srgbClr val="328754"/>
      </a:accent1>
      <a:accent2>
        <a:srgbClr val="69531E"/>
      </a:accent2>
      <a:accent3>
        <a:srgbClr val="F39D16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78</Words>
  <Application>WPS 演示</Application>
  <PresentationFormat>全屏显示(4:3)</PresentationFormat>
  <Paragraphs>21</Paragraphs>
  <Slides>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默认设计模板_2</vt:lpstr>
      <vt:lpstr>Nginx测试与开发</vt:lpstr>
      <vt:lpstr>用例图</vt:lpstr>
      <vt:lpstr>RUCM</vt:lpstr>
      <vt:lpstr>PowerPoint 演示文稿</vt:lpstr>
      <vt:lpstr>HTTP请求序列图</vt:lpstr>
      <vt:lpstr>非功能性需求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Nginx测试与开发</dc:title>
  <dc:creator>Microsoft Office 用户</dc:creator>
  <cp:lastModifiedBy>lxc</cp:lastModifiedBy>
  <cp:revision>63</cp:revision>
  <dcterms:created xsi:type="dcterms:W3CDTF">2016-03-17T05:56:00Z</dcterms:created>
  <dcterms:modified xsi:type="dcterms:W3CDTF">2016-03-25T07:03:20Z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