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5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文档提交情况</a:t>
            </a:r>
            <a:endParaRPr lang="en-US" altLang="zh-CN" dirty="0" smtClean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6.364602344807932E-2"/>
          <c:y val="0.16032017821484737"/>
          <c:w val="0.93635396161417328"/>
          <c:h val="0.761791414752004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黄新越</c:v>
                </c:pt>
                <c:pt idx="1">
                  <c:v>李晓聪</c:v>
                </c:pt>
                <c:pt idx="2">
                  <c:v>杨云</c:v>
                </c:pt>
                <c:pt idx="3">
                  <c:v>余锋伟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</c:v>
                </c:pt>
                <c:pt idx="1">
                  <c:v>14</c:v>
                </c:pt>
                <c:pt idx="2">
                  <c:v>12</c:v>
                </c:pt>
                <c:pt idx="3">
                  <c:v>23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黄新越</c:v>
                </c:pt>
                <c:pt idx="1">
                  <c:v>李晓聪</c:v>
                </c:pt>
                <c:pt idx="2">
                  <c:v>杨云</c:v>
                </c:pt>
                <c:pt idx="3">
                  <c:v>余锋伟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列2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黄新越</c:v>
                </c:pt>
                <c:pt idx="1">
                  <c:v>李晓聪</c:v>
                </c:pt>
                <c:pt idx="2">
                  <c:v>杨云</c:v>
                </c:pt>
                <c:pt idx="3">
                  <c:v>余锋伟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67980896"/>
        <c:axId val="1467976544"/>
      </c:barChart>
      <c:catAx>
        <c:axId val="1467980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67976544"/>
        <c:crosses val="autoZero"/>
        <c:auto val="1"/>
        <c:lblAlgn val="ctr"/>
        <c:lblOffset val="100"/>
        <c:noMultiLvlLbl val="0"/>
      </c:catAx>
      <c:valAx>
        <c:axId val="1467976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67980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042B-F520-4AC4-BB4E-3AC2ECBBD74F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2DCE-7E3D-4EE3-B73C-C2A49E276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11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042B-F520-4AC4-BB4E-3AC2ECBBD74F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2DCE-7E3D-4EE3-B73C-C2A49E276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202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042B-F520-4AC4-BB4E-3AC2ECBBD74F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2DCE-7E3D-4EE3-B73C-C2A49E276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44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042B-F520-4AC4-BB4E-3AC2ECBBD74F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2DCE-7E3D-4EE3-B73C-C2A49E276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269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042B-F520-4AC4-BB4E-3AC2ECBBD74F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2DCE-7E3D-4EE3-B73C-C2A49E276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223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042B-F520-4AC4-BB4E-3AC2ECBBD74F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2DCE-7E3D-4EE3-B73C-C2A49E276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24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042B-F520-4AC4-BB4E-3AC2ECBBD74F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2DCE-7E3D-4EE3-B73C-C2A49E276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11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042B-F520-4AC4-BB4E-3AC2ECBBD74F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2DCE-7E3D-4EE3-B73C-C2A49E276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39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042B-F520-4AC4-BB4E-3AC2ECBBD74F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2DCE-7E3D-4EE3-B73C-C2A49E276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355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042B-F520-4AC4-BB4E-3AC2ECBBD74F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2DCE-7E3D-4EE3-B73C-C2A49E276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902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042B-F520-4AC4-BB4E-3AC2ECBBD74F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2DCE-7E3D-4EE3-B73C-C2A49E276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0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D042B-F520-4AC4-BB4E-3AC2ECBBD74F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52DCE-7E3D-4EE3-B73C-C2A49E276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35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58815" y="112468"/>
            <a:ext cx="7256585" cy="819517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文档提交统计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248508"/>
            <a:ext cx="9144000" cy="400929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共提交相关文档</a:t>
            </a:r>
            <a:r>
              <a:rPr lang="en-US" altLang="zh-CN" dirty="0" smtClean="0"/>
              <a:t>61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李晓</a:t>
            </a:r>
            <a:r>
              <a:rPr lang="zh-CN" altLang="en-US" dirty="0" smtClean="0"/>
              <a:t>聪：</a:t>
            </a:r>
            <a:r>
              <a:rPr lang="en-US" altLang="zh-CN" dirty="0" smtClean="0"/>
              <a:t>14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黄新</a:t>
            </a:r>
            <a:r>
              <a:rPr lang="zh-CN" altLang="en-US" dirty="0" smtClean="0"/>
              <a:t>越：</a:t>
            </a:r>
            <a:r>
              <a:rPr lang="en-US" altLang="zh-CN" dirty="0" smtClean="0"/>
              <a:t>12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余锋</a:t>
            </a:r>
            <a:r>
              <a:rPr lang="zh-CN" altLang="en-US" dirty="0" smtClean="0"/>
              <a:t>伟：</a:t>
            </a:r>
            <a:r>
              <a:rPr lang="en-US" altLang="zh-CN" dirty="0" smtClean="0"/>
              <a:t>23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杨    云：</a:t>
            </a:r>
            <a:r>
              <a:rPr lang="en-US" altLang="zh-CN" dirty="0" smtClean="0"/>
              <a:t>12</a:t>
            </a:r>
            <a:endParaRPr lang="zh-CN" altLang="en-US" dirty="0"/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3321782634"/>
              </p:ext>
            </p:extLst>
          </p:nvPr>
        </p:nvGraphicFramePr>
        <p:xfrm>
          <a:off x="5759939" y="931985"/>
          <a:ext cx="5775569" cy="4167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27313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33317" y="303578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汇总表格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5357" y="1279674"/>
            <a:ext cx="7175760" cy="515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95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Commit</a:t>
            </a:r>
            <a:r>
              <a:rPr lang="zh-CN" altLang="en-US" dirty="0"/>
              <a:t>统计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877" y="2446548"/>
            <a:ext cx="8604738" cy="398755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8200" y="1369311"/>
            <a:ext cx="54746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共</a:t>
            </a:r>
            <a:r>
              <a:rPr lang="en-US" altLang="zh-CN" sz="2400" dirty="0" smtClean="0"/>
              <a:t>122</a:t>
            </a:r>
            <a:r>
              <a:rPr lang="zh-CN" altLang="en-US" sz="2400" dirty="0" smtClean="0"/>
              <a:t>次</a:t>
            </a:r>
            <a:r>
              <a:rPr lang="en-US" altLang="zh-CN" sz="2400" dirty="0" smtClean="0"/>
              <a:t>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共</a:t>
            </a:r>
            <a:r>
              <a:rPr lang="en-US" altLang="zh-CN" sz="2400" dirty="0" smtClean="0"/>
              <a:t>56</a:t>
            </a:r>
            <a:r>
              <a:rPr lang="zh-CN" altLang="en-US" sz="2400" dirty="0" smtClean="0"/>
              <a:t>个文件（除去参考资料）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91273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47</Words>
  <Application>Microsoft Office PowerPoint</Application>
  <PresentationFormat>宽屏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文档提交统计</vt:lpstr>
      <vt:lpstr>汇总表格</vt:lpstr>
      <vt:lpstr>Commit统计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文档提交统计</dc:title>
  <dc:creator>ayonel</dc:creator>
  <cp:lastModifiedBy>ayonel</cp:lastModifiedBy>
  <cp:revision>5</cp:revision>
  <dcterms:created xsi:type="dcterms:W3CDTF">2016-05-06T01:10:06Z</dcterms:created>
  <dcterms:modified xsi:type="dcterms:W3CDTF">2016-05-06T01:32:34Z</dcterms:modified>
</cp:coreProperties>
</file>