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3"/>
    <p:sldId id="263" r:id="rId4"/>
    <p:sldId id="270" r:id="rId6"/>
    <p:sldId id="277" r:id="rId7"/>
    <p:sldId id="264" r:id="rId8"/>
    <p:sldId id="265" r:id="rId9"/>
    <p:sldId id="266" r:id="rId10"/>
    <p:sldId id="271" r:id="rId11"/>
    <p:sldId id="268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/>
    <p:restoredTop sz="89214" autoAdjust="0"/>
  </p:normalViewPr>
  <p:slideViewPr>
    <p:cSldViewPr snapToGrid="0" snapToObjects="1">
      <p:cViewPr varScale="1">
        <p:scale>
          <a:sx n="99" d="100"/>
          <a:sy n="99" d="100"/>
        </p:scale>
        <p:origin x="16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B6635-575B-0C42-898D-37167595ED8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apache </a:t>
            </a:r>
            <a:r>
              <a:rPr lang="zh-CN" altLang="en-US"/>
              <a:t>市场份额</a:t>
            </a:r>
            <a:r>
              <a:rPr lang="en-US" altLang="zh-CN"/>
              <a:t>50%</a:t>
            </a:r>
            <a:r>
              <a:rPr lang="zh-CN" altLang="en-US"/>
              <a:t>以上</a:t>
            </a:r>
            <a:endParaRPr lang="zh-CN" altLang="en-US"/>
          </a:p>
          <a:p>
            <a:r>
              <a:rPr lang="en-US" altLang="zh-CN"/>
              <a:t>iis</a:t>
            </a:r>
            <a:r>
              <a:rPr lang="zh-CN" altLang="en-US"/>
              <a:t>，与自家的</a:t>
            </a:r>
            <a:r>
              <a:rPr lang="en-US" altLang="zh-CN"/>
              <a:t>Windows</a:t>
            </a:r>
            <a:r>
              <a:rPr lang="zh-CN" altLang="en-US"/>
              <a:t>组合，高效可靠，付费，成本高</a:t>
            </a:r>
            <a:endParaRPr lang="zh-CN" altLang="en-US"/>
          </a:p>
          <a:p>
            <a:r>
              <a:rPr lang="en-US" altLang="zh-CN"/>
              <a:t>tomcat</a:t>
            </a:r>
            <a:r>
              <a:rPr lang="zh-CN" altLang="en-US"/>
              <a:t>也是</a:t>
            </a:r>
            <a:r>
              <a:rPr lang="en-US" altLang="zh-CN"/>
              <a:t>Apache</a:t>
            </a:r>
            <a:r>
              <a:rPr lang="zh-CN" altLang="en-US"/>
              <a:t>旗下的，长作为</a:t>
            </a:r>
            <a:r>
              <a:rPr lang="en-US" altLang="zh-CN"/>
              <a:t>Apache </a:t>
            </a:r>
            <a:r>
              <a:rPr lang="zh-CN" altLang="en-US"/>
              <a:t>服务器的扩展</a:t>
            </a:r>
            <a:r>
              <a:rPr lang="en-US" altLang="zh-CN"/>
              <a:t>jsp</a:t>
            </a:r>
            <a:r>
              <a:rPr lang="zh-CN" altLang="en-US"/>
              <a:t>容器 ，静态资源性能不如</a:t>
            </a:r>
            <a:r>
              <a:rPr lang="en-US" altLang="zh-CN"/>
              <a:t>Apache</a:t>
            </a:r>
            <a:endParaRPr lang="en-US" altLang="zh-CN"/>
          </a:p>
          <a:p>
            <a:r>
              <a:rPr lang="en-US" altLang="zh-CN"/>
              <a:t>lighttpd </a:t>
            </a:r>
            <a:r>
              <a:rPr lang="zh-CN" altLang="en-US"/>
              <a:t>轻量级，高性能，但是功能不足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反向代理能够提供负载均衡</a:t>
            </a:r>
            <a:endParaRPr lang="zh-CN" altLang="en-US"/>
          </a:p>
          <a:p>
            <a:r>
              <a:rPr lang="zh-CN" altLang="en-US"/>
              <a:t>缓存可以提高性能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处理机制，与</a:t>
            </a:r>
            <a:r>
              <a:rPr lang="en-US" altLang="zh-CN"/>
              <a:t>apache</a:t>
            </a:r>
            <a:r>
              <a:rPr lang="zh-CN" altLang="en-US"/>
              <a:t>对比，原理不同</a:t>
            </a:r>
            <a:endParaRPr lang="zh-CN" altLang="en-US"/>
          </a:p>
          <a:p>
            <a:r>
              <a:rPr lang="zh-CN" altLang="en-US"/>
              <a:t>事件驱动，与</a:t>
            </a:r>
            <a:r>
              <a:rPr lang="en-US" altLang="zh-CN"/>
              <a:t>libevent</a:t>
            </a:r>
            <a:r>
              <a:rPr lang="zh-CN" altLang="en-US"/>
              <a:t>类似，高效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23D29-C40C-0346-802A-E643F7B2F84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  <a:endParaRPr lang="en-US" sz="12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921" y="790330"/>
            <a:ext cx="7980189" cy="2209139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6000" dirty="0"/>
              <a:t>nginx</a:t>
            </a:r>
            <a:r>
              <a:rPr kumimoji="1" lang="zh-CN" altLang="en-US" sz="6000" dirty="0"/>
              <a:t>测试与开发</a:t>
            </a:r>
            <a:br>
              <a:rPr kumimoji="1" lang="zh-CN" altLang="en-US" sz="6000" dirty="0"/>
            </a:br>
            <a:r>
              <a:rPr kumimoji="1" lang="zh-CN" altLang="en-US" sz="6000" dirty="0"/>
              <a:t>细化需求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77765" y="4650105"/>
            <a:ext cx="3584575" cy="1612265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软件工程实验项目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组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>
                <a:effectLst/>
              </a:rPr>
              <a:t>Nginx</a:t>
            </a:r>
            <a:r>
              <a:rPr lang="zh-CN" altLang="en-US" sz="2400" dirty="0">
                <a:effectLst/>
              </a:rPr>
              <a:t>官网：</a:t>
            </a:r>
            <a:r>
              <a:rPr lang="en-US" altLang="zh-CN" sz="2400" dirty="0">
                <a:effectLst/>
              </a:rPr>
              <a:t>http://</a:t>
            </a:r>
            <a:r>
              <a:rPr lang="en-US" altLang="zh-CN" sz="2400" dirty="0" err="1">
                <a:effectLst/>
              </a:rPr>
              <a:t>nginx.org</a:t>
            </a:r>
            <a:r>
              <a:rPr lang="en-US" altLang="zh-CN" sz="2400" dirty="0">
                <a:effectLst/>
              </a:rPr>
              <a:t>/</a:t>
            </a:r>
            <a:endParaRPr lang="zh-CN" altLang="zh-CN" sz="2400" dirty="0">
              <a:effectLst/>
            </a:endParaRPr>
          </a:p>
          <a:p>
            <a:r>
              <a:rPr lang="zh-CN" altLang="zh-CN" sz="2400" dirty="0" smtClean="0">
                <a:effectLst/>
              </a:rPr>
              <a:t>《深入理解</a:t>
            </a:r>
            <a:r>
              <a:rPr lang="en-US" altLang="zh-CN" sz="2400" dirty="0" err="1" smtClean="0">
                <a:effectLst/>
              </a:rPr>
              <a:t>Nginx</a:t>
            </a:r>
            <a:r>
              <a:rPr lang="zh-CN" altLang="zh-CN" sz="2400" dirty="0" smtClean="0">
                <a:effectLst/>
              </a:rPr>
              <a:t>》</a:t>
            </a:r>
            <a:endParaRPr lang="zh-CN" altLang="en-US" sz="2400" dirty="0" smtClean="0">
              <a:effectLst/>
            </a:endParaRPr>
          </a:p>
          <a:p>
            <a:r>
              <a:rPr lang="zh-CN" altLang="zh-CN" sz="2400" dirty="0" smtClean="0">
                <a:effectLst/>
              </a:rPr>
              <a:t>《</a:t>
            </a:r>
            <a:r>
              <a:rPr lang="en-US" altLang="zh-CN" sz="2400" dirty="0" smtClean="0">
                <a:effectLst/>
              </a:rPr>
              <a:t>Nginx</a:t>
            </a:r>
            <a:r>
              <a:rPr lang="zh-CN" altLang="en-US" sz="2400" dirty="0" smtClean="0">
                <a:effectLst/>
              </a:rPr>
              <a:t>高性能服务器详解</a:t>
            </a:r>
            <a:r>
              <a:rPr lang="zh-CN" altLang="zh-CN" sz="2400" dirty="0">
                <a:effectLst/>
              </a:rPr>
              <a:t>》</a:t>
            </a:r>
            <a:endParaRPr lang="zh-CN" altLang="zh-CN" sz="2400" dirty="0">
              <a:effectLst/>
            </a:endParaRPr>
          </a:p>
          <a:p>
            <a:r>
              <a:rPr kumimoji="1" lang="zh-CN" altLang="en-US" sz="2400" dirty="0"/>
              <a:t>网络资源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领域现状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/>
              <a:t>Apache</a:t>
            </a:r>
            <a:r>
              <a:rPr kumimoji="1" lang="zh-CN" altLang="en-US" sz="2400" dirty="0" smtClean="0"/>
              <a:t>：市场份额最高的服务器</a:t>
            </a:r>
            <a:endParaRPr kumimoji="1" lang="zh-CN" altLang="en-US" sz="2400" dirty="0" smtClean="0"/>
          </a:p>
          <a:p>
            <a:r>
              <a:rPr kumimoji="1" lang="en-US" altLang="zh-CN" sz="2400" dirty="0" smtClean="0"/>
              <a:t>IIS</a:t>
            </a:r>
            <a:r>
              <a:rPr kumimoji="1" lang="zh-CN" altLang="en-US" sz="2400" dirty="0" smtClean="0"/>
              <a:t>：微软公司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服务器，与</a:t>
            </a:r>
            <a:r>
              <a:rPr kumimoji="1" lang="en-US" altLang="zh-CN" sz="2400" dirty="0" smtClean="0"/>
              <a:t>Windows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Server</a:t>
            </a:r>
            <a:r>
              <a:rPr kumimoji="1" lang="zh-CN" altLang="en-US" sz="2400" dirty="0" smtClean="0"/>
              <a:t>组合可靠高效</a:t>
            </a:r>
            <a:endParaRPr kumimoji="1" lang="zh-CN" altLang="en-US" sz="2400" dirty="0" smtClean="0"/>
          </a:p>
          <a:p>
            <a:r>
              <a:rPr kumimoji="1" lang="en-US" altLang="zh-CN" sz="2400" dirty="0" smtClean="0"/>
              <a:t>Tomcat</a:t>
            </a:r>
            <a:r>
              <a:rPr kumimoji="1" lang="zh-CN" altLang="en-US" sz="2400" dirty="0" smtClean="0"/>
              <a:t>：主要用作</a:t>
            </a:r>
            <a:r>
              <a:rPr kumimoji="1" lang="en-US" altLang="zh-CN" sz="2400" dirty="0" smtClean="0"/>
              <a:t>Servlet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JSP</a:t>
            </a:r>
            <a:r>
              <a:rPr kumimoji="1" lang="zh-CN" altLang="en-US" sz="2400" dirty="0" smtClean="0"/>
              <a:t>容器</a:t>
            </a:r>
            <a:endParaRPr kumimoji="1" lang="zh-CN" altLang="en-US" sz="2400" dirty="0" smtClean="0"/>
          </a:p>
          <a:p>
            <a:r>
              <a:rPr kumimoji="1" lang="en-US" altLang="zh-CN" sz="2400" dirty="0" err="1" smtClean="0"/>
              <a:t>Lighttpd</a:t>
            </a:r>
            <a:r>
              <a:rPr kumimoji="1" lang="zh-CN" altLang="en-US" sz="2400" dirty="0" smtClean="0"/>
              <a:t>：针对高性能网站的轻量级开源</a:t>
            </a:r>
            <a:r>
              <a:rPr kumimoji="1" lang="en-US" altLang="zh-CN" sz="2400" dirty="0" smtClean="0"/>
              <a:t>web</a:t>
            </a:r>
            <a:r>
              <a:rPr kumimoji="1" lang="zh-CN" altLang="en-US" sz="2400" dirty="0" smtClean="0"/>
              <a:t>服务器</a:t>
            </a:r>
            <a:endParaRPr kumimoji="1" lang="zh-CN" altLang="en-US" sz="2400" dirty="0" smtClean="0"/>
          </a:p>
          <a:p>
            <a:r>
              <a:rPr kumimoji="1" lang="en-US" altLang="zh-CN" sz="2400" dirty="0" err="1" smtClean="0"/>
              <a:t>Nginx</a:t>
            </a:r>
            <a:endParaRPr kumimoji="1" lang="zh-CN" altLang="en-US" sz="2400" dirty="0" smtClean="0"/>
          </a:p>
          <a:p>
            <a:endParaRPr kumimoji="1"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功能性需求</a:t>
            </a:r>
            <a:endParaRPr lang="zh-CN" altLang="en-US"/>
          </a:p>
        </p:txBody>
      </p:sp>
      <p:pic>
        <p:nvPicPr>
          <p:cNvPr id="5" name="内容占位符 4" descr="需求__用例图_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1590" y="1160145"/>
            <a:ext cx="9154795" cy="5323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RUCM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4" name="内容占位符 3" descr="QQ截图2016040314572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1957705"/>
            <a:ext cx="7654290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基本</a:t>
            </a:r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服务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处理静态文件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>
                <a:solidFill>
                  <a:srgbClr val="FF0000"/>
                </a:solidFill>
              </a:rPr>
              <a:t>反向代理</a:t>
            </a:r>
            <a:endParaRPr kumimoji="1" lang="zh-CN" altLang="en-US" sz="2400" dirty="0" smtClean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2400" dirty="0" err="1" smtClean="0">
                <a:solidFill>
                  <a:srgbClr val="FF0000"/>
                </a:solidFill>
              </a:rPr>
              <a:t>FastCGI</a:t>
            </a:r>
            <a:endParaRPr kumimoji="1" lang="en-US" altLang="zh-CN" sz="2400" dirty="0" err="1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400" dirty="0" smtClean="0">
                <a:solidFill>
                  <a:srgbClr val="FF0000"/>
                </a:solidFill>
              </a:rPr>
              <a:t>缓存</a:t>
            </a:r>
            <a:endParaRPr kumimoji="1" lang="zh-CN" altLang="en-US" sz="2400" dirty="0" smtClean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400" dirty="0" smtClean="0"/>
              <a:t>过滤器功能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支持</a:t>
            </a:r>
            <a:r>
              <a:rPr kumimoji="1" lang="en-US" altLang="zh-CN" sz="2400" dirty="0" smtClean="0"/>
              <a:t>SSL</a:t>
            </a:r>
            <a:endParaRPr kumimoji="1" lang="zh-CN" altLang="en-US" sz="2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 smtClean="0"/>
              <a:t>高级</a:t>
            </a:r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服务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虚拟主机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重新加载配置文件，在线升级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Http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DAV</a:t>
            </a:r>
            <a:r>
              <a:rPr kumimoji="1" lang="zh-CN" altLang="en-US" sz="2400" dirty="0" smtClean="0"/>
              <a:t>模块，提供</a:t>
            </a:r>
            <a:r>
              <a:rPr kumimoji="1" lang="en-US" altLang="zh-CN" sz="2400" dirty="0" smtClean="0"/>
              <a:t>Put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Delete</a:t>
            </a:r>
            <a:r>
              <a:rPr kumimoji="1" lang="zh-CN" altLang="en-US" sz="2400" dirty="0" smtClean="0"/>
              <a:t>等操作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FLV</a:t>
            </a:r>
            <a:r>
              <a:rPr kumimoji="1" lang="zh-CN" altLang="en-US" sz="2400" dirty="0" smtClean="0"/>
              <a:t>和</a:t>
            </a:r>
            <a:r>
              <a:rPr kumimoji="1" lang="en-US" altLang="zh-CN" sz="2400" dirty="0" smtClean="0"/>
              <a:t>MP4</a:t>
            </a:r>
            <a:r>
              <a:rPr kumimoji="1" lang="zh-CN" altLang="en-US" sz="2400" dirty="0" smtClean="0"/>
              <a:t>流传输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支持网络监控：访问控制，速度控制，连接数限制等</a:t>
            </a:r>
            <a:endParaRPr kumimoji="1" lang="zh-CN" altLang="en-US" sz="2400" dirty="0" smtClean="0"/>
          </a:p>
          <a:p>
            <a:pPr lvl="1"/>
            <a:r>
              <a:rPr kumimoji="1" lang="zh-CN" altLang="en-US" sz="2400" dirty="0" smtClean="0"/>
              <a:t>嵌入</a:t>
            </a:r>
            <a:r>
              <a:rPr kumimoji="1" lang="en-US" altLang="zh-CN" sz="2400" dirty="0" smtClean="0"/>
              <a:t>Perl</a:t>
            </a:r>
            <a:r>
              <a:rPr kumimoji="1" lang="zh-CN" altLang="en-US" sz="2400" dirty="0" smtClean="0"/>
              <a:t>语言</a:t>
            </a:r>
            <a:endParaRPr kumimoji="1"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邮件</a:t>
            </a:r>
            <a:r>
              <a:rPr kumimoji="1" lang="zh-CN" altLang="en-US" sz="2400" dirty="0" smtClean="0"/>
              <a:t>服务器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IMAP/POP3</a:t>
            </a:r>
            <a:r>
              <a:rPr kumimoji="1" lang="zh-CN" altLang="en-US" sz="2400" dirty="0" smtClean="0"/>
              <a:t>协议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SMTP</a:t>
            </a:r>
            <a:r>
              <a:rPr kumimoji="1" lang="zh-CN" altLang="en-US" sz="2400" dirty="0" smtClean="0"/>
              <a:t>协议</a:t>
            </a:r>
            <a:endParaRPr kumimoji="1" lang="zh-CN" altLang="en-US" sz="2400" dirty="0" smtClean="0"/>
          </a:p>
          <a:p>
            <a:pPr lvl="1"/>
            <a:r>
              <a:rPr kumimoji="1" lang="en-US" altLang="zh-CN" sz="2400" dirty="0" smtClean="0"/>
              <a:t>SSL</a:t>
            </a:r>
            <a:r>
              <a:rPr kumimoji="1" lang="zh-CN" altLang="en-US" sz="2400" dirty="0" smtClean="0"/>
              <a:t>安全协议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Nginx</a:t>
            </a:r>
            <a:r>
              <a:rPr kumimoji="1" lang="zh-CN" altLang="en-US" dirty="0" smtClean="0"/>
              <a:t>的功能特性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PHP</a:t>
            </a:r>
            <a:r>
              <a:rPr lang="zh-CN" altLang="en-US"/>
              <a:t>请求流程图</a:t>
            </a:r>
            <a:endParaRPr lang="zh-CN" altLang="en-US"/>
          </a:p>
        </p:txBody>
      </p:sp>
      <p:pic>
        <p:nvPicPr>
          <p:cNvPr id="4" name="内容占位符 3" descr="需求__序列图__处理请求__PHP处理请求_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8895" y="1154430"/>
            <a:ext cx="9550400" cy="5665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非功能属性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sz="2400" dirty="0" smtClean="0"/>
              <a:t>跨平台</a:t>
            </a:r>
            <a:endParaRPr kumimoji="1" lang="en-US" altLang="zh-CN" sz="2160" dirty="0" smtClean="0"/>
          </a:p>
          <a:p>
            <a:r>
              <a:rPr kumimoji="1" lang="zh-CN" altLang="en-US" sz="2400" dirty="0" smtClean="0"/>
              <a:t>稳定性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易扩展</a:t>
            </a:r>
            <a:endParaRPr kumimoji="1" lang="zh-CN" altLang="en-US" sz="2400" dirty="0" smtClean="0"/>
          </a:p>
          <a:p>
            <a:pPr lvl="1"/>
            <a:r>
              <a:rPr kumimoji="1" lang="zh-CN" altLang="en-US" sz="2160" dirty="0" smtClean="0"/>
              <a:t>模块化设计</a:t>
            </a:r>
            <a:endParaRPr kumimoji="1" lang="zh-CN" altLang="en-US" sz="2160" dirty="0" smtClean="0"/>
          </a:p>
          <a:p>
            <a:r>
              <a:rPr kumimoji="1" lang="zh-CN" altLang="en-US" sz="2400" dirty="0" smtClean="0"/>
              <a:t>高性能</a:t>
            </a:r>
            <a:endParaRPr kumimoji="1" lang="zh-CN" altLang="en-US" sz="2160" dirty="0" smtClean="0"/>
          </a:p>
          <a:p>
            <a:pPr lvl="1"/>
            <a:r>
              <a:rPr kumimoji="1" lang="zh-CN" altLang="en-US" sz="2160" dirty="0" smtClean="0"/>
              <a:t>请求处理机制</a:t>
            </a:r>
            <a:endParaRPr kumimoji="1" lang="zh-CN" altLang="en-US" sz="2160" dirty="0" smtClean="0"/>
          </a:p>
          <a:p>
            <a:pPr lvl="1"/>
            <a:r>
              <a:rPr kumimoji="1" lang="zh-CN" altLang="en-US" sz="2160" dirty="0" smtClean="0"/>
              <a:t>事件驱动模型</a:t>
            </a:r>
            <a:endParaRPr kumimoji="1" lang="zh-CN" altLang="en-US" sz="216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438</Words>
  <Application>Kingsoft Office WPP</Application>
  <PresentationFormat>全屏显示(4:3)</PresentationFormat>
  <Paragraphs>64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离子</vt:lpstr>
      <vt:lpstr>nginx测试与开发 细化需求</vt:lpstr>
      <vt:lpstr>领域现状</vt:lpstr>
      <vt:lpstr>功能性需求</vt:lpstr>
      <vt:lpstr>RUCM？</vt:lpstr>
      <vt:lpstr>Nginx的功能特性</vt:lpstr>
      <vt:lpstr>Nginx的功能特性</vt:lpstr>
      <vt:lpstr>Nginx的功能特性</vt:lpstr>
      <vt:lpstr>PHP请求流程图</vt:lpstr>
      <vt:lpstr>非功能属性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Nginx测试与开发</dc:title>
  <dc:creator>Microsoft Office 用户</dc:creator>
  <cp:lastModifiedBy>lxc</cp:lastModifiedBy>
  <cp:revision>72</cp:revision>
  <dcterms:created xsi:type="dcterms:W3CDTF">2016-03-17T05:56:00Z</dcterms:created>
  <dcterms:modified xsi:type="dcterms:W3CDTF">2016-04-05T02:42:12Z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