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技术</a:t>
            </a:r>
            <a:r>
              <a:rPr lang="zh-CN" altLang="en-US" sz="6600" dirty="0" smtClean="0"/>
              <a:t>选型和模块设计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5949280"/>
            <a:ext cx="5576664" cy="69492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6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组员里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人都用过并且喜爱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开发灵活、高效</a:t>
            </a:r>
            <a:endParaRPr lang="en-US" altLang="zh-CN" dirty="0" smtClean="0"/>
          </a:p>
          <a:p>
            <a:r>
              <a:rPr lang="zh-CN" altLang="en-US" dirty="0" smtClean="0"/>
              <a:t>库丰富、社区活跃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46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工具选型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wxPython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PyGTK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PyQt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PySide</a:t>
            </a:r>
            <a:r>
              <a:rPr lang="zh-CN" altLang="en-US" dirty="0" smtClean="0"/>
              <a:t>、</a:t>
            </a:r>
            <a:r>
              <a:rPr lang="en-US" altLang="zh-CN" dirty="0" err="1"/>
              <a:t>Tkinter</a:t>
            </a:r>
            <a:r>
              <a:rPr lang="en-US" altLang="zh-CN" dirty="0"/>
              <a:t> 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准则：简单、易上手</a:t>
            </a:r>
            <a:endParaRPr lang="en-US" altLang="zh-CN" dirty="0" smtClean="0"/>
          </a:p>
          <a:p>
            <a:r>
              <a:rPr lang="en-US" altLang="zh-CN" dirty="0" err="1" smtClean="0"/>
              <a:t>Thkinter</a:t>
            </a:r>
            <a:endParaRPr lang="en-US" altLang="zh-CN" dirty="0" smtClean="0"/>
          </a:p>
          <a:p>
            <a:pPr lvl="1"/>
            <a:r>
              <a:rPr lang="zh-CN" altLang="en-US" dirty="0"/>
              <a:t>历史最悠久， </a:t>
            </a:r>
            <a:r>
              <a:rPr lang="en-US" altLang="zh-CN" dirty="0"/>
              <a:t>Python </a:t>
            </a:r>
            <a:r>
              <a:rPr lang="zh-CN" altLang="en-US" dirty="0"/>
              <a:t>事实上的标准 </a:t>
            </a:r>
            <a:r>
              <a:rPr lang="en-US" altLang="zh-CN" dirty="0"/>
              <a:t>GUI </a:t>
            </a:r>
            <a:r>
              <a:rPr lang="zh-CN" altLang="en-US" dirty="0"/>
              <a:t>， </a:t>
            </a:r>
            <a:r>
              <a:rPr lang="en-US" altLang="zh-CN" dirty="0"/>
              <a:t>Python </a:t>
            </a:r>
            <a:r>
              <a:rPr lang="zh-CN" altLang="en-US" dirty="0"/>
              <a:t>中使用 </a:t>
            </a:r>
            <a:r>
              <a:rPr lang="en-US" altLang="zh-CN" dirty="0" err="1"/>
              <a:t>Tk</a:t>
            </a:r>
            <a:r>
              <a:rPr lang="en-US" altLang="zh-CN" dirty="0"/>
              <a:t> GUI </a:t>
            </a:r>
            <a:r>
              <a:rPr lang="zh-CN" altLang="en-US" dirty="0"/>
              <a:t>工具集的标准接口，已经包括在标准的 </a:t>
            </a:r>
            <a:r>
              <a:rPr lang="en-US" altLang="zh-CN" dirty="0"/>
              <a:t>Python Windows </a:t>
            </a:r>
            <a:r>
              <a:rPr lang="zh-CN" altLang="en-US" dirty="0" smtClean="0"/>
              <a:t>安装</a:t>
            </a:r>
            <a:r>
              <a:rPr lang="zh-CN" altLang="en-US" dirty="0"/>
              <a:t>中，著名的 </a:t>
            </a:r>
            <a:r>
              <a:rPr lang="en-US" altLang="zh-CN" dirty="0"/>
              <a:t>IDLE </a:t>
            </a:r>
            <a:r>
              <a:rPr lang="zh-CN" altLang="en-US" dirty="0"/>
              <a:t>就是使用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/>
              <a:t>GUI </a:t>
            </a:r>
            <a:r>
              <a:rPr lang="zh-CN" altLang="en-US" dirty="0"/>
              <a:t>的创建的 </a:t>
            </a:r>
            <a:r>
              <a:rPr lang="en-US" altLang="zh-CN" dirty="0"/>
              <a:t>GUI </a:t>
            </a:r>
            <a:r>
              <a:rPr lang="zh-CN" altLang="en-US" dirty="0"/>
              <a:t>简单，学起来和用起来也简单。</a:t>
            </a:r>
          </a:p>
        </p:txBody>
      </p:sp>
    </p:spTree>
    <p:extLst>
      <p:ext uri="{BB962C8B-B14F-4D97-AF65-F5344CB8AC3E}">
        <p14:creationId xmlns:p14="http://schemas.microsoft.com/office/powerpoint/2010/main" val="424061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梯形 27"/>
          <p:cNvSpPr/>
          <p:nvPr/>
        </p:nvSpPr>
        <p:spPr>
          <a:xfrm>
            <a:off x="233505" y="1556792"/>
            <a:ext cx="7506847" cy="295232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Extented</a:t>
            </a:r>
            <a:r>
              <a:rPr lang="en-US" altLang="zh-CN" sz="2800" dirty="0" smtClean="0"/>
              <a:t> function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模块示意图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331640" y="494116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Nginx.config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4283968" y="4910286"/>
            <a:ext cx="34563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Operators </a:t>
            </a:r>
            <a:r>
              <a:rPr lang="en-US" altLang="zh-CN" sz="2400" smtClean="0"/>
              <a:t>of </a:t>
            </a:r>
            <a:r>
              <a:rPr lang="en-US" altLang="zh-CN" sz="2400" smtClean="0"/>
              <a:t>Services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483768" y="609329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Process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1031627" y="3163255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-file IO module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5148064" y="3171254"/>
            <a:ext cx="20522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Nginx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monitor module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2987824" y="1556792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module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>
            <a:off x="2231740" y="5589240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4"/>
            <a:endCxn id="8" idx="0"/>
          </p:cNvCxnSpPr>
          <p:nvPr/>
        </p:nvCxnSpPr>
        <p:spPr>
          <a:xfrm flipH="1">
            <a:off x="6012160" y="4251374"/>
            <a:ext cx="162018" cy="658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4"/>
            <a:endCxn id="10" idx="0"/>
          </p:cNvCxnSpPr>
          <p:nvPr/>
        </p:nvCxnSpPr>
        <p:spPr>
          <a:xfrm flipH="1">
            <a:off x="2039739" y="2492896"/>
            <a:ext cx="1956197" cy="6703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4"/>
            <a:endCxn id="11" idx="0"/>
          </p:cNvCxnSpPr>
          <p:nvPr/>
        </p:nvCxnSpPr>
        <p:spPr>
          <a:xfrm>
            <a:off x="3995936" y="2492896"/>
            <a:ext cx="2178242" cy="678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  <a:endCxn id="7" idx="0"/>
          </p:cNvCxnSpPr>
          <p:nvPr/>
        </p:nvCxnSpPr>
        <p:spPr>
          <a:xfrm>
            <a:off x="2039739" y="4099359"/>
            <a:ext cx="192001" cy="841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9" idx="0"/>
          </p:cNvCxnSpPr>
          <p:nvPr/>
        </p:nvCxnSpPr>
        <p:spPr>
          <a:xfrm flipH="1">
            <a:off x="3743908" y="5558358"/>
            <a:ext cx="2268252" cy="534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2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" r="4147"/>
          <a:stretch/>
        </p:blipFill>
        <p:spPr bwMode="auto">
          <a:xfrm>
            <a:off x="-972616" y="2060848"/>
            <a:ext cx="113887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858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技术选型和模块设计</vt:lpstr>
      <vt:lpstr>为何选择Python</vt:lpstr>
      <vt:lpstr>GUI工具选型</vt:lpstr>
      <vt:lpstr>模块示意图</vt:lpstr>
      <vt:lpstr>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forwil</dc:creator>
  <cp:lastModifiedBy>forwil</cp:lastModifiedBy>
  <cp:revision>51</cp:revision>
  <dcterms:created xsi:type="dcterms:W3CDTF">2016-04-15T08:40:30Z</dcterms:created>
  <dcterms:modified xsi:type="dcterms:W3CDTF">2016-04-15T10:25:31Z</dcterms:modified>
</cp:coreProperties>
</file>