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</a:t>
            </a:r>
            <a:r>
              <a:rPr lang="en-US" altLang="zh-CN" dirty="0" err="1" smtClean="0"/>
              <a:t>ginx.conf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配置模块设计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8" name="Picture 4" descr="nginx.con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36360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09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配置项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283999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85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配置项选择 </a:t>
            </a:r>
            <a:r>
              <a:rPr lang="en-US" altLang="zh-CN" dirty="0" smtClean="0"/>
              <a:t>v 0.1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095474"/>
              </p:ext>
            </p:extLst>
          </p:nvPr>
        </p:nvGraphicFramePr>
        <p:xfrm>
          <a:off x="467544" y="1095593"/>
          <a:ext cx="8229602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2736304"/>
                <a:gridCol w="3394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配置项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默认值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配置描述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user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nobody</a:t>
                      </a:r>
                      <a:r>
                        <a:rPr lang="en-US" altLang="zh-CN" sz="2000" baseline="0" dirty="0" smtClean="0"/>
                        <a:t> </a:t>
                      </a:r>
                      <a:r>
                        <a:rPr lang="en-US" altLang="zh-CN" sz="2000" baseline="0" dirty="0" err="1" smtClean="0"/>
                        <a:t>nogroup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访问进程以系统中某个用户名启动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worker_processes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服务器并发线程个数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pid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./</a:t>
                      </a:r>
                      <a:r>
                        <a:rPr lang="en-US" altLang="zh-CN" sz="2000" dirty="0" err="1" smtClean="0"/>
                        <a:t>nginx.pid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进程文件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error_log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./</a:t>
                      </a:r>
                      <a:r>
                        <a:rPr lang="en-US" altLang="zh-CN" sz="2000" dirty="0" err="1" smtClean="0"/>
                        <a:t>nginx</a:t>
                      </a:r>
                      <a:r>
                        <a:rPr lang="en-US" altLang="zh-CN" sz="2000" dirty="0" smtClean="0"/>
                        <a:t>/error.log info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LOG</a:t>
                      </a:r>
                      <a:r>
                        <a:rPr lang="zh-CN" altLang="en-US" sz="2000" dirty="0" smtClean="0"/>
                        <a:t>输出路径，级别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nofile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1024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进程最多打开文件个数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events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-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事件配置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events.use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epoll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事件驱动方式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events.worker_connections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65535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单进程最大连接数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http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-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http</a:t>
                      </a:r>
                      <a:r>
                        <a:rPr lang="zh-CN" altLang="en-US" sz="2000" dirty="0" smtClean="0"/>
                        <a:t>服务器配置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http.server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-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虚拟服务器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http.server.port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端口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….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69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配置结构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9512" y="1340768"/>
            <a:ext cx="4032448" cy="537321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ser</a:t>
            </a:r>
          </a:p>
          <a:p>
            <a:r>
              <a:rPr lang="en-US" altLang="zh-CN" dirty="0" err="1" smtClean="0"/>
              <a:t>worker_processes</a:t>
            </a:r>
            <a:endParaRPr lang="en-US" altLang="zh-CN" dirty="0" smtClean="0"/>
          </a:p>
          <a:p>
            <a:r>
              <a:rPr lang="en-US" altLang="zh-CN" dirty="0" err="1" smtClean="0"/>
              <a:t>pid</a:t>
            </a:r>
            <a:endParaRPr lang="en-US" altLang="zh-CN" dirty="0" smtClean="0"/>
          </a:p>
          <a:p>
            <a:r>
              <a:rPr lang="en-US" altLang="zh-CN" dirty="0" err="1" smtClean="0"/>
              <a:t>error_log</a:t>
            </a:r>
            <a:endParaRPr lang="en-US" altLang="zh-CN" dirty="0" smtClean="0"/>
          </a:p>
          <a:p>
            <a:r>
              <a:rPr lang="en-US" altLang="zh-CN" dirty="0" err="1"/>
              <a:t>w</a:t>
            </a:r>
            <a:r>
              <a:rPr lang="en-US" altLang="zh-CN" dirty="0" err="1" smtClean="0"/>
              <a:t>orker_rlimit_nofile</a:t>
            </a:r>
            <a:endParaRPr lang="en-US" altLang="zh-CN" dirty="0" smtClean="0"/>
          </a:p>
          <a:p>
            <a:r>
              <a:rPr lang="en-US" altLang="zh-CN" dirty="0"/>
              <a:t>events</a:t>
            </a:r>
          </a:p>
          <a:p>
            <a:pPr lvl="1"/>
            <a:r>
              <a:rPr lang="en-US" altLang="zh-CN" dirty="0"/>
              <a:t>use</a:t>
            </a:r>
          </a:p>
          <a:p>
            <a:pPr lvl="1"/>
            <a:r>
              <a:rPr lang="en-US" altLang="zh-CN" dirty="0" err="1"/>
              <a:t>worker_connections</a:t>
            </a:r>
            <a:endParaRPr lang="en-US" altLang="zh-CN" dirty="0"/>
          </a:p>
          <a:p>
            <a:r>
              <a:rPr lang="en-US" altLang="zh-CN" dirty="0" smtClean="0"/>
              <a:t>http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erver</a:t>
            </a:r>
          </a:p>
          <a:p>
            <a:pPr lvl="2"/>
            <a:r>
              <a:rPr lang="en-US" altLang="zh-CN" dirty="0" smtClean="0"/>
              <a:t>Listen</a:t>
            </a:r>
          </a:p>
          <a:p>
            <a:pPr lvl="2"/>
            <a:r>
              <a:rPr lang="en-US" altLang="zh-CN" dirty="0" err="1" smtClean="0"/>
              <a:t>Server_name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Index</a:t>
            </a:r>
          </a:p>
          <a:p>
            <a:pPr lvl="2"/>
            <a:r>
              <a:rPr lang="en-US" altLang="zh-CN" dirty="0" smtClean="0"/>
              <a:t>root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12776"/>
            <a:ext cx="4752528" cy="517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24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配置正确性检验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435280" cy="537321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每一个配置类都有一个</a:t>
            </a:r>
            <a:r>
              <a:rPr lang="en-US" altLang="zh-CN" dirty="0" err="1"/>
              <a:t>isValid</a:t>
            </a:r>
            <a:r>
              <a:rPr lang="en-US" altLang="zh-CN" dirty="0"/>
              <a:t>()</a:t>
            </a:r>
            <a:r>
              <a:rPr lang="zh-CN" altLang="en-US" dirty="0"/>
              <a:t>方法检验是否配置正确</a:t>
            </a:r>
            <a:endParaRPr lang="en-US" altLang="zh-CN" dirty="0"/>
          </a:p>
          <a:p>
            <a:pPr lvl="1"/>
            <a:r>
              <a:rPr lang="zh-CN" altLang="en-US" dirty="0"/>
              <a:t>如：文件路径满足</a:t>
            </a:r>
            <a:endParaRPr lang="en-US" altLang="zh-CN" dirty="0"/>
          </a:p>
          <a:p>
            <a:pPr lvl="2"/>
            <a:r>
              <a:rPr lang="en-US" altLang="zh-CN" dirty="0" err="1"/>
              <a:t>dirname</a:t>
            </a:r>
            <a:r>
              <a:rPr lang="en-US" altLang="zh-CN" dirty="0"/>
              <a:t> = </a:t>
            </a:r>
            <a:r>
              <a:rPr lang="en-US" altLang="zh-CN" dirty="0" err="1"/>
              <a:t>os.path.dirname</a:t>
            </a:r>
            <a:r>
              <a:rPr lang="en-US" altLang="zh-CN" dirty="0"/>
              <a:t>(</a:t>
            </a:r>
            <a:r>
              <a:rPr lang="en-US" altLang="zh-CN" dirty="0" err="1"/>
              <a:t>self.getPath</a:t>
            </a:r>
            <a:r>
              <a:rPr lang="en-US" altLang="zh-CN" dirty="0"/>
              <a:t>))</a:t>
            </a:r>
          </a:p>
          <a:p>
            <a:pPr lvl="2"/>
            <a:r>
              <a:rPr lang="en-US" altLang="zh-CN" dirty="0"/>
              <a:t>return </a:t>
            </a:r>
            <a:r>
              <a:rPr lang="en-US" altLang="zh-CN" dirty="0" err="1"/>
              <a:t>os.path.exists</a:t>
            </a:r>
            <a:r>
              <a:rPr lang="en-US" altLang="zh-CN" dirty="0"/>
              <a:t>(</a:t>
            </a:r>
            <a:r>
              <a:rPr lang="en-US" altLang="zh-CN" dirty="0" err="1"/>
              <a:t>dirname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端口必须满足：</a:t>
            </a:r>
            <a:endParaRPr lang="en-US" altLang="zh-CN" dirty="0"/>
          </a:p>
          <a:p>
            <a:pPr lvl="2"/>
            <a:r>
              <a:rPr lang="en-US" altLang="zh-CN" dirty="0" err="1"/>
              <a:t>self.getListen</a:t>
            </a:r>
            <a:r>
              <a:rPr lang="en-US" altLang="zh-CN" dirty="0"/>
              <a:t>() in range(0,65536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事件驱动模型选项：</a:t>
            </a:r>
            <a:endParaRPr lang="en-US" altLang="zh-CN" dirty="0"/>
          </a:p>
          <a:p>
            <a:pPr lvl="2"/>
            <a:r>
              <a:rPr lang="en-US" altLang="zh-CN" dirty="0"/>
              <a:t>__</a:t>
            </a:r>
            <a:r>
              <a:rPr lang="en-US" altLang="zh-CN" dirty="0" err="1"/>
              <a:t>use_set</a:t>
            </a:r>
            <a:r>
              <a:rPr lang="en-US" altLang="zh-CN" dirty="0"/>
              <a:t> = ["</a:t>
            </a:r>
            <a:r>
              <a:rPr lang="en-US" altLang="zh-CN" dirty="0" err="1"/>
              <a:t>kqueue</a:t>
            </a:r>
            <a:r>
              <a:rPr lang="en-US" altLang="zh-CN" dirty="0"/>
              <a:t>","</a:t>
            </a:r>
            <a:r>
              <a:rPr lang="en-US" altLang="zh-CN" dirty="0" err="1"/>
              <a:t>rtsig</a:t>
            </a:r>
            <a:r>
              <a:rPr lang="en-US" altLang="zh-CN" dirty="0"/>
              <a:t>","</a:t>
            </a:r>
            <a:r>
              <a:rPr lang="en-US" altLang="zh-CN" dirty="0" err="1"/>
              <a:t>epoll</a:t>
            </a:r>
            <a:r>
              <a:rPr lang="en-US" altLang="zh-CN" dirty="0"/>
              <a:t>","/</a:t>
            </a:r>
            <a:r>
              <a:rPr lang="en-US" altLang="zh-CN" dirty="0" err="1"/>
              <a:t>dev</a:t>
            </a:r>
            <a:r>
              <a:rPr lang="en-US" altLang="zh-CN" dirty="0"/>
              <a:t>/</a:t>
            </a:r>
            <a:r>
              <a:rPr lang="en-US" altLang="zh-CN" dirty="0" err="1"/>
              <a:t>poll","select","poll</a:t>
            </a:r>
            <a:r>
              <a:rPr lang="en-US" altLang="zh-CN" dirty="0"/>
              <a:t>"]</a:t>
            </a:r>
          </a:p>
          <a:p>
            <a:pPr lvl="2"/>
            <a:r>
              <a:rPr lang="en-US" altLang="zh-CN" dirty="0" smtClean="0"/>
              <a:t>return </a:t>
            </a:r>
            <a:r>
              <a:rPr lang="en-US" altLang="zh-CN" dirty="0" err="1"/>
              <a:t>self.getUse</a:t>
            </a:r>
            <a:r>
              <a:rPr lang="en-US" altLang="zh-CN" dirty="0"/>
              <a:t>() </a:t>
            </a:r>
            <a:r>
              <a:rPr lang="en-US" altLang="zh-CN" dirty="0" smtClean="0"/>
              <a:t> in </a:t>
            </a:r>
            <a:r>
              <a:rPr lang="en-US" altLang="zh-CN" dirty="0"/>
              <a:t>__</a:t>
            </a:r>
            <a:r>
              <a:rPr lang="en-US" altLang="zh-CN" dirty="0" err="1" smtClean="0"/>
              <a:t>use_set</a:t>
            </a:r>
            <a:endParaRPr lang="en-US" altLang="zh-CN" dirty="0" smtClean="0"/>
          </a:p>
          <a:p>
            <a:r>
              <a:rPr lang="en-US" altLang="zh-CN" dirty="0" err="1" smtClean="0"/>
              <a:t>isValid_all</a:t>
            </a:r>
            <a:r>
              <a:rPr lang="en-US" altLang="zh-CN" dirty="0" smtClean="0"/>
              <a:t>()</a:t>
            </a:r>
            <a:r>
              <a:rPr lang="zh-CN" altLang="en-US" dirty="0" smtClean="0"/>
              <a:t>递归调用每个子配置的</a:t>
            </a:r>
            <a:r>
              <a:rPr lang="en-US" altLang="zh-CN" dirty="0" err="1" smtClean="0"/>
              <a:t>isValid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，当所有的配置都正确时，</a:t>
            </a:r>
            <a:r>
              <a:rPr lang="zh-CN" altLang="en-US" dirty="0"/>
              <a:t>返回</a:t>
            </a:r>
            <a:r>
              <a:rPr lang="en-US" altLang="zh-CN" dirty="0" smtClean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31386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conf.writeToFile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写回配置到文件中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onf.setUpFromFile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从文件中恢复配置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21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Do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友好的错误提示</a:t>
            </a:r>
            <a:endParaRPr lang="en-US" altLang="zh-CN" dirty="0" smtClean="0"/>
          </a:p>
          <a:p>
            <a:r>
              <a:rPr lang="zh-CN" altLang="en-US" dirty="0" smtClean="0"/>
              <a:t>支持更多的配置</a:t>
            </a:r>
            <a:endParaRPr lang="en-US" altLang="zh-CN" dirty="0" smtClean="0"/>
          </a:p>
          <a:p>
            <a:r>
              <a:rPr lang="zh-CN" altLang="en-US" dirty="0" smtClean="0"/>
              <a:t>提供更多基于机器性能的推荐配置</a:t>
            </a:r>
            <a:endParaRPr lang="en-US" altLang="zh-CN" dirty="0" smtClean="0"/>
          </a:p>
          <a:p>
            <a:r>
              <a:rPr lang="zh-CN" altLang="en-US" dirty="0" smtClean="0"/>
              <a:t>支持更多操作系统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6614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221</Words>
  <Application>Microsoft Office PowerPoint</Application>
  <PresentationFormat>全屏显示(4:3)</PresentationFormat>
  <Paragraphs>76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nginx.conf 配置模块设计</vt:lpstr>
      <vt:lpstr>配置项</vt:lpstr>
      <vt:lpstr>配置项选择 v 0.1</vt:lpstr>
      <vt:lpstr>配置结构</vt:lpstr>
      <vt:lpstr>配置正确性检验</vt:lpstr>
      <vt:lpstr>文件IO</vt:lpstr>
      <vt:lpstr>To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forwil</dc:creator>
  <cp:lastModifiedBy>forwil</cp:lastModifiedBy>
  <cp:revision>31</cp:revision>
  <dcterms:created xsi:type="dcterms:W3CDTF">2016-04-22T08:39:47Z</dcterms:created>
  <dcterms:modified xsi:type="dcterms:W3CDTF">2016-04-22T09:08:13Z</dcterms:modified>
</cp:coreProperties>
</file>