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0" r:id="rId5"/>
    <p:sldId id="259" r:id="rId6"/>
    <p:sldId id="258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第二周进度报告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067944" y="5301208"/>
            <a:ext cx="4352528" cy="913656"/>
          </a:xfrm>
        </p:spPr>
        <p:txBody>
          <a:bodyPr/>
          <a:lstStyle/>
          <a:p>
            <a:r>
              <a:rPr lang="en-US" altLang="zh-CN" dirty="0" smtClean="0"/>
              <a:t>C-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测试与开发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273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5544616" cy="5258178"/>
          </a:xfrm>
        </p:spPr>
      </p:pic>
    </p:spTree>
    <p:extLst>
      <p:ext uri="{BB962C8B-B14F-4D97-AF65-F5344CB8AC3E}">
        <p14:creationId xmlns:p14="http://schemas.microsoft.com/office/powerpoint/2010/main" val="417026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ginx.conf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nginx.con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36360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9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已支持的配置项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8399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855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配置项选择 </a:t>
            </a:r>
            <a:r>
              <a:rPr lang="en-US" altLang="zh-CN" dirty="0" smtClean="0"/>
              <a:t>v 0.1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095474"/>
              </p:ext>
            </p:extLst>
          </p:nvPr>
        </p:nvGraphicFramePr>
        <p:xfrm>
          <a:off x="467544" y="1095593"/>
          <a:ext cx="822960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2736304"/>
                <a:gridCol w="3394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配置项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默认值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配置描述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user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nobody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baseline="0" dirty="0" err="1" smtClean="0"/>
                        <a:t>nogroup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访问进程以系统中某个用户名启动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worker_processes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服务器并发线程个数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pid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./</a:t>
                      </a:r>
                      <a:r>
                        <a:rPr lang="en-US" altLang="zh-CN" sz="2000" dirty="0" err="1" smtClean="0"/>
                        <a:t>nginx.pid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进程文件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error_log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./</a:t>
                      </a:r>
                      <a:r>
                        <a:rPr lang="en-US" altLang="zh-CN" sz="2000" dirty="0" err="1" smtClean="0"/>
                        <a:t>nginx</a:t>
                      </a:r>
                      <a:r>
                        <a:rPr lang="en-US" altLang="zh-CN" sz="2000" dirty="0" smtClean="0"/>
                        <a:t>/error.log info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LOG</a:t>
                      </a:r>
                      <a:r>
                        <a:rPr lang="zh-CN" altLang="en-US" sz="2000" dirty="0" smtClean="0"/>
                        <a:t>输出路径，级别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nofile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1024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进程最多打开文件个数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events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事件配置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events.use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epoll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事件驱动方式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events.worker_connections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65535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单进程最大连接数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http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http</a:t>
                      </a:r>
                      <a:r>
                        <a:rPr lang="zh-CN" altLang="en-US" sz="2000" dirty="0" smtClean="0"/>
                        <a:t>服务器配置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http.server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虚拟服务器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http.server.port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端口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….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69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340768"/>
            <a:ext cx="4032448" cy="53732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ser</a:t>
            </a:r>
          </a:p>
          <a:p>
            <a:r>
              <a:rPr lang="en-US" altLang="zh-CN" dirty="0" err="1" smtClean="0"/>
              <a:t>worker_processes</a:t>
            </a:r>
            <a:endParaRPr lang="en-US" altLang="zh-CN" dirty="0" smtClean="0"/>
          </a:p>
          <a:p>
            <a:r>
              <a:rPr lang="en-US" altLang="zh-CN" dirty="0" err="1" smtClean="0"/>
              <a:t>pid</a:t>
            </a:r>
            <a:endParaRPr lang="en-US" altLang="zh-CN" dirty="0" smtClean="0"/>
          </a:p>
          <a:p>
            <a:r>
              <a:rPr lang="en-US" altLang="zh-CN" dirty="0" err="1" smtClean="0"/>
              <a:t>error_log</a:t>
            </a:r>
            <a:endParaRPr lang="en-US" altLang="zh-CN" dirty="0" smtClean="0"/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orker_rlimit_nofile</a:t>
            </a:r>
            <a:endParaRPr lang="en-US" altLang="zh-CN" dirty="0" smtClean="0"/>
          </a:p>
          <a:p>
            <a:r>
              <a:rPr lang="en-US" altLang="zh-CN" dirty="0"/>
              <a:t>events</a:t>
            </a:r>
          </a:p>
          <a:p>
            <a:pPr lvl="1"/>
            <a:r>
              <a:rPr lang="en-US" altLang="zh-CN" dirty="0"/>
              <a:t>use</a:t>
            </a:r>
          </a:p>
          <a:p>
            <a:pPr lvl="1"/>
            <a:r>
              <a:rPr lang="en-US" altLang="zh-CN" dirty="0" err="1"/>
              <a:t>worker_connections</a:t>
            </a:r>
            <a:endParaRPr lang="en-US" altLang="zh-CN" dirty="0"/>
          </a:p>
          <a:p>
            <a:r>
              <a:rPr lang="en-US" altLang="zh-CN" dirty="0" smtClean="0"/>
              <a:t>http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</a:p>
          <a:p>
            <a:pPr lvl="2"/>
            <a:r>
              <a:rPr lang="en-US" altLang="zh-CN" dirty="0" smtClean="0"/>
              <a:t>Listen</a:t>
            </a:r>
          </a:p>
          <a:p>
            <a:pPr lvl="2"/>
            <a:r>
              <a:rPr lang="en-US" altLang="zh-CN" dirty="0" err="1" smtClean="0"/>
              <a:t>Server_name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Index</a:t>
            </a:r>
          </a:p>
          <a:p>
            <a:pPr lvl="2"/>
            <a:r>
              <a:rPr lang="en-US" altLang="zh-CN" dirty="0" smtClean="0"/>
              <a:t>root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6"/>
            <a:ext cx="4752528" cy="517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24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配置正确性检验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35280" cy="53732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每一个配置类都有一个</a:t>
            </a:r>
            <a:r>
              <a:rPr lang="en-US" altLang="zh-CN" dirty="0" err="1"/>
              <a:t>isValid</a:t>
            </a:r>
            <a:r>
              <a:rPr lang="en-US" altLang="zh-CN" dirty="0"/>
              <a:t>()</a:t>
            </a:r>
            <a:r>
              <a:rPr lang="zh-CN" altLang="en-US" dirty="0"/>
              <a:t>方法检验是否配置正确</a:t>
            </a:r>
            <a:endParaRPr lang="en-US" altLang="zh-CN" dirty="0"/>
          </a:p>
          <a:p>
            <a:pPr lvl="1"/>
            <a:r>
              <a:rPr lang="zh-CN" altLang="en-US" dirty="0"/>
              <a:t>如：文件路径满足</a:t>
            </a:r>
            <a:endParaRPr lang="en-US" altLang="zh-CN" dirty="0"/>
          </a:p>
          <a:p>
            <a:pPr lvl="2"/>
            <a:r>
              <a:rPr lang="en-US" altLang="zh-CN" dirty="0" err="1"/>
              <a:t>dirname</a:t>
            </a:r>
            <a:r>
              <a:rPr lang="en-US" altLang="zh-CN" dirty="0"/>
              <a:t> = </a:t>
            </a:r>
            <a:r>
              <a:rPr lang="en-US" altLang="zh-CN" dirty="0" err="1"/>
              <a:t>os.path.dirname</a:t>
            </a:r>
            <a:r>
              <a:rPr lang="en-US" altLang="zh-CN" dirty="0"/>
              <a:t>(</a:t>
            </a:r>
            <a:r>
              <a:rPr lang="en-US" altLang="zh-CN" dirty="0" err="1"/>
              <a:t>self.getPath</a:t>
            </a:r>
            <a:r>
              <a:rPr lang="en-US" altLang="zh-CN" dirty="0"/>
              <a:t>))</a:t>
            </a:r>
          </a:p>
          <a:p>
            <a:pPr lvl="2"/>
            <a:r>
              <a:rPr lang="en-US" altLang="zh-CN" dirty="0"/>
              <a:t>return </a:t>
            </a:r>
            <a:r>
              <a:rPr lang="en-US" altLang="zh-CN" dirty="0" err="1"/>
              <a:t>os.path.exists</a:t>
            </a:r>
            <a:r>
              <a:rPr lang="en-US" altLang="zh-CN" dirty="0"/>
              <a:t>(</a:t>
            </a:r>
            <a:r>
              <a:rPr lang="en-US" altLang="zh-CN" dirty="0" err="1"/>
              <a:t>dirname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端口必须满足：</a:t>
            </a:r>
            <a:endParaRPr lang="en-US" altLang="zh-CN" dirty="0"/>
          </a:p>
          <a:p>
            <a:pPr lvl="2"/>
            <a:r>
              <a:rPr lang="en-US" altLang="zh-CN" dirty="0" err="1"/>
              <a:t>self.getListen</a:t>
            </a:r>
            <a:r>
              <a:rPr lang="en-US" altLang="zh-CN" dirty="0"/>
              <a:t>() in range(0,65536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事件驱动模型选项：</a:t>
            </a:r>
            <a:endParaRPr lang="en-US" altLang="zh-CN" dirty="0"/>
          </a:p>
          <a:p>
            <a:pPr lvl="2"/>
            <a:r>
              <a:rPr lang="en-US" altLang="zh-CN" dirty="0"/>
              <a:t>__</a:t>
            </a:r>
            <a:r>
              <a:rPr lang="en-US" altLang="zh-CN" dirty="0" err="1"/>
              <a:t>use_set</a:t>
            </a:r>
            <a:r>
              <a:rPr lang="en-US" altLang="zh-CN" dirty="0"/>
              <a:t> = ["</a:t>
            </a:r>
            <a:r>
              <a:rPr lang="en-US" altLang="zh-CN" dirty="0" err="1"/>
              <a:t>kqueue</a:t>
            </a:r>
            <a:r>
              <a:rPr lang="en-US" altLang="zh-CN" dirty="0"/>
              <a:t>","</a:t>
            </a:r>
            <a:r>
              <a:rPr lang="en-US" altLang="zh-CN" dirty="0" err="1"/>
              <a:t>rtsig</a:t>
            </a:r>
            <a:r>
              <a:rPr lang="en-US" altLang="zh-CN" dirty="0"/>
              <a:t>","</a:t>
            </a:r>
            <a:r>
              <a:rPr lang="en-US" altLang="zh-CN" dirty="0" err="1"/>
              <a:t>epoll</a:t>
            </a:r>
            <a:r>
              <a:rPr lang="en-US" altLang="zh-CN" dirty="0"/>
              <a:t>","/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poll","select","poll</a:t>
            </a:r>
            <a:r>
              <a:rPr lang="en-US" altLang="zh-CN" dirty="0"/>
              <a:t>"]</a:t>
            </a:r>
          </a:p>
          <a:p>
            <a:pPr lvl="2"/>
            <a:r>
              <a:rPr lang="en-US" altLang="zh-CN" dirty="0" smtClean="0"/>
              <a:t>return </a:t>
            </a:r>
            <a:r>
              <a:rPr lang="en-US" altLang="zh-CN" dirty="0" err="1"/>
              <a:t>self.getUse</a:t>
            </a:r>
            <a:r>
              <a:rPr lang="en-US" altLang="zh-CN" dirty="0"/>
              <a:t>() </a:t>
            </a:r>
            <a:r>
              <a:rPr lang="en-US" altLang="zh-CN" dirty="0" smtClean="0"/>
              <a:t> in </a:t>
            </a:r>
            <a:r>
              <a:rPr lang="en-US" altLang="zh-CN" dirty="0"/>
              <a:t>__</a:t>
            </a:r>
            <a:r>
              <a:rPr lang="en-US" altLang="zh-CN" dirty="0" err="1" smtClean="0"/>
              <a:t>use_set</a:t>
            </a:r>
            <a:endParaRPr lang="en-US" altLang="zh-CN" dirty="0" smtClean="0"/>
          </a:p>
          <a:p>
            <a:r>
              <a:rPr lang="en-US" altLang="zh-CN" dirty="0" err="1" smtClean="0"/>
              <a:t>isValid_all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递归调用每个子配置的</a:t>
            </a:r>
            <a:r>
              <a:rPr lang="en-US" altLang="zh-CN" dirty="0" err="1" smtClean="0"/>
              <a:t>isValid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，当所有的配置都正确时，</a:t>
            </a:r>
            <a:r>
              <a:rPr lang="zh-CN" altLang="en-US" dirty="0"/>
              <a:t>返回</a:t>
            </a:r>
            <a:r>
              <a:rPr lang="en-US" altLang="zh-CN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13868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conf.writeToFile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写回配置到文件中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onf.setUpFromFile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从文件中恢复配置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216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友好的错误提示</a:t>
            </a:r>
            <a:endParaRPr lang="en-US" altLang="zh-CN" dirty="0" smtClean="0"/>
          </a:p>
          <a:p>
            <a:r>
              <a:rPr lang="zh-CN" altLang="en-US" dirty="0" smtClean="0"/>
              <a:t>支持更多的配置</a:t>
            </a:r>
            <a:endParaRPr lang="en-US" altLang="zh-CN" dirty="0" smtClean="0"/>
          </a:p>
          <a:p>
            <a:r>
              <a:rPr lang="zh-CN" altLang="en-US" dirty="0" smtClean="0"/>
              <a:t>提供更多基于机器性能的推荐配置</a:t>
            </a:r>
            <a:endParaRPr lang="en-US" altLang="zh-CN" dirty="0" smtClean="0"/>
          </a:p>
          <a:p>
            <a:r>
              <a:rPr lang="zh-CN" altLang="en-US" dirty="0" smtClean="0"/>
              <a:t>支持更多操作系统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614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230</Words>
  <Application>Microsoft Office PowerPoint</Application>
  <PresentationFormat>全屏显示(4:3)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第二周进度报告</vt:lpstr>
      <vt:lpstr>UI模块</vt:lpstr>
      <vt:lpstr>nginx.conf </vt:lpstr>
      <vt:lpstr>已支持的配置项</vt:lpstr>
      <vt:lpstr>配置项选择 v 0.1</vt:lpstr>
      <vt:lpstr>配置结构</vt:lpstr>
      <vt:lpstr>配置正确性检验</vt:lpstr>
      <vt:lpstr>文件IO</vt:lpstr>
      <vt:lpstr>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forwil</dc:creator>
  <cp:lastModifiedBy>forwil</cp:lastModifiedBy>
  <cp:revision>40</cp:revision>
  <dcterms:created xsi:type="dcterms:W3CDTF">2016-04-22T08:39:47Z</dcterms:created>
  <dcterms:modified xsi:type="dcterms:W3CDTF">2016-04-22T10:12:08Z</dcterms:modified>
</cp:coreProperties>
</file>