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1" autoAdjust="0"/>
  </p:normalViewPr>
  <p:slideViewPr>
    <p:cSldViewPr snapToGrid="0" snapToObjects="1">
      <p:cViewPr varScale="1">
        <p:scale>
          <a:sx n="121" d="100"/>
          <a:sy n="121" d="100"/>
        </p:scale>
        <p:origin x="132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projectmanage.com/files/practical-project-planning-and-tracking-using-microsoft-project-v2.7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计划作业点评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2016软件工程实验课</a:t>
            </a:r>
          </a:p>
          <a:p>
            <a:r>
              <a:rPr lang="zh-CN" altLang="en-US" dirty="0" smtClean="0"/>
              <a:t>任 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共性问题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 资源冲突</a:t>
            </a:r>
            <a:r>
              <a:rPr lang="zh-CN" altLang="en-GB" dirty="0" smtClean="0"/>
              <a:t>：移除父任务中资源要求、</a:t>
            </a:r>
            <a:r>
              <a:rPr lang="en-GB" altLang="zh-CN" dirty="0" smtClean="0"/>
              <a:t>Unit</a:t>
            </a:r>
          </a:p>
          <a:p>
            <a:r>
              <a:rPr lang="zh-CN" altLang="zh-CN" dirty="0" smtClean="0"/>
              <a:t>2</a:t>
            </a:r>
            <a:r>
              <a:rPr lang="zh-CN" altLang="en-US" dirty="0" smtClean="0"/>
              <a:t> 未能每周更新</a:t>
            </a:r>
            <a:r>
              <a:rPr lang="en-US" altLang="zh-CN" dirty="0" err="1" smtClean="0"/>
              <a:t>mpp</a:t>
            </a:r>
            <a:r>
              <a:rPr lang="zh-CN" altLang="en-US" dirty="0" smtClean="0"/>
              <a:t>文件记录项目进度：</a:t>
            </a:r>
            <a:r>
              <a:rPr lang="en-US" altLang="zh-CN" dirty="0" smtClean="0"/>
              <a:t>Actual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/</a:t>
            </a:r>
            <a:r>
              <a:rPr lang="en-GB" altLang="zh-CN" dirty="0" smtClean="0"/>
              <a:t>Finish</a:t>
            </a:r>
          </a:p>
          <a:p>
            <a:r>
              <a:rPr lang="zh-CN" altLang="zh-CN" dirty="0" smtClean="0"/>
              <a:t>3</a:t>
            </a:r>
            <a:r>
              <a:rPr lang="zh-CN" altLang="en-US" dirty="0"/>
              <a:t> </a:t>
            </a:r>
            <a:r>
              <a:rPr lang="zh-CN" altLang="en-GB" dirty="0" smtClean="0"/>
              <a:t>子任务周期未能细化到人时</a:t>
            </a:r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961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要求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 </a:t>
            </a:r>
            <a:r>
              <a:rPr lang="zh-CN" altLang="en-US" dirty="0" smtClean="0"/>
              <a:t>按照点评（组</a:t>
            </a:r>
            <a:r>
              <a:rPr lang="en-US" altLang="zh-CN" dirty="0" smtClean="0"/>
              <a:t>+</a:t>
            </a:r>
            <a:r>
              <a:rPr lang="zh-CN" altLang="en-US" dirty="0" smtClean="0"/>
              <a:t>共）修改计划</a:t>
            </a:r>
            <a:r>
              <a:rPr lang="en-US" altLang="zh-CN" dirty="0" err="1" smtClean="0"/>
              <a:t>mpp</a:t>
            </a:r>
            <a:r>
              <a:rPr lang="zh-CN" altLang="en-US" dirty="0" smtClean="0"/>
              <a:t>文件</a:t>
            </a:r>
            <a:endParaRPr lang="en-GB" altLang="zh-CN" dirty="0" smtClean="0"/>
          </a:p>
          <a:p>
            <a:r>
              <a:rPr lang="zh-CN" altLang="zh-CN" dirty="0" smtClean="0"/>
              <a:t>2</a:t>
            </a:r>
            <a:r>
              <a:rPr lang="zh-CN" altLang="en-US" dirty="0" smtClean="0"/>
              <a:t> 要求每</a:t>
            </a:r>
            <a:r>
              <a:rPr lang="zh-CN" altLang="en-US" dirty="0"/>
              <a:t>周更新</a:t>
            </a:r>
            <a:r>
              <a:rPr lang="en-US" altLang="zh-CN" dirty="0" err="1"/>
              <a:t>mpp</a:t>
            </a:r>
            <a:r>
              <a:rPr lang="zh-CN" altLang="en-US" dirty="0"/>
              <a:t>文件，记录项</a:t>
            </a:r>
            <a:r>
              <a:rPr lang="zh-CN" altLang="en-US" dirty="0" smtClean="0"/>
              <a:t>目进度</a:t>
            </a:r>
            <a:endParaRPr lang="en-GB" altLang="zh-CN" dirty="0" smtClean="0"/>
          </a:p>
          <a:p>
            <a:r>
              <a:rPr lang="en-GB" altLang="zh-CN" dirty="0" smtClean="0"/>
              <a:t>3 </a:t>
            </a:r>
            <a:r>
              <a:rPr lang="en-GB" altLang="zh-CN" dirty="0" err="1" smtClean="0"/>
              <a:t>GitHub</a:t>
            </a:r>
            <a:r>
              <a:rPr lang="zh-CN" altLang="en-GB" dirty="0" smtClean="0"/>
              <a:t>的提交以文件为单位</a:t>
            </a:r>
            <a:r>
              <a:rPr lang="en-GB" altLang="zh-CN" dirty="0" smtClean="0"/>
              <a:t>commit</a:t>
            </a:r>
            <a:r>
              <a:rPr lang="zh-CN" altLang="en-GB" dirty="0" smtClean="0"/>
              <a:t>，</a:t>
            </a:r>
            <a:r>
              <a:rPr lang="en-GB" altLang="zh-CN" dirty="0" smtClean="0"/>
              <a:t>summary</a:t>
            </a:r>
            <a:r>
              <a:rPr lang="zh-CN" altLang="en-GB" dirty="0" smtClean="0"/>
              <a:t>中写明每个</a:t>
            </a:r>
            <a:r>
              <a:rPr lang="zh-CN" altLang="en-US" dirty="0" smtClean="0"/>
              <a:t>更新的</a:t>
            </a:r>
            <a:r>
              <a:rPr lang="zh-CN" altLang="en-GB" dirty="0" smtClean="0"/>
              <a:t>要点，不要</a:t>
            </a:r>
            <a:r>
              <a:rPr lang="zh-CN" altLang="en-GB" dirty="0" smtClean="0"/>
              <a:t>压缩</a:t>
            </a:r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6953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620"/>
            <a:ext cx="8229600" cy="79972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Practical</a:t>
            </a:r>
            <a:r>
              <a:rPr lang="en-US" sz="2800" dirty="0"/>
              <a:t> Project Management and Tracking using Microsoft Project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26264" y="1600200"/>
            <a:ext cx="4060535" cy="4995401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Practical Project Management and Tracking using Microsoft </a:t>
            </a:r>
            <a:r>
              <a:rPr lang="en-US" dirty="0" smtClean="0"/>
              <a:t>Project</a:t>
            </a:r>
            <a:endParaRPr lang="en-US" dirty="0"/>
          </a:p>
          <a:p>
            <a:r>
              <a:rPr lang="en-US" dirty="0"/>
              <a:t>by </a:t>
            </a:r>
            <a:r>
              <a:rPr lang="en-US" dirty="0" err="1"/>
              <a:t>Marvey</a:t>
            </a:r>
            <a:r>
              <a:rPr lang="en-US" dirty="0"/>
              <a:t> </a:t>
            </a:r>
            <a:r>
              <a:rPr lang="en-US" dirty="0" smtClean="0"/>
              <a:t>Mills</a:t>
            </a:r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http://www.projectmanage.com/files/practical-project-planning-and-tracking-using-microsoft-project-v2.7.</a:t>
            </a:r>
            <a:r>
              <a:rPr lang="en-US" dirty="0" smtClean="0">
                <a:hlinkClick r:id="rId2"/>
              </a:rPr>
              <a:t>pdf</a:t>
            </a:r>
            <a:r>
              <a:rPr lang="zh-CN" altLang="en-US" dirty="0" smtClean="0"/>
              <a:t> </a:t>
            </a:r>
            <a:r>
              <a:rPr lang="en-US" altLang="zh-CN" dirty="0" smtClean="0"/>
              <a:t>(Download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Free)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All I claim is that these techniques have been honed in the course of </a:t>
            </a:r>
            <a:r>
              <a:rPr lang="en-US" sz="4300" dirty="0">
                <a:solidFill>
                  <a:srgbClr val="FFFF00"/>
                </a:solidFill>
              </a:rPr>
              <a:t>real software project management and work for me</a:t>
            </a:r>
            <a:r>
              <a:rPr lang="en-US" sz="4300" dirty="0"/>
              <a:t>; </a:t>
            </a:r>
            <a:r>
              <a:rPr lang="en-US" sz="4300" dirty="0">
                <a:solidFill>
                  <a:srgbClr val="FFFF00"/>
                </a:solidFill>
              </a:rPr>
              <a:t>I use them all every day in my real job</a:t>
            </a:r>
            <a:r>
              <a:rPr lang="en-US" dirty="0"/>
              <a:t>. I am passing them on in the hope they may provide some small comfort to a frustrated fellow project manager tearing their hair out because Microsoft Project has mangled their latest work of creative genius!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12" y="1503123"/>
            <a:ext cx="4350452" cy="48592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89488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提醒</a:t>
            </a:r>
            <a:r>
              <a:rPr lang="zh-CN" altLang="en-US" dirty="0" smtClean="0"/>
              <a:t>大家注意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软工</a:t>
            </a:r>
            <a:r>
              <a:rPr lang="zh-CN" altLang="en-US" dirty="0" smtClean="0">
                <a:solidFill>
                  <a:srgbClr val="FF6600"/>
                </a:solidFill>
              </a:rPr>
              <a:t>综合实验</a:t>
            </a:r>
            <a:r>
              <a:rPr lang="zh-CN" altLang="en-US" dirty="0" smtClean="0"/>
              <a:t>课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的目的不是完成项目，而是在组队完成项目的过程中，学习经典软件工程的</a:t>
            </a:r>
            <a:r>
              <a:rPr lang="zh-CN" altLang="en-US" dirty="0" smtClean="0">
                <a:solidFill>
                  <a:srgbClr val="FF6600"/>
                </a:solidFill>
              </a:rPr>
              <a:t>过程方法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79860"/>
          </a:xfrm>
        </p:spPr>
        <p:txBody>
          <a:bodyPr/>
          <a:lstStyle/>
          <a:p>
            <a:pPr algn="ctr"/>
            <a:r>
              <a:rPr lang="en-US" dirty="0" smtClean="0"/>
              <a:t>没有提交计划书和计划的改进！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3897430"/>
            <a:ext cx="73533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29"/>
            <a:ext cx="8229600" cy="1143000"/>
          </a:xfrm>
        </p:spPr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59775"/>
            <a:ext cx="8229600" cy="3249496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+</a:t>
            </a:r>
            <a:r>
              <a:rPr lang="zh-CN" altLang="en-US" sz="2800" dirty="0" smtClean="0"/>
              <a:t> 任务细化</a:t>
            </a:r>
            <a:endParaRPr lang="en-US" altLang="zh-CN" sz="2800" dirty="0" smtClean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使用“Resource</a:t>
            </a:r>
            <a:r>
              <a:rPr lang="en-US" sz="2800" dirty="0" smtClean="0"/>
              <a:t> </a:t>
            </a:r>
            <a:r>
              <a:rPr lang="en-US" sz="2800" dirty="0" err="1" smtClean="0"/>
              <a:t>Name”把任务分配到个人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zh-CN" altLang="en-US" sz="2800" dirty="0" smtClean="0"/>
              <a:t>工作进度计划应该是贯穿整个项目过程的</a:t>
            </a:r>
            <a:endParaRPr lang="en-GB" altLang="zh-CN" sz="2800" dirty="0" smtClean="0"/>
          </a:p>
          <a:p>
            <a:pPr marL="457200" indent="-457200">
              <a:buFontTx/>
              <a:buChar char="-"/>
            </a:pPr>
            <a:r>
              <a:rPr lang="zh-CN" altLang="en-US" sz="2800" dirty="0" smtClean="0"/>
              <a:t>子任务所需工时应精确到小时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663"/>
            <a:ext cx="9144000" cy="244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28"/>
            <a:ext cx="8229600" cy="1143000"/>
          </a:xfrm>
        </p:spPr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236" y="842267"/>
            <a:ext cx="4993564" cy="5766292"/>
          </a:xfrm>
        </p:spPr>
        <p:txBody>
          <a:bodyPr>
            <a:normAutofit/>
          </a:bodyPr>
          <a:lstStyle/>
          <a:p>
            <a:r>
              <a:rPr lang="en-US" dirty="0" smtClean="0"/>
              <a:t>+ 任务细化</a:t>
            </a:r>
          </a:p>
          <a:p>
            <a:r>
              <a:rPr lang="en-US" altLang="zh-CN" dirty="0" smtClean="0"/>
              <a:t>+</a:t>
            </a:r>
            <a:r>
              <a:rPr lang="zh-CN" altLang="en-US" dirty="0" smtClean="0"/>
              <a:t> 使用</a:t>
            </a:r>
            <a:r>
              <a:rPr lang="en-US" altLang="zh-CN" dirty="0" err="1" smtClean="0"/>
              <a:t>ActualStart</a:t>
            </a:r>
            <a:r>
              <a:rPr lang="zh-CN" altLang="en-US" dirty="0" smtClean="0"/>
              <a:t>/</a:t>
            </a:r>
            <a:r>
              <a:rPr lang="en-GB" altLang="zh-CN" dirty="0" smtClean="0"/>
              <a:t>Finish</a:t>
            </a:r>
            <a:r>
              <a:rPr lang="zh-CN" altLang="en-US" dirty="0" smtClean="0"/>
              <a:t>记录项目进度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zh-CN" altLang="en-US" dirty="0" smtClean="0"/>
              <a:t>计划贯穿全过程</a:t>
            </a:r>
            <a:endParaRPr lang="en-US" dirty="0" smtClean="0"/>
          </a:p>
          <a:p>
            <a:r>
              <a:rPr lang="en-US" dirty="0" smtClean="0"/>
              <a:t>- 资源冲突</a:t>
            </a:r>
          </a:p>
          <a:p>
            <a:r>
              <a:rPr lang="en-US" dirty="0" smtClean="0"/>
              <a:t>- 最底层子任务应精确到小时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8" y="194369"/>
            <a:ext cx="3383524" cy="653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28"/>
            <a:ext cx="8229600" cy="1143000"/>
          </a:xfrm>
        </p:spPr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02383"/>
          </a:xfrm>
        </p:spPr>
        <p:txBody>
          <a:bodyPr/>
          <a:lstStyle/>
          <a:p>
            <a:pPr algn="ctr"/>
            <a:r>
              <a:rPr lang="en-US" dirty="0"/>
              <a:t>没有</a:t>
            </a:r>
            <a:r>
              <a:rPr lang="en-US" dirty="0" smtClean="0"/>
              <a:t>提交计划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mpp</a:t>
            </a:r>
            <a:r>
              <a:rPr lang="zh-CN" altLang="en-US" dirty="0" smtClean="0"/>
              <a:t>）</a:t>
            </a:r>
            <a:r>
              <a:rPr lang="en-US" dirty="0" smtClean="0"/>
              <a:t>的</a:t>
            </a:r>
            <a:r>
              <a:rPr lang="en-US" dirty="0"/>
              <a:t>改进</a:t>
            </a:r>
            <a:r>
              <a:rPr lang="en-US" dirty="0" smtClean="0"/>
              <a:t>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3151229"/>
            <a:ext cx="73406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0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28"/>
            <a:ext cx="8229600" cy="1143000"/>
          </a:xfrm>
        </p:spPr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512" y="894100"/>
            <a:ext cx="4138288" cy="537755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-</a:t>
            </a:r>
            <a:r>
              <a:rPr lang="zh-CN" altLang="en-US" dirty="0" smtClean="0"/>
              <a:t> 工作进度计划应该是贯穿整个项</a:t>
            </a:r>
            <a:r>
              <a:rPr lang="zh-CN" altLang="en-US" dirty="0"/>
              <a:t>目过程的</a:t>
            </a:r>
            <a:endParaRPr lang="en-GB" altLang="zh-CN" dirty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任务没有分配到个人，资源栏基本为空</a:t>
            </a:r>
            <a:endParaRPr lang="en-GB" altLang="zh-CN" dirty="0" smtClean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未使用</a:t>
            </a:r>
            <a:r>
              <a:rPr lang="en-US" altLang="zh-CN" dirty="0" err="1"/>
              <a:t>ActualStart</a:t>
            </a:r>
            <a:r>
              <a:rPr lang="zh-CN" altLang="en-US" dirty="0"/>
              <a:t>/</a:t>
            </a:r>
            <a:r>
              <a:rPr lang="en-GB" altLang="zh-CN" dirty="0"/>
              <a:t>Finish</a:t>
            </a:r>
            <a:r>
              <a:rPr lang="zh-CN" altLang="en-US" dirty="0"/>
              <a:t>记录项</a:t>
            </a:r>
            <a:r>
              <a:rPr lang="zh-CN" altLang="en-US" dirty="0" smtClean="0"/>
              <a:t>目进度</a:t>
            </a:r>
            <a:endParaRPr lang="en-US" altLang="zh-CN" dirty="0" smtClean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子任务工期应细化到人时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65" y="716405"/>
            <a:ext cx="3737997" cy="585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1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28"/>
            <a:ext cx="8229600" cy="1143000"/>
          </a:xfrm>
        </p:spPr>
        <p:txBody>
          <a:bodyPr/>
          <a:lstStyle/>
          <a:p>
            <a:r>
              <a:rPr lang="en-US" dirty="0"/>
              <a:t>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1892"/>
            <a:ext cx="8229600" cy="2915541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+ </a:t>
            </a:r>
            <a:r>
              <a:rPr lang="en-US" altLang="zh-CN" dirty="0" smtClean="0"/>
              <a:t>E6</a:t>
            </a:r>
            <a:r>
              <a:rPr lang="zh-CN" altLang="en-US" dirty="0" smtClean="0"/>
              <a:t>贯穿全过程，且通过</a:t>
            </a:r>
            <a:r>
              <a:rPr lang="en-US" altLang="zh-CN" dirty="0" smtClean="0"/>
              <a:t>Unit</a:t>
            </a:r>
            <a:r>
              <a:rPr lang="zh-CN" altLang="en-US" dirty="0" smtClean="0"/>
              <a:t>解决了资源冲突</a:t>
            </a:r>
            <a:endParaRPr lang="en-GB" altLang="zh-CN" dirty="0" smtClean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未记录完成过程</a:t>
            </a:r>
            <a:endParaRPr lang="en-GB" altLang="zh-CN" dirty="0" smtClean="0"/>
          </a:p>
          <a:p>
            <a:r>
              <a:rPr lang="zh-CN" altLang="zh-CN" dirty="0" smtClean="0"/>
              <a:t>+</a:t>
            </a:r>
            <a:r>
              <a:rPr lang="zh-CN" altLang="zh-CN" dirty="0"/>
              <a:t>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记录工作量，</a:t>
            </a:r>
            <a:r>
              <a:rPr lang="en-US" altLang="zh-CN" dirty="0" smtClean="0"/>
              <a:t>Duration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v.s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endParaRPr lang="en-GB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378"/>
            <a:ext cx="9144000" cy="2815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50" y="3731892"/>
            <a:ext cx="7673523" cy="207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1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28"/>
            <a:ext cx="8229600" cy="1143000"/>
          </a:xfrm>
        </p:spPr>
        <p:txBody>
          <a:bodyPr/>
          <a:lstStyle/>
          <a:p>
            <a:r>
              <a:rPr lang="en-US" dirty="0" smtClean="0"/>
              <a:t>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159628"/>
            <a:ext cx="7213600" cy="26543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308415"/>
            <a:ext cx="8229600" cy="2079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没有提交计划书和计划的改进！</a:t>
            </a:r>
          </a:p>
        </p:txBody>
      </p:sp>
    </p:spTree>
    <p:extLst>
      <p:ext uri="{BB962C8B-B14F-4D97-AF65-F5344CB8AC3E}">
        <p14:creationId xmlns:p14="http://schemas.microsoft.com/office/powerpoint/2010/main" val="305971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28"/>
            <a:ext cx="8229600" cy="1143000"/>
          </a:xfrm>
        </p:spPr>
        <p:txBody>
          <a:bodyPr/>
          <a:lstStyle/>
          <a:p>
            <a:r>
              <a:rPr lang="en-US" dirty="0"/>
              <a:t>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159628"/>
            <a:ext cx="7277100" cy="2641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658279"/>
            <a:ext cx="8229600" cy="1302383"/>
          </a:xfrm>
        </p:spPr>
        <p:txBody>
          <a:bodyPr/>
          <a:lstStyle/>
          <a:p>
            <a:pPr algn="ctr"/>
            <a:r>
              <a:rPr lang="en-US" dirty="0"/>
              <a:t>没有</a:t>
            </a:r>
            <a:r>
              <a:rPr lang="en-US" dirty="0" smtClean="0"/>
              <a:t>提交计划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mpp</a:t>
            </a:r>
            <a:r>
              <a:rPr lang="zh-CN" altLang="en-US" dirty="0" smtClean="0"/>
              <a:t>）</a:t>
            </a:r>
            <a:r>
              <a:rPr lang="en-US" dirty="0" smtClean="0"/>
              <a:t>的</a:t>
            </a:r>
            <a:r>
              <a:rPr lang="en-US" dirty="0"/>
              <a:t>改进</a:t>
            </a:r>
            <a:r>
              <a:rPr lang="en-US" dirty="0" smtClean="0"/>
              <a:t>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1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8705</TotalTime>
  <Words>349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黑体</vt:lpstr>
      <vt:lpstr>Arial</vt:lpstr>
      <vt:lpstr>Twilight</vt:lpstr>
      <vt:lpstr>计划作业点评</vt:lpstr>
      <vt:lpstr>A</vt:lpstr>
      <vt:lpstr>B</vt:lpstr>
      <vt:lpstr>C</vt:lpstr>
      <vt:lpstr>D</vt:lpstr>
      <vt:lpstr>E</vt:lpstr>
      <vt:lpstr>F</vt:lpstr>
      <vt:lpstr>G</vt:lpstr>
      <vt:lpstr>H</vt:lpstr>
      <vt:lpstr>共性问题</vt:lpstr>
      <vt:lpstr>要求</vt:lpstr>
      <vt:lpstr>Practical Project Management and Tracking using Microsoft Project</vt:lpstr>
      <vt:lpstr>提醒大家注意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工具介绍</dc:title>
  <dc:creator>renjian</dc:creator>
  <cp:lastModifiedBy>Alex Ren</cp:lastModifiedBy>
  <cp:revision>629</cp:revision>
  <dcterms:created xsi:type="dcterms:W3CDTF">2015-03-18T14:00:21Z</dcterms:created>
  <dcterms:modified xsi:type="dcterms:W3CDTF">2016-04-01T09:17:54Z</dcterms:modified>
</cp:coreProperties>
</file>