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计划修改简要说明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2040" y="5733256"/>
            <a:ext cx="3200400" cy="625624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余锋伟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461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63500"/>
            <a:ext cx="8229600" cy="4525963"/>
          </a:xfrm>
        </p:spPr>
        <p:txBody>
          <a:bodyPr/>
          <a:lstStyle/>
          <a:p>
            <a:r>
              <a:rPr lang="zh-CN" altLang="en-US" dirty="0"/>
              <a:t>需求分析具体分工：</a:t>
            </a:r>
            <a:endParaRPr lang="en-US" altLang="zh-CN" dirty="0"/>
          </a:p>
          <a:p>
            <a:pPr lvl="1"/>
            <a:r>
              <a:rPr lang="zh-CN" altLang="en-US" dirty="0"/>
              <a:t>如 文档</a:t>
            </a:r>
            <a:r>
              <a:rPr lang="zh-CN" altLang="en-US" dirty="0" smtClean="0"/>
              <a:t>相关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黄新越</a:t>
            </a:r>
            <a:r>
              <a:rPr lang="zh-CN" altLang="en-US" dirty="0"/>
              <a:t>，模块分析</a:t>
            </a:r>
            <a:r>
              <a:rPr lang="zh-CN" altLang="en-US" dirty="0" smtClean="0"/>
              <a:t>相关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杨云</a:t>
            </a:r>
            <a:r>
              <a:rPr lang="zh-CN" altLang="en-US" dirty="0"/>
              <a:t>，扩展</a:t>
            </a:r>
            <a:r>
              <a:rPr lang="zh-CN" altLang="en-US" dirty="0" smtClean="0"/>
              <a:t>功能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李晓聪</a:t>
            </a:r>
            <a:r>
              <a:rPr lang="zh-CN" altLang="en-US" dirty="0"/>
              <a:t>，测试</a:t>
            </a:r>
            <a:r>
              <a:rPr lang="zh-CN" altLang="en-US" dirty="0" smtClean="0"/>
              <a:t>相关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余</a:t>
            </a:r>
            <a:r>
              <a:rPr lang="zh-CN" altLang="en-US" dirty="0"/>
              <a:t>锋伟</a:t>
            </a:r>
            <a:endParaRPr lang="en-US" altLang="zh-CN" dirty="0"/>
          </a:p>
          <a:p>
            <a:r>
              <a:rPr lang="zh-CN" altLang="en-US" dirty="0"/>
              <a:t>已</a:t>
            </a:r>
            <a:r>
              <a:rPr lang="zh-CN" altLang="en-US" dirty="0" smtClean="0"/>
              <a:t>完成的项目，在</a:t>
            </a:r>
            <a:r>
              <a:rPr lang="en-US" altLang="zh-CN" dirty="0" smtClean="0"/>
              <a:t>MPP</a:t>
            </a:r>
            <a:r>
              <a:rPr lang="zh-CN" altLang="en-US" dirty="0" smtClean="0"/>
              <a:t>里设置成</a:t>
            </a:r>
            <a:r>
              <a:rPr lang="en-US" altLang="zh-CN" dirty="0" smtClean="0"/>
              <a:t>100%</a:t>
            </a:r>
          </a:p>
          <a:p>
            <a:pPr lvl="1"/>
            <a:r>
              <a:rPr lang="zh-CN" altLang="en-US" dirty="0" smtClean="0"/>
              <a:t>如项目确定与介绍等项目</a:t>
            </a:r>
            <a:endParaRPr lang="en-US" altLang="zh-CN" dirty="0" smtClean="0"/>
          </a:p>
          <a:p>
            <a:r>
              <a:rPr lang="zh-CN" altLang="en-US" dirty="0" smtClean="0"/>
              <a:t>规定里程碑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每节课为一里程碑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54897"/>
            <a:ext cx="781286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24" y="6052719"/>
            <a:ext cx="8177955" cy="55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271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修改概要（续）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设定每周开会时间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细化项目进度控制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细化即将到来的项目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340" y="2276872"/>
            <a:ext cx="100235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00" y="3429000"/>
            <a:ext cx="835953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76" y="5694040"/>
            <a:ext cx="44577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60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添加子任务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工期，开始时间，完成时间的关系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工作日？周末？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0275"/>
            <a:ext cx="3522378" cy="158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667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102</Words>
  <Application>Microsoft Office PowerPoint</Application>
  <PresentationFormat>全屏显示(4:3)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计划修改简要说明</vt:lpstr>
      <vt:lpstr>修改概要</vt:lpstr>
      <vt:lpstr>修改概要（续）</vt:lpstr>
      <vt:lpstr>其他问题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计划修改简要说明</dc:title>
  <dc:creator>forwil</dc:creator>
  <cp:lastModifiedBy>forwil</cp:lastModifiedBy>
  <cp:revision>38</cp:revision>
  <dcterms:created xsi:type="dcterms:W3CDTF">2016-04-01T07:11:14Z</dcterms:created>
  <dcterms:modified xsi:type="dcterms:W3CDTF">2016-04-01T07:26:41Z</dcterms:modified>
</cp:coreProperties>
</file>