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3"/>
    <p:sldId id="265" r:id="rId4"/>
    <p:sldId id="266" r:id="rId5"/>
    <p:sldId id="267" r:id="rId6"/>
    <p:sldId id="268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/>
    <p:restoredTop sz="85673" autoAdjust="0"/>
  </p:normalViewPr>
  <p:slideViewPr>
    <p:cSldViewPr snapToGrid="0" snapToObjects="1">
      <p:cViewPr varScale="1">
        <p:scale>
          <a:sx n="77" d="100"/>
          <a:sy n="7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B6635-575B-0C42-898D-37167595ED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23D29-C40C-0346-802A-E643F7B2F84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498850"/>
            <a:ext cx="7772400" cy="676275"/>
          </a:xfrm>
        </p:spPr>
        <p:txBody>
          <a:bodyPr lIns="90170" tIns="46990" rIns="90170" bIns="46990">
            <a:normAutofit/>
          </a:bodyPr>
          <a:lstStyle>
            <a:lvl1pPr algn="ctr">
              <a:defRPr sz="4000">
                <a:solidFill>
                  <a:srgbClr val="474E52"/>
                </a:solidFill>
              </a:defRPr>
            </a:lvl1pPr>
          </a:lstStyle>
          <a:p>
            <a:pPr lvl="0"/>
            <a:r>
              <a:rPr lang="zh-CN" altLang="zh-CN" noProof="0" dirty="0" smtClean="0">
                <a:sym typeface="Arial" pitchFamily="34" charset="0"/>
              </a:rPr>
              <a:t>单击此处编辑母版标题样式</a:t>
            </a:r>
            <a:endParaRPr lang="zh-CN" altLang="zh-CN" noProof="0" dirty="0" smtClean="0">
              <a:sym typeface="Arial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91013"/>
            <a:ext cx="6400800" cy="431800"/>
          </a:xfrm>
        </p:spPr>
        <p:txBody>
          <a:bodyPr lIns="90170" tIns="46990" rIns="90170" bIns="46990" anchor="ctr">
            <a:normAutofit/>
          </a:bodyPr>
          <a:lstStyle>
            <a:lvl1pPr algn="ctr">
              <a:defRPr sz="2400">
                <a:solidFill>
                  <a:srgbClr val="474E52"/>
                </a:solidFill>
              </a:defRPr>
            </a:lvl1pPr>
          </a:lstStyle>
          <a:p>
            <a:pPr lvl="0"/>
            <a:r>
              <a:rPr lang="zh-CN" altLang="zh-CN" noProof="0" dirty="0" smtClean="0">
                <a:sym typeface="Arial" pitchFamily="34" charset="0"/>
              </a:rPr>
              <a:t>单击此处编辑母版副标题样式</a:t>
            </a:r>
            <a:endParaRPr lang="zh-CN" altLang="zh-CN" noProof="0" dirty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1962-2E07-4986-9530-9B9C1DA045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9E9C-D3C6-4515-99A0-01A69CEF9C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408675"/>
            <a:ext cx="7887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5765" y="6245225"/>
            <a:ext cx="2133600" cy="476250"/>
          </a:xfrm>
        </p:spPr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84635" y="6245225"/>
            <a:ext cx="2133600" cy="476250"/>
          </a:xfrm>
        </p:spPr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73288" y="2566988"/>
            <a:ext cx="5599112" cy="576262"/>
          </a:xfrm>
        </p:spPr>
        <p:txBody>
          <a:bodyPr lIns="90170" tIns="46990" rIns="90170" bIns="46990">
            <a:normAutofit/>
          </a:bodyPr>
          <a:lstStyle>
            <a:lvl1pPr algn="ctr">
              <a:defRPr sz="4000">
                <a:solidFill>
                  <a:srgbClr val="474E52"/>
                </a:solidFill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编辑标题</a:t>
            </a:r>
            <a:endParaRPr lang="zh-CN" altLang="zh-CN" noProof="0" dirty="0" smtClean="0">
              <a:sym typeface="Arial" pitchFamily="34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3288" y="3357563"/>
            <a:ext cx="5599112" cy="431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rgbClr val="474E52"/>
                </a:solidFill>
              </a:defRPr>
            </a:lvl1pPr>
          </a:lstStyle>
          <a:p>
            <a:pPr lvl="0"/>
            <a:r>
              <a:rPr lang="zh-CN" altLang="zh-CN" noProof="0" dirty="0" smtClean="0">
                <a:sym typeface="Arial" pitchFamily="34" charset="0"/>
              </a:rPr>
              <a:t>单击此处编辑母版副标题样式</a:t>
            </a:r>
            <a:endParaRPr lang="zh-CN" altLang="zh-CN" noProof="0" dirty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1962-2E07-4986-9530-9B9C1DA045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9E9C-D3C6-4515-99A0-01A69CEF9C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63975" cy="452596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73575" y="1600200"/>
            <a:ext cx="4213224" cy="452596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1962-2E07-4986-9530-9B9C1DA045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9E9C-D3C6-4515-99A0-01A69CEF9C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1962-2E07-4986-9530-9B9C1DA045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9E9C-D3C6-4515-99A0-01A69CEF9C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74400" y="2566799"/>
            <a:ext cx="5599112" cy="675933"/>
          </a:xfrm>
        </p:spPr>
        <p:txBody>
          <a:bodyPr lIns="90170" tIns="46990" rIns="90170" bIns="46990">
            <a:noAutofit/>
          </a:bodyPr>
          <a:lstStyle>
            <a:lvl1pPr algn="ctr"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编辑标题</a:t>
            </a:r>
            <a:endParaRPr lang="zh-CN" altLang="zh-CN" noProof="0" dirty="0" smtClean="0">
              <a:sym typeface="Arial" pitchFamily="34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3288" y="3357562"/>
            <a:ext cx="5599112" cy="60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rgbClr val="474E52"/>
                </a:solidFill>
              </a:defRPr>
            </a:lvl1pPr>
          </a:lstStyle>
          <a:p>
            <a:pPr lvl="0"/>
            <a:r>
              <a:rPr lang="zh-CN" altLang="zh-CN" noProof="0" dirty="0" smtClean="0">
                <a:sym typeface="Arial" pitchFamily="34" charset="0"/>
              </a:rPr>
              <a:t>单击此处编辑母版副标题样式</a:t>
            </a:r>
            <a:endParaRPr lang="zh-CN" altLang="zh-CN" noProof="0" dirty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1962-2E07-4986-9530-9B9C1DA045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9E9C-D3C6-4515-99A0-01A69CEF9C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1962-2E07-4986-9530-9B9C1DA045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9E9C-D3C6-4515-99A0-01A69CEF9C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29575"/>
            <a:ext cx="2133600" cy="391190"/>
          </a:xfrm>
        </p:spPr>
        <p:txBody>
          <a:bodyPr/>
          <a:lstStyle/>
          <a:p>
            <a:fld id="{BECE1962-2E07-4986-9530-9B9C1DA045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29575"/>
            <a:ext cx="2895600" cy="39119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429575"/>
            <a:ext cx="2133600" cy="391190"/>
          </a:xfrm>
        </p:spPr>
        <p:txBody>
          <a:bodyPr/>
          <a:lstStyle/>
          <a:p>
            <a:fld id="{07459E9C-D3C6-4515-99A0-01A69CEF9CD6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1343891" y="457200"/>
            <a:ext cx="7169950" cy="774000"/>
          </a:xfrm>
        </p:spPr>
        <p:txBody>
          <a:bodyPr anchor="b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0" name="图片占位符 2"/>
          <p:cNvSpPr>
            <a:spLocks noGrp="1"/>
          </p:cNvSpPr>
          <p:nvPr>
            <p:ph type="pic" idx="1"/>
          </p:nvPr>
        </p:nvSpPr>
        <p:spPr>
          <a:xfrm>
            <a:off x="630000" y="1368425"/>
            <a:ext cx="7884000" cy="42804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half" idx="2"/>
          </p:nvPr>
        </p:nvSpPr>
        <p:spPr>
          <a:xfrm>
            <a:off x="630000" y="5740400"/>
            <a:ext cx="7884000" cy="597600"/>
          </a:xfrm>
          <a:solidFill>
            <a:srgbClr val="FD7A56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42908" y="274638"/>
            <a:ext cx="1343891" cy="5851525"/>
          </a:xfrm>
        </p:spPr>
        <p:txBody>
          <a:bodyPr vert="eaVert"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91745" cy="5851525"/>
          </a:xfrm>
        </p:spPr>
        <p:txBody>
          <a:bodyPr vert="eaVert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1962-2E07-4986-9530-9B9C1DA045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9E9C-D3C6-4515-99A0-01A69CEF9C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59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>
                <a:sym typeface="Arial" pitchFamily="34" charset="0"/>
              </a:rPr>
              <a:t>单击此处编辑母版标题样式</a:t>
            </a:r>
            <a:endParaRPr lang="zh-CN" altLang="zh-CN" smtClean="0">
              <a:sym typeface="Arial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59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dirty="0" smtClean="0">
                <a:sym typeface="Arial" pitchFamily="34" charset="0"/>
              </a:rPr>
              <a:t>单击此处编辑母版文本样式</a:t>
            </a:r>
            <a:endParaRPr lang="zh-CN" altLang="zh-CN" dirty="0" smtClean="0">
              <a:sym typeface="Arial" pitchFamily="34" charset="0"/>
            </a:endParaRPr>
          </a:p>
          <a:p>
            <a:pPr lvl="1"/>
            <a:r>
              <a:rPr lang="zh-CN" altLang="zh-CN" dirty="0" smtClean="0">
                <a:sym typeface="Arial" pitchFamily="34" charset="0"/>
              </a:rPr>
              <a:t>第二级</a:t>
            </a:r>
            <a:endParaRPr lang="zh-CN" altLang="zh-CN" dirty="0" smtClean="0">
              <a:sym typeface="Arial" pitchFamily="34" charset="0"/>
            </a:endParaRPr>
          </a:p>
          <a:p>
            <a:pPr lvl="2"/>
            <a:r>
              <a:rPr lang="zh-CN" altLang="zh-CN" dirty="0" smtClean="0">
                <a:sym typeface="Arial" pitchFamily="34" charset="0"/>
              </a:rPr>
              <a:t>第三级</a:t>
            </a:r>
            <a:endParaRPr lang="zh-CN" altLang="zh-CN" dirty="0" smtClean="0">
              <a:sym typeface="Arial" pitchFamily="34" charset="0"/>
            </a:endParaRPr>
          </a:p>
          <a:p>
            <a:pPr lvl="3"/>
            <a:r>
              <a:rPr lang="zh-CN" altLang="zh-CN" dirty="0" smtClean="0">
                <a:sym typeface="Arial" pitchFamily="34" charset="0"/>
              </a:rPr>
              <a:t>第四级</a:t>
            </a:r>
            <a:endParaRPr lang="zh-CN" altLang="zh-CN" dirty="0" smtClean="0">
              <a:sym typeface="Arial" pitchFamily="34" charset="0"/>
            </a:endParaRPr>
          </a:p>
          <a:p>
            <a:pPr lvl="4"/>
            <a:r>
              <a:rPr lang="zh-CN" altLang="zh-CN" dirty="0" smtClean="0">
                <a:sym typeface="Arial" pitchFamily="34" charset="0"/>
              </a:rPr>
              <a:t>第五级</a:t>
            </a:r>
            <a:endParaRPr lang="zh-CN" altLang="zh-CN" dirty="0" smtClean="0">
              <a:sym typeface="Arial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BECE1962-2E07-4986-9530-9B9C1DA045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07459E9C-D3C6-4515-99A0-01A69CEF9C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ea"/>
          <a:ea typeface="+mj-ea"/>
          <a:cs typeface="+mj-cs"/>
          <a:sym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  <a:sym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  <a:sym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  <a:sym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  <a:sym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  <a:sym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  <a:sym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  <a:sym typeface="Arial" pitchFamily="34" charset="0"/>
        </a:defRPr>
      </a:lvl9pPr>
    </p:titleStyle>
    <p:bodyStyle>
      <a:lvl1pPr marL="285750" indent="-285750" algn="l" rtl="0" fontAlgn="base">
        <a:lnSpc>
          <a:spcPct val="8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1pPr>
      <a:lvl2pPr marL="742950" indent="-285750" algn="l" rtl="0" fontAlgn="base">
        <a:lnSpc>
          <a:spcPct val="8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2pPr>
      <a:lvl3pPr marL="1200150" indent="-285750" algn="l" rtl="0" fontAlgn="base">
        <a:lnSpc>
          <a:spcPct val="8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3pPr>
      <a:lvl4pPr marL="1657350" indent="-285750" algn="l" rtl="0" fontAlgn="base">
        <a:lnSpc>
          <a:spcPct val="8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4pPr>
      <a:lvl5pPr marL="2114550" indent="-285750" algn="l" rtl="0" fontAlgn="base">
        <a:lnSpc>
          <a:spcPct val="8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921" y="790330"/>
            <a:ext cx="6710130" cy="2209139"/>
          </a:xfrm>
        </p:spPr>
        <p:txBody>
          <a:bodyPr>
            <a:normAutofit/>
          </a:bodyPr>
          <a:lstStyle/>
          <a:p>
            <a:r>
              <a:rPr kumimoji="1" lang="en-US" altLang="zh-CN" sz="6000" dirty="0" err="1" smtClean="0"/>
              <a:t>Nginx</a:t>
            </a:r>
            <a:r>
              <a:rPr kumimoji="1" lang="zh-CN" altLang="en-US" sz="6000" dirty="0" smtClean="0"/>
              <a:t>测试与开发</a:t>
            </a:r>
            <a:endParaRPr kumimoji="1"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77664" y="6039852"/>
            <a:ext cx="3866336" cy="818148"/>
          </a:xfrm>
        </p:spPr>
        <p:txBody>
          <a:bodyPr/>
          <a:lstStyle/>
          <a:p>
            <a:r>
              <a:rPr kumimoji="1" lang="zh-CN" altLang="en-US" dirty="0" smtClean="0"/>
              <a:t>软件工程实验项目</a:t>
            </a:r>
            <a:r>
              <a:rPr kumimoji="1" lang="en-US" altLang="zh-CN" dirty="0" smtClean="0"/>
              <a:t>-C</a:t>
            </a:r>
            <a:r>
              <a:rPr kumimoji="1" lang="zh-CN" altLang="en-US" dirty="0" smtClean="0"/>
              <a:t>组</a:t>
            </a:r>
            <a:endParaRPr kumimoji="1"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601845" y="2999740"/>
            <a:ext cx="3883025" cy="7035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CN" sz="6000" dirty="0"/>
              <a:t>--</a:t>
            </a:r>
            <a:r>
              <a:rPr kumimoji="1" lang="zh-CN" altLang="en-US" sz="6000" dirty="0"/>
              <a:t>软件需求</a:t>
            </a:r>
            <a:endParaRPr kumimoji="1" lang="zh-CN" altLang="en-US" sz="6000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用例图</a:t>
            </a:r>
            <a:endParaRPr lang="zh-CN" altLang="en-US"/>
          </a:p>
        </p:txBody>
      </p:sp>
      <p:pic>
        <p:nvPicPr>
          <p:cNvPr id="4" name="内容占位符 3" descr="用例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7575" y="2680970"/>
            <a:ext cx="7305675" cy="30956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RUCM</a:t>
            </a:r>
            <a:endParaRPr lang="en-US" altLang="zh-CN"/>
          </a:p>
        </p:txBody>
      </p:sp>
      <p:pic>
        <p:nvPicPr>
          <p:cNvPr id="4" name="内容占位符 3" descr="启动服务器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33520" y="125095"/>
            <a:ext cx="4901565" cy="66440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类图</a:t>
            </a:r>
            <a:endParaRPr lang="zh-CN" altLang="en-US"/>
          </a:p>
        </p:txBody>
      </p:sp>
      <p:pic>
        <p:nvPicPr>
          <p:cNvPr id="4" name="内容占位符 3" descr="需求__类图_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2350" y="609600"/>
            <a:ext cx="7263130" cy="61366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请求处理</a:t>
            </a:r>
            <a:endParaRPr lang="zh-CN" altLang="en-US"/>
          </a:p>
        </p:txBody>
      </p:sp>
      <p:pic>
        <p:nvPicPr>
          <p:cNvPr id="4" name="内容占位符 3" descr="需求__序列图__处理请求__处理请求_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9880" y="2073275"/>
            <a:ext cx="9314815" cy="50507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功能性需求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主模块：包含一些Nginx的基本控制功能</a:t>
            </a:r>
            <a:endParaRPr lang="zh-CN" altLang="en-US"/>
          </a:p>
          <a:p>
            <a:r>
              <a:rPr lang="zh-CN" altLang="en-US"/>
              <a:t>事件模块：Nginx处理连接</a:t>
            </a:r>
            <a:endParaRPr lang="zh-CN" altLang="en-US"/>
          </a:p>
          <a:p>
            <a:r>
              <a:rPr lang="en-US" altLang="zh-CN"/>
              <a:t>HTTP</a:t>
            </a:r>
            <a:r>
              <a:rPr lang="zh-CN" altLang="en-US"/>
              <a:t>模块：</a:t>
            </a:r>
            <a:r>
              <a:rPr lang="en-US" altLang="zh-CN"/>
              <a:t>HTTP</a:t>
            </a:r>
            <a:r>
              <a:rPr lang="zh-CN" altLang="en-US"/>
              <a:t>请求处理，包括负载均衡，代理等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custom"/>
  <p:tag name="KSO_WM_TEMPLATE_INDEX" val="51"/>
</p:tagLst>
</file>

<file path=ppt/tags/tag2.xml><?xml version="1.0" encoding="utf-8"?>
<p:tagLst xmlns:p="http://schemas.openxmlformats.org/presentationml/2006/main">
  <p:tag name="KSO_WM_TEMPLATE_CATEGORY" val="custom"/>
  <p:tag name="KSO_WM_TEMPLATE_INDEX" val="51"/>
</p:tagLst>
</file>

<file path=ppt/tags/tag3.xml><?xml version="1.0" encoding="utf-8"?>
<p:tagLst xmlns:p="http://schemas.openxmlformats.org/presentationml/2006/main">
  <p:tag name="KSO_WM_TEMPLATE_CATEGORY" val="custom"/>
  <p:tag name="KSO_WM_TEMPLATE_INDEX" val="51"/>
</p:tagLst>
</file>

<file path=ppt/tags/tag4.xml><?xml version="1.0" encoding="utf-8"?>
<p:tagLst xmlns:p="http://schemas.openxmlformats.org/presentationml/2006/main">
  <p:tag name="KSO_WM_TEMPLATE_CATEGORY" val="custom"/>
  <p:tag name="KSO_WM_TEMPLATE_INDEX" val="51"/>
</p:tagLst>
</file>

<file path=ppt/tags/tag5.xml><?xml version="1.0" encoding="utf-8"?>
<p:tagLst xmlns:p="http://schemas.openxmlformats.org/presentationml/2006/main">
  <p:tag name="KSO_WM_TEMPLATE_CATEGORY" val="custom"/>
  <p:tag name="KSO_WM_TEMPLATE_INDEX" val="51"/>
</p:tagLst>
</file>

<file path=ppt/tags/tag6.xml><?xml version="1.0" encoding="utf-8"?>
<p:tagLst xmlns:p="http://schemas.openxmlformats.org/presentationml/2006/main">
  <p:tag name="KSO_WM_TEMPLATE_CATEGORY" val="custom"/>
  <p:tag name="KSO_WM_TEMPLATE_INDEX" val="51"/>
</p:tagLst>
</file>

<file path=ppt/theme/theme1.xml><?xml version="1.0" encoding="utf-8"?>
<a:theme xmlns:a="http://schemas.openxmlformats.org/drawingml/2006/main" name="自定义设计方案_2">
  <a:themeElements>
    <a:clrScheme name="自定义 33">
      <a:dk1>
        <a:srgbClr val="000000"/>
      </a:dk1>
      <a:lt1>
        <a:srgbClr val="FFFFFF"/>
      </a:lt1>
      <a:dk2>
        <a:srgbClr val="474E52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自定义设计方案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105</Words>
  <Application>Kingsoft Office WPP</Application>
  <PresentationFormat>全屏显示(4:3)</PresentationFormat>
  <Paragraphs>22</Paragraphs>
  <Slides>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自定义设计方案_2</vt:lpstr>
      <vt:lpstr>Nginx测试与开发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Nginx测试与开发</dc:title>
  <dc:creator>Microsoft Office 用户</dc:creator>
  <cp:lastModifiedBy>lxc</cp:lastModifiedBy>
  <cp:revision>59</cp:revision>
  <dcterms:created xsi:type="dcterms:W3CDTF">2016-03-17T05:56:00Z</dcterms:created>
  <dcterms:modified xsi:type="dcterms:W3CDTF">2016-03-25T03:17:16Z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