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测试</a:t>
            </a:r>
            <a:r>
              <a:rPr lang="zh-CN" altLang="en-US" sz="6600" dirty="0" smtClean="0"/>
              <a:t>需求评审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91880" y="5661248"/>
            <a:ext cx="4928592" cy="769640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组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Nginix</a:t>
            </a:r>
            <a:r>
              <a:rPr lang="zh-CN" altLang="en-US" dirty="0" smtClean="0"/>
              <a:t>测试与开发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995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整理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组提出的问题，制作自查清单</a:t>
            </a:r>
            <a:endParaRPr lang="en-US" altLang="zh-CN" dirty="0" smtClean="0"/>
          </a:p>
          <a:p>
            <a:r>
              <a:rPr lang="zh-CN" altLang="en-US" dirty="0" smtClean="0"/>
              <a:t>重新组织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测试需求说明书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添加对扩展功能的测试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7</a:t>
            </a:r>
            <a:r>
              <a:rPr lang="zh-CN" altLang="en-US" dirty="0" smtClean="0"/>
              <a:t>大类测试进行分工</a:t>
            </a:r>
            <a:endParaRPr lang="en-US" altLang="zh-CN" dirty="0" smtClean="0"/>
          </a:p>
          <a:p>
            <a:r>
              <a:rPr lang="zh-CN" altLang="en-US" dirty="0" smtClean="0"/>
              <a:t>根据规范，整理出</a:t>
            </a:r>
            <a:r>
              <a:rPr lang="en-US" altLang="zh-CN" dirty="0" smtClean="0"/>
              <a:t>39</a:t>
            </a:r>
            <a:r>
              <a:rPr lang="zh-CN" altLang="en-US" dirty="0" smtClean="0"/>
              <a:t>个测试用例</a:t>
            </a:r>
            <a:endParaRPr lang="en-US" altLang="zh-CN" dirty="0" smtClean="0"/>
          </a:p>
          <a:p>
            <a:r>
              <a:rPr lang="zh-CN" altLang="en-US" dirty="0" smtClean="0"/>
              <a:t>梳理自查清单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9017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论坛上问题概要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共</a:t>
            </a:r>
            <a:r>
              <a:rPr lang="en-US" altLang="zh-CN" dirty="0" smtClean="0"/>
              <a:t>32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r>
              <a:rPr lang="zh-CN" altLang="en-US" dirty="0" smtClean="0"/>
              <a:t>错别字：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r>
              <a:rPr lang="zh-CN" altLang="en-US" dirty="0" smtClean="0"/>
              <a:t>格式问题：</a:t>
            </a:r>
            <a:r>
              <a:rPr lang="en-US" altLang="zh-CN" dirty="0" smtClean="0"/>
              <a:t>11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r>
              <a:rPr lang="zh-CN" altLang="en-US" dirty="0" smtClean="0"/>
              <a:t>测试用例问题：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r>
              <a:rPr lang="zh-CN" altLang="en-US" dirty="0" smtClean="0"/>
              <a:t>缺少东西：工作量估计、自我评价、测试原则、专业术语，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r>
              <a:rPr lang="zh-CN" altLang="en-US" dirty="0" smtClean="0"/>
              <a:t>其他：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条（表述不规范等）</a:t>
            </a:r>
            <a:endParaRPr lang="en-US" altLang="zh-CN" dirty="0" smtClean="0"/>
          </a:p>
          <a:p>
            <a:r>
              <a:rPr lang="zh-CN" altLang="en-US" dirty="0"/>
              <a:t>修订</a:t>
            </a:r>
            <a:r>
              <a:rPr lang="zh-CN" altLang="en-US" dirty="0" smtClean="0"/>
              <a:t>进展：</a:t>
            </a:r>
            <a:r>
              <a:rPr lang="en-US" altLang="zh-CN" dirty="0"/>
              <a:t>16TeamC\3.</a:t>
            </a:r>
            <a:r>
              <a:rPr lang="zh-CN" altLang="en-US" dirty="0"/>
              <a:t>项目提交文档</a:t>
            </a:r>
            <a:r>
              <a:rPr lang="en-US" altLang="zh-CN" dirty="0"/>
              <a:t>\3.3</a:t>
            </a:r>
            <a:r>
              <a:rPr lang="zh-CN" altLang="en-US" dirty="0"/>
              <a:t>测试需求规格说明书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docx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275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5257800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涉及到的“系统”主要有两</a:t>
            </a:r>
            <a:r>
              <a:rPr lang="zh-CN" altLang="zh-CN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/>
              <a:t>所选择的软件</a:t>
            </a:r>
            <a:r>
              <a:rPr lang="en-US" altLang="zh-CN" dirty="0" smtClean="0"/>
              <a:t>A</a:t>
            </a:r>
          </a:p>
          <a:p>
            <a:pPr lvl="1"/>
            <a:r>
              <a:rPr lang="zh-CN" altLang="en-US" dirty="0"/>
              <a:t>对</a:t>
            </a:r>
            <a:r>
              <a:rPr lang="zh-CN" altLang="en-US" dirty="0" smtClean="0"/>
              <a:t>软件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的扩展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A</a:t>
            </a:r>
          </a:p>
          <a:p>
            <a:pPr lvl="1"/>
            <a:r>
              <a:rPr lang="zh-CN" altLang="en-US" dirty="0" smtClean="0"/>
              <a:t>测试</a:t>
            </a:r>
            <a:r>
              <a:rPr lang="zh-CN" altLang="en-US" dirty="0"/>
              <a:t>其功能是否</a:t>
            </a:r>
            <a:r>
              <a:rPr lang="zh-CN" altLang="en-US" dirty="0" smtClean="0"/>
              <a:t>完整</a:t>
            </a:r>
            <a:endParaRPr lang="en-US" altLang="zh-CN" dirty="0"/>
          </a:p>
          <a:p>
            <a:pPr lvl="1"/>
            <a:r>
              <a:rPr lang="zh-CN" altLang="en-US" dirty="0" smtClean="0"/>
              <a:t>测试</a:t>
            </a:r>
            <a:r>
              <a:rPr lang="zh-CN" altLang="en-US" dirty="0"/>
              <a:t>其性能是否优于其他</a:t>
            </a:r>
            <a:r>
              <a:rPr lang="en-US" altLang="zh-CN" dirty="0"/>
              <a:t>web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B</a:t>
            </a:r>
          </a:p>
          <a:p>
            <a:pPr lvl="1"/>
            <a:r>
              <a:rPr lang="zh-CN" altLang="en-US" dirty="0"/>
              <a:t>其是否满足</a:t>
            </a:r>
            <a:r>
              <a:rPr lang="en-US" altLang="zh-CN" dirty="0"/>
              <a:t>《</a:t>
            </a:r>
            <a:r>
              <a:rPr lang="zh-CN" altLang="en-US" dirty="0"/>
              <a:t>需求规格说明书</a:t>
            </a:r>
            <a:r>
              <a:rPr lang="en-US" altLang="zh-CN" dirty="0"/>
              <a:t>》</a:t>
            </a:r>
            <a:r>
              <a:rPr lang="zh-CN" altLang="en-US" dirty="0"/>
              <a:t>中提到的基本功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pPr lvl="1"/>
            <a:r>
              <a:rPr lang="zh-CN" altLang="en-US" dirty="0"/>
              <a:t>配置文件可视化、监控是否完整、稳定、</a:t>
            </a:r>
            <a:r>
              <a:rPr lang="zh-CN" altLang="en-US" dirty="0" smtClean="0"/>
              <a:t>可用</a:t>
            </a:r>
            <a:endParaRPr lang="en-US" altLang="zh-CN" dirty="0"/>
          </a:p>
          <a:p>
            <a:pPr lvl="1"/>
            <a:r>
              <a:rPr lang="zh-CN" altLang="en-US" dirty="0" smtClean="0"/>
              <a:t>对开发人员提</a:t>
            </a:r>
            <a:r>
              <a:rPr lang="en-US" altLang="zh-CN" dirty="0" smtClean="0"/>
              <a:t>issue</a:t>
            </a:r>
            <a:r>
              <a:rPr lang="zh-CN" altLang="en-US" dirty="0" smtClean="0"/>
              <a:t>，督促其改</a:t>
            </a:r>
            <a:r>
              <a:rPr lang="en-US" altLang="zh-CN" dirty="0" smtClean="0"/>
              <a:t>bug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8001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测试类别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496944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安装测试</a:t>
            </a:r>
            <a:endParaRPr lang="en-US" altLang="zh-CN" dirty="0" smtClean="0"/>
          </a:p>
          <a:p>
            <a:pPr lvl="1"/>
            <a:r>
              <a:rPr lang="zh-CN" altLang="en-US" dirty="0"/>
              <a:t>跨</a:t>
            </a:r>
            <a:r>
              <a:rPr lang="zh-CN" altLang="en-US" dirty="0" smtClean="0"/>
              <a:t>平台安装</a:t>
            </a:r>
            <a:endParaRPr lang="en-US" altLang="zh-CN" dirty="0" smtClean="0"/>
          </a:p>
          <a:p>
            <a:r>
              <a:rPr lang="zh-CN" altLang="en-US" dirty="0" smtClean="0"/>
              <a:t>功能测试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静态文件测试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动态网页测试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可视化模块测试（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非功能测试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可靠性测试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226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484784"/>
            <a:ext cx="3744416" cy="5040560"/>
          </a:xfrm>
        </p:spPr>
        <p:txBody>
          <a:bodyPr/>
          <a:lstStyle/>
          <a:p>
            <a:r>
              <a:rPr lang="zh-CN" altLang="en-US" dirty="0" smtClean="0"/>
              <a:t>借鉴了</a:t>
            </a:r>
            <a:r>
              <a:rPr lang="en-US" altLang="zh-CN" dirty="0" smtClean="0"/>
              <a:t>A</a:t>
            </a:r>
            <a:r>
              <a:rPr lang="zh-CN" altLang="en-US" dirty="0" smtClean="0"/>
              <a:t>组的表（感谢</a:t>
            </a:r>
            <a:r>
              <a:rPr lang="en-US" altLang="zh-CN" dirty="0" smtClean="0"/>
              <a:t>A</a:t>
            </a:r>
            <a:r>
              <a:rPr lang="zh-CN" altLang="en-US" dirty="0" smtClean="0"/>
              <a:t>组</a:t>
            </a:r>
            <a:r>
              <a:rPr lang="en-US" altLang="zh-CN" dirty="0"/>
              <a:t>^_^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添加了对应需求文档中关系</a:t>
            </a:r>
            <a:endParaRPr lang="en-US" altLang="zh-CN" dirty="0" smtClean="0"/>
          </a:p>
          <a:p>
            <a:r>
              <a:rPr lang="zh-CN" altLang="en-US" dirty="0" smtClean="0"/>
              <a:t>添加了工作量估计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049312" y="1297373"/>
            <a:ext cx="4959612" cy="5585208"/>
            <a:chOff x="4184388" y="1272792"/>
            <a:chExt cx="4959612" cy="5585208"/>
          </a:xfrm>
        </p:grpSpPr>
        <p:pic>
          <p:nvPicPr>
            <p:cNvPr id="1025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4388" y="1272792"/>
              <a:ext cx="4824536" cy="5585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圆角矩形 5"/>
            <p:cNvSpPr/>
            <p:nvPr/>
          </p:nvSpPr>
          <p:spPr>
            <a:xfrm>
              <a:off x="7954752" y="1272792"/>
              <a:ext cx="1189248" cy="572032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355976" y="5949280"/>
              <a:ext cx="1189248" cy="572032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9595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91264" cy="518457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安装测试</a:t>
            </a:r>
            <a:endParaRPr lang="en-US" altLang="zh-CN" dirty="0"/>
          </a:p>
          <a:p>
            <a:pPr lvl="1"/>
            <a:r>
              <a:rPr lang="zh-CN" altLang="en-US" dirty="0"/>
              <a:t>跨平台</a:t>
            </a:r>
            <a:r>
              <a:rPr lang="zh-CN" altLang="en-US" dirty="0" smtClean="0"/>
              <a:t>安装（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/>
              <a:t>功能测试</a:t>
            </a:r>
            <a:endParaRPr lang="en-US" altLang="zh-CN" dirty="0"/>
          </a:p>
          <a:p>
            <a:pPr lvl="1"/>
            <a:r>
              <a:rPr lang="zh-CN" altLang="en-US" dirty="0"/>
              <a:t>静态文件</a:t>
            </a:r>
            <a:r>
              <a:rPr lang="zh-CN" altLang="en-US" dirty="0" smtClean="0"/>
              <a:t>测试（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动态网页</a:t>
            </a:r>
            <a:r>
              <a:rPr lang="zh-CN" altLang="en-US" dirty="0" smtClean="0"/>
              <a:t>测试（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配置</a:t>
            </a:r>
            <a:r>
              <a:rPr lang="zh-CN" altLang="en-US" dirty="0" smtClean="0"/>
              <a:t>测试（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可视化</a:t>
            </a:r>
            <a:r>
              <a:rPr lang="zh-CN" altLang="en-US" dirty="0" smtClean="0"/>
              <a:t>模块测试（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/>
              <a:t>非功能测试</a:t>
            </a:r>
            <a:endParaRPr lang="en-US" altLang="zh-CN" dirty="0"/>
          </a:p>
          <a:p>
            <a:pPr lvl="1"/>
            <a:r>
              <a:rPr lang="zh-CN" altLang="en-US" dirty="0"/>
              <a:t>可靠性</a:t>
            </a:r>
            <a:r>
              <a:rPr lang="zh-CN" altLang="en-US" dirty="0" smtClean="0"/>
              <a:t>测试（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性能</a:t>
            </a:r>
            <a:r>
              <a:rPr lang="zh-CN" altLang="en-US" dirty="0" smtClean="0"/>
              <a:t>测试（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0609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自我评价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覆盖率</a:t>
            </a:r>
            <a:endParaRPr lang="en-US" altLang="zh-CN" dirty="0" smtClean="0"/>
          </a:p>
          <a:p>
            <a:pPr lvl="1"/>
            <a:r>
              <a:rPr lang="zh-CN" altLang="en-US" dirty="0"/>
              <a:t>基本覆盖了需求文章中提到功能性、非功能性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r>
              <a:rPr lang="zh-CN" altLang="en-US" dirty="0" smtClean="0"/>
              <a:t>可追踪</a:t>
            </a:r>
            <a:endParaRPr lang="en-US" altLang="zh-CN" dirty="0" smtClean="0"/>
          </a:p>
          <a:p>
            <a:r>
              <a:rPr lang="zh-CN" altLang="en-US" dirty="0" smtClean="0"/>
              <a:t>工作量估计</a:t>
            </a:r>
            <a:endParaRPr lang="en-US" altLang="zh-CN" dirty="0" smtClean="0"/>
          </a:p>
          <a:p>
            <a:r>
              <a:rPr lang="zh-CN" altLang="en-US" dirty="0" smtClean="0"/>
              <a:t>步骤详细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5388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307</Words>
  <Application>Microsoft Office PowerPoint</Application>
  <PresentationFormat>全屏显示(4:3)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测试需求评审</vt:lpstr>
      <vt:lpstr>进度概要</vt:lpstr>
      <vt:lpstr>论坛上问题概要</vt:lpstr>
      <vt:lpstr>测试目标</vt:lpstr>
      <vt:lpstr>测试类别</vt:lpstr>
      <vt:lpstr>测试用例表</vt:lpstr>
      <vt:lpstr>测试用例统计</vt:lpstr>
      <vt:lpstr>自我评价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测试需求评审</dc:title>
  <dc:creator>forwil</dc:creator>
  <cp:lastModifiedBy>forwil</cp:lastModifiedBy>
  <cp:revision>75</cp:revision>
  <dcterms:created xsi:type="dcterms:W3CDTF">2016-05-20T09:13:29Z</dcterms:created>
  <dcterms:modified xsi:type="dcterms:W3CDTF">2016-05-20T10:17:30Z</dcterms:modified>
</cp:coreProperties>
</file>