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zh-CN" altLang="en-US" dirty="0" smtClean="0"/>
              <a:t>需求评审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91880" y="5661248"/>
            <a:ext cx="4928592" cy="769640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组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Nginix</a:t>
            </a:r>
            <a:r>
              <a:rPr lang="zh-CN" altLang="en-US" dirty="0" smtClean="0"/>
              <a:t>测试与开发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99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整理</a:t>
            </a:r>
            <a:r>
              <a:rPr lang="en-US" altLang="zh-CN" dirty="0" smtClean="0"/>
              <a:t>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组提出的问题，制作自查清单</a:t>
            </a:r>
            <a:endParaRPr lang="en-US" altLang="zh-CN" dirty="0" smtClean="0"/>
          </a:p>
          <a:p>
            <a:r>
              <a:rPr lang="zh-CN" altLang="en-US" dirty="0" smtClean="0"/>
              <a:t>重新组织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测试需求说明书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添加对扩展功能的测试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7</a:t>
            </a:r>
            <a:r>
              <a:rPr lang="zh-CN" altLang="en-US" dirty="0" smtClean="0"/>
              <a:t>大类测试进行分工</a:t>
            </a:r>
            <a:endParaRPr lang="en-US" altLang="zh-CN" dirty="0" smtClean="0"/>
          </a:p>
          <a:p>
            <a:r>
              <a:rPr lang="zh-CN" altLang="en-US" dirty="0" smtClean="0"/>
              <a:t>根据规范，整理出</a:t>
            </a:r>
            <a:r>
              <a:rPr lang="en-US" altLang="zh-CN" dirty="0" smtClean="0"/>
              <a:t>39</a:t>
            </a:r>
            <a:r>
              <a:rPr lang="zh-CN" altLang="en-US" dirty="0" smtClean="0"/>
              <a:t>个测试用例</a:t>
            </a:r>
            <a:endParaRPr lang="en-US" altLang="zh-CN" dirty="0" smtClean="0"/>
          </a:p>
          <a:p>
            <a:r>
              <a:rPr lang="zh-CN" altLang="en-US" dirty="0" smtClean="0"/>
              <a:t>梳理自查清单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901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论坛上问题概要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共</a:t>
            </a:r>
            <a:r>
              <a:rPr lang="en-US" altLang="zh-CN" dirty="0" smtClean="0"/>
              <a:t>32</a:t>
            </a:r>
            <a:r>
              <a:rPr lang="zh-CN" altLang="en-US" dirty="0" smtClean="0"/>
              <a:t>条</a:t>
            </a:r>
            <a:endParaRPr lang="en-US" altLang="zh-CN" dirty="0" smtClean="0"/>
          </a:p>
          <a:p>
            <a:r>
              <a:rPr lang="zh-CN" altLang="en-US" dirty="0" smtClean="0"/>
              <a:t>错别字：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</a:t>
            </a:r>
            <a:endParaRPr lang="en-US" altLang="zh-CN" dirty="0" smtClean="0"/>
          </a:p>
          <a:p>
            <a:r>
              <a:rPr lang="zh-CN" altLang="en-US" dirty="0" smtClean="0"/>
              <a:t>格式问题：</a:t>
            </a:r>
            <a:r>
              <a:rPr lang="en-US" altLang="zh-CN" dirty="0" smtClean="0"/>
              <a:t>11</a:t>
            </a:r>
            <a:r>
              <a:rPr lang="zh-CN" altLang="en-US" dirty="0" smtClean="0"/>
              <a:t>条</a:t>
            </a:r>
            <a:endParaRPr lang="en-US" altLang="zh-CN" dirty="0" smtClean="0"/>
          </a:p>
          <a:p>
            <a:r>
              <a:rPr lang="zh-CN" altLang="en-US" dirty="0" smtClean="0"/>
              <a:t>测试用例问题：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条</a:t>
            </a:r>
            <a:endParaRPr lang="en-US" altLang="zh-CN" dirty="0" smtClean="0"/>
          </a:p>
          <a:p>
            <a:r>
              <a:rPr lang="zh-CN" altLang="en-US" dirty="0" smtClean="0"/>
              <a:t>缺少东西：工作量估计、自我评价、测试原则、专业术语，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</a:t>
            </a:r>
            <a:endParaRPr lang="en-US" altLang="zh-CN" dirty="0" smtClean="0"/>
          </a:p>
          <a:p>
            <a:r>
              <a:rPr lang="zh-CN" altLang="en-US" dirty="0" smtClean="0"/>
              <a:t>其他：</a:t>
            </a:r>
            <a:r>
              <a:rPr lang="en-US" altLang="zh-CN" dirty="0" smtClean="0"/>
              <a:t>8</a:t>
            </a:r>
            <a:r>
              <a:rPr lang="zh-CN" altLang="en-US" smtClean="0"/>
              <a:t>条（表述不规范等）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27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104</Words>
  <Application>Microsoft Office PowerPoint</Application>
  <PresentationFormat>全屏显示(4:3)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测试需求评审</vt:lpstr>
      <vt:lpstr>进度概要</vt:lpstr>
      <vt:lpstr>论坛上问题概要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测试需求评审</dc:title>
  <dc:creator>forwil</dc:creator>
  <cp:lastModifiedBy>forwil</cp:lastModifiedBy>
  <cp:revision>11</cp:revision>
  <dcterms:created xsi:type="dcterms:W3CDTF">2016-05-20T09:13:29Z</dcterms:created>
  <dcterms:modified xsi:type="dcterms:W3CDTF">2016-05-20T09:27:55Z</dcterms:modified>
</cp:coreProperties>
</file>