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1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73"/>
    <p:restoredTop sz="95037"/>
  </p:normalViewPr>
  <p:slideViewPr>
    <p:cSldViewPr snapToGrid="0" snapToObjects="1">
      <p:cViewPr varScale="1">
        <p:scale>
          <a:sx n="78" d="100"/>
          <a:sy n="78" d="100"/>
        </p:scale>
        <p:origin x="192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20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2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3917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2014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5161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8515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7107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06106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28943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56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861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6978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51838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162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15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0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65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0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00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56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77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8746-E1BB-BE45-ABA8-858F6D9BFAF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271A-9764-3D46-A40F-DC84A37516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16/5/27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进度报告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4021444" y="5690398"/>
            <a:ext cx="4928592" cy="76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C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组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-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Nginix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宋体" charset="0"/>
                <a:cs typeface=""/>
              </a:rPr>
              <a:t>测试与开发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宋体" charset="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379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为自查清单添加问题位置信息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</a:t>
            </a:r>
            <a:r>
              <a:rPr lang="en-US" altLang="zh-CN" dirty="0" smtClean="0"/>
              <a:t>7</a:t>
            </a:r>
            <a:r>
              <a:rPr lang="zh-CN" altLang="en-US" dirty="0" smtClean="0"/>
              <a:t>大类、</a:t>
            </a:r>
            <a:r>
              <a:rPr lang="en-US" altLang="zh-CN" dirty="0"/>
              <a:t> 39</a:t>
            </a:r>
            <a:r>
              <a:rPr lang="zh-CN" altLang="en-US" dirty="0"/>
              <a:t>个测试</a:t>
            </a:r>
            <a:r>
              <a:rPr lang="zh-CN" altLang="en-US" dirty="0" smtClean="0"/>
              <a:t>用例进行分工测试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完成测试报告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更新</a:t>
            </a:r>
            <a:r>
              <a:rPr lang="en-US" altLang="zh-CN" dirty="0" err="1" smtClean="0"/>
              <a:t>mpp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添加统计数据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955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回顾测试目标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525780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涉及到的“系统”主要有两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pPr lvl="1"/>
            <a:r>
              <a:rPr lang="zh-CN" altLang="en-US" dirty="0"/>
              <a:t>所选择的软件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的扩展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A</a:t>
            </a:r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其功能是否</a:t>
            </a:r>
            <a:r>
              <a:rPr lang="zh-CN" altLang="en-US" dirty="0" smtClean="0"/>
              <a:t>完整</a:t>
            </a:r>
            <a:endParaRPr lang="en-US" altLang="zh-CN" dirty="0"/>
          </a:p>
          <a:p>
            <a:pPr lvl="1"/>
            <a:r>
              <a:rPr lang="zh-CN" altLang="en-US" dirty="0" smtClean="0"/>
              <a:t>测试</a:t>
            </a:r>
            <a:r>
              <a:rPr lang="zh-CN" altLang="en-US" dirty="0"/>
              <a:t>其性能是否优于其他</a:t>
            </a:r>
            <a:r>
              <a:rPr lang="en-US" altLang="zh-CN" dirty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/>
              <a:t>其是否满足</a:t>
            </a:r>
            <a:r>
              <a:rPr lang="en-US" altLang="zh-CN" dirty="0"/>
              <a:t>《</a:t>
            </a:r>
            <a:r>
              <a:rPr lang="zh-CN" altLang="en-US" dirty="0"/>
              <a:t>需求规格说明书</a:t>
            </a:r>
            <a:r>
              <a:rPr lang="en-US" altLang="zh-CN" dirty="0"/>
              <a:t>》</a:t>
            </a:r>
            <a:r>
              <a:rPr lang="zh-CN" altLang="en-US" dirty="0"/>
              <a:t>中提到的基本功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pPr lvl="1"/>
            <a:r>
              <a:rPr lang="zh-CN" altLang="en-US" dirty="0"/>
              <a:t>配置文件可视化、监控是否完整、稳定、</a:t>
            </a:r>
            <a:r>
              <a:rPr lang="zh-CN" altLang="en-US" dirty="0" smtClean="0"/>
              <a:t>可用</a:t>
            </a:r>
            <a:endParaRPr lang="en-US" altLang="zh-CN" dirty="0"/>
          </a:p>
          <a:p>
            <a:pPr lvl="1"/>
            <a:r>
              <a:rPr lang="zh-CN" altLang="en-US" dirty="0" smtClean="0"/>
              <a:t>对开发人员提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，督促其改</a:t>
            </a:r>
            <a:r>
              <a:rPr lang="en-US" altLang="zh-CN" dirty="0" smtClean="0"/>
              <a:t>bug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084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91264" cy="518457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安装测试</a:t>
            </a:r>
            <a:endParaRPr lang="en-US" altLang="zh-CN" dirty="0"/>
          </a:p>
          <a:p>
            <a:pPr lvl="1"/>
            <a:r>
              <a:rPr lang="zh-CN" altLang="en-US" dirty="0"/>
              <a:t>跨平台</a:t>
            </a:r>
            <a:r>
              <a:rPr lang="zh-CN" altLang="en-US" dirty="0" smtClean="0"/>
              <a:t>安装（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/>
              <a:t>功能</a:t>
            </a:r>
            <a:r>
              <a:rPr lang="zh-CN" altLang="en-US" dirty="0" smtClean="0"/>
              <a:t>测试</a:t>
            </a:r>
          </a:p>
          <a:p>
            <a:pPr lvl="1"/>
            <a:r>
              <a:rPr lang="zh-CN" altLang="en-US" dirty="0" smtClean="0"/>
              <a:t>静态</a:t>
            </a:r>
            <a:r>
              <a:rPr lang="zh-CN" altLang="en-US" dirty="0"/>
              <a:t>文件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动态网页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配置</a:t>
            </a:r>
            <a:r>
              <a:rPr lang="zh-CN" altLang="en-US" dirty="0" smtClean="0"/>
              <a:t>测试（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可视化</a:t>
            </a:r>
            <a:r>
              <a:rPr lang="zh-CN" altLang="en-US" dirty="0" smtClean="0"/>
              <a:t>模块测试（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）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非功能测试</a:t>
            </a:r>
            <a:endParaRPr lang="en-US" altLang="zh-CN" sz="3200" dirty="0"/>
          </a:p>
          <a:p>
            <a:pPr lvl="1"/>
            <a:r>
              <a:rPr lang="zh-CN" altLang="en-US" dirty="0"/>
              <a:t>可靠性</a:t>
            </a:r>
            <a:r>
              <a:rPr lang="zh-CN" altLang="en-US" dirty="0"/>
              <a:t>测试（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sz="2800" dirty="0" smtClean="0"/>
              <a:t>性能</a:t>
            </a:r>
            <a:r>
              <a:rPr lang="zh-CN" altLang="en-US" sz="2800" dirty="0"/>
              <a:t>测试（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336473" y="199505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1168" y="296698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1168" y="347725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79273" y="393892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3879273" y="588564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✔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93673" y="4447501"/>
            <a:ext cx="264687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部分</a:t>
            </a:r>
            <a:r>
              <a:rPr lang="zh-CN" altLang="en-US" sz="2400" dirty="0"/>
              <a:t>功能没有实现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004140" y="5339042"/>
            <a:ext cx="265168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7</a:t>
            </a:r>
            <a:r>
              <a:rPr lang="zh-CN" altLang="en-US" sz="2400" dirty="0"/>
              <a:t>*</a:t>
            </a:r>
            <a:r>
              <a:rPr lang="en-US" altLang="zh-CN" sz="2400" dirty="0"/>
              <a:t>24</a:t>
            </a:r>
            <a:r>
              <a:rPr lang="zh-CN" altLang="en-US" sz="2400" dirty="0"/>
              <a:t>小时还没测完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3300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脚本与文件：</a:t>
            </a:r>
            <a:r>
              <a:rPr lang="en-US" altLang="zh-CN" dirty="0"/>
              <a:t>16TeamC/3.</a:t>
            </a:r>
            <a:r>
              <a:rPr lang="zh-CN" altLang="en-US" dirty="0"/>
              <a:t>项目提交文档</a:t>
            </a:r>
            <a:r>
              <a:rPr lang="en-US" altLang="zh-CN" dirty="0"/>
              <a:t>/3.4</a:t>
            </a:r>
            <a:r>
              <a:rPr lang="zh-CN" altLang="en-US" dirty="0"/>
              <a:t>测试报告</a:t>
            </a:r>
            <a:r>
              <a:rPr lang="en-US" altLang="zh-CN" dirty="0"/>
              <a:t>/</a:t>
            </a:r>
            <a:r>
              <a:rPr lang="en-US" altLang="zh-CN" dirty="0" err="1" smtClean="0"/>
              <a:t>test_script</a:t>
            </a:r>
            <a:endParaRPr lang="en-US" altLang="zh-CN" dirty="0"/>
          </a:p>
          <a:p>
            <a:r>
              <a:rPr lang="zh-CN" altLang="en-US" dirty="0" smtClean="0"/>
              <a:t>响应时间：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/>
              <a:t>比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快一倍：</a:t>
            </a:r>
            <a:r>
              <a:rPr lang="en-US" altLang="zh-CN" dirty="0" smtClean="0"/>
              <a:t>1494192:743442 pages/min</a:t>
            </a:r>
          </a:p>
          <a:p>
            <a:r>
              <a:rPr lang="zh-CN" altLang="en-US" dirty="0"/>
              <a:t>大</a:t>
            </a:r>
            <a:r>
              <a:rPr lang="zh-CN" altLang="en-US" dirty="0" smtClean="0"/>
              <a:t>文件测试：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 smtClean="0"/>
              <a:t>比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稍快（</a:t>
            </a:r>
            <a:r>
              <a:rPr lang="en-US" altLang="zh-CN" dirty="0" smtClean="0"/>
              <a:t>30M</a:t>
            </a:r>
            <a:r>
              <a:rPr lang="zh-CN" altLang="en-US" dirty="0" smtClean="0"/>
              <a:t>文件）：</a:t>
            </a:r>
            <a:r>
              <a:rPr lang="en-US" altLang="zh-CN" dirty="0" smtClean="0"/>
              <a:t>61836:55666 pages/min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9531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性能测试结果续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zh-CN" altLang="en-US" dirty="0" smtClean="0"/>
              <a:t>并发测试：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 smtClean="0"/>
              <a:t>并发速度快，但到达系统极限时，错误率高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00017"/>
              </p:ext>
            </p:extLst>
          </p:nvPr>
        </p:nvGraphicFramePr>
        <p:xfrm>
          <a:off x="722245" y="3047998"/>
          <a:ext cx="7573615" cy="27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23"/>
                <a:gridCol w="1514723"/>
                <a:gridCol w="1514723"/>
                <a:gridCol w="1514723"/>
                <a:gridCol w="1514723"/>
              </a:tblGrid>
              <a:tr h="4660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并发数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Speed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Fail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Speed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apa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Fail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apa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1494194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743442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3056348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2537512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2935264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2884202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2979576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2715886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/>
                </a:tc>
              </a:tr>
              <a:tr h="4660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2955028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2708682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61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性能测试结果</a:t>
            </a:r>
            <a:r>
              <a:rPr lang="zh-CN" altLang="en-US" dirty="0" smtClean="0"/>
              <a:t>续续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系统资源消耗测试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Nginx</a:t>
            </a:r>
            <a:r>
              <a:rPr lang="zh-CN" altLang="en-US" dirty="0" smtClean="0"/>
              <a:t>系统占用比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小很多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881"/>
              </p:ext>
            </p:extLst>
          </p:nvPr>
        </p:nvGraphicFramePr>
        <p:xfrm>
          <a:off x="672859" y="2849218"/>
          <a:ext cx="7782030" cy="254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406"/>
                <a:gridCol w="1556406"/>
                <a:gridCol w="1556406"/>
                <a:gridCol w="1556406"/>
                <a:gridCol w="1556406"/>
              </a:tblGrid>
              <a:tr h="3851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并发数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MEM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ng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apa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MEM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err="1" smtClean="0"/>
                        <a:t>apa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6440KB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6828KB</a:t>
                      </a:r>
                      <a:endParaRPr lang="zh-CN" altLang="en-US" dirty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20604KB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427168KB</a:t>
                      </a:r>
                      <a:endParaRPr lang="zh-CN" altLang="en-US" dirty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20604KB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427168KB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20604KB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427168KB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318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20604KB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427168KB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684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 smtClean="0"/>
              <a:t>对于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系统状态的监控和控制，只实现了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，后台逻辑没有</a:t>
            </a:r>
            <a:r>
              <a:rPr kumimoji="1" lang="zh-CN" altLang="en-US" dirty="0" smtClean="0"/>
              <a:t>实现</a:t>
            </a:r>
          </a:p>
          <a:p>
            <a:pPr>
              <a:lnSpc>
                <a:spcPct val="200000"/>
              </a:lnSpc>
            </a:pP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小时测试未完成，待补充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19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自我评价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 smtClean="0"/>
              <a:t>符合测试需求中提到的目标</a:t>
            </a:r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需求</a:t>
            </a:r>
            <a:r>
              <a:rPr kumimoji="1" lang="en-US" altLang="zh-CN" dirty="0"/>
              <a:t>-</a:t>
            </a:r>
            <a:r>
              <a:rPr kumimoji="1" lang="zh-CN" altLang="en-US" dirty="0" smtClean="0"/>
              <a:t>测试需求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测试 追踪完整</a:t>
            </a:r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测试用例完整详实</a:t>
            </a:r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未完整开发的需求，需要修改相应文档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735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418</Words>
  <Application>Microsoft Macintosh PowerPoint</Application>
  <PresentationFormat>全屏显示(4:3)</PresentationFormat>
  <Paragraphs>119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宋体</vt:lpstr>
      <vt:lpstr>Arial</vt:lpstr>
      <vt:lpstr>Office 主题</vt:lpstr>
      <vt:lpstr>1_Office 主题</vt:lpstr>
      <vt:lpstr>进度报告</vt:lpstr>
      <vt:lpstr>进度概要</vt:lpstr>
      <vt:lpstr>回顾测试目标</vt:lpstr>
      <vt:lpstr>测试结果统计</vt:lpstr>
      <vt:lpstr>性能测试结果</vt:lpstr>
      <vt:lpstr>性能测试结果续</vt:lpstr>
      <vt:lpstr>性能测试结果续续</vt:lpstr>
      <vt:lpstr>问题</vt:lpstr>
      <vt:lpstr>自我评价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测试报告</dc:title>
  <dc:creator>Microsoft Office 用户</dc:creator>
  <cp:lastModifiedBy>Microsoft Office 用户</cp:lastModifiedBy>
  <cp:revision>41</cp:revision>
  <dcterms:created xsi:type="dcterms:W3CDTF">2016-05-27T07:06:22Z</dcterms:created>
  <dcterms:modified xsi:type="dcterms:W3CDTF">2016-05-27T12:01:56Z</dcterms:modified>
</cp:coreProperties>
</file>