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986"/>
    <p:restoredTop sz="50000"/>
  </p:normalViewPr>
  <p:slideViewPr>
    <p:cSldViewPr snapToGrid="0" snapToObjects="1">
      <p:cViewPr varScale="1">
        <p:scale>
          <a:sx n="93" d="100"/>
          <a:sy n="93" d="100"/>
        </p:scale>
        <p:origin x="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39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20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22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3917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72014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551616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8515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71074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106106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2894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3563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861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06978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51838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71629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415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08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65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30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00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56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77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67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94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进度报告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4021444" y="5690398"/>
            <a:ext cx="4928592" cy="76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C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组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-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Nginix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测试与开发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宋体" charset="0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63793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zh-CN" altLang="en-US" dirty="0" smtClean="0"/>
              <a:t>自查清单</a:t>
            </a:r>
            <a:r>
              <a:rPr lang="zh-CN" altLang="en-US" dirty="0" smtClean="0"/>
              <a:t>添加问题位置信息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7</a:t>
            </a:r>
            <a:r>
              <a:rPr lang="zh-CN" altLang="en-US" dirty="0" smtClean="0"/>
              <a:t>大类、</a:t>
            </a:r>
            <a:r>
              <a:rPr lang="en-US" altLang="zh-CN" dirty="0"/>
              <a:t> 39</a:t>
            </a:r>
            <a:r>
              <a:rPr lang="zh-CN" altLang="en-US" dirty="0"/>
              <a:t>个测试</a:t>
            </a:r>
            <a:r>
              <a:rPr lang="zh-CN" altLang="en-US" dirty="0" smtClean="0"/>
              <a:t>用例</a:t>
            </a:r>
            <a:r>
              <a:rPr lang="zh-CN" altLang="en-US" dirty="0" smtClean="0"/>
              <a:t>进行分工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zh-CN" altLang="en-US" dirty="0" smtClean="0"/>
              <a:t>完成测试报告</a:t>
            </a:r>
          </a:p>
          <a:p>
            <a:r>
              <a:rPr lang="zh-CN" altLang="en-US" dirty="0" smtClean="0"/>
              <a:t>更新</a:t>
            </a:r>
            <a:r>
              <a:rPr lang="en-US" altLang="zh-CN" dirty="0" err="1" smtClean="0"/>
              <a:t>mpp</a:t>
            </a:r>
            <a:endParaRPr lang="zh-CN" altLang="en-US" dirty="0" smtClean="0"/>
          </a:p>
          <a:p>
            <a:r>
              <a:rPr lang="zh-CN" altLang="en-US" dirty="0" smtClean="0"/>
              <a:t>添加统计数据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9554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r>
              <a:rPr lang="zh-CN" altLang="en-US" dirty="0" smtClean="0"/>
              <a:t>测试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5257800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涉及到的“系统”主要有两</a:t>
            </a:r>
            <a:r>
              <a:rPr lang="zh-CN" altLang="zh-CN" dirty="0" smtClean="0"/>
              <a:t>个</a:t>
            </a:r>
            <a:endParaRPr lang="en-US" altLang="zh-CN" dirty="0" smtClean="0"/>
          </a:p>
          <a:p>
            <a:pPr lvl="1"/>
            <a:r>
              <a:rPr lang="zh-CN" altLang="en-US" dirty="0"/>
              <a:t>所选择的软件</a:t>
            </a:r>
            <a:r>
              <a:rPr lang="en-US" altLang="zh-CN" dirty="0" smtClean="0"/>
              <a:t>A</a:t>
            </a:r>
          </a:p>
          <a:p>
            <a:pPr lvl="1"/>
            <a:r>
              <a:rPr lang="zh-CN" altLang="en-US" dirty="0"/>
              <a:t>对</a:t>
            </a:r>
            <a:r>
              <a:rPr lang="zh-CN" altLang="en-US" dirty="0" smtClean="0"/>
              <a:t>软件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的扩展</a:t>
            </a:r>
            <a:r>
              <a:rPr lang="en-US" altLang="zh-CN" dirty="0" smtClean="0"/>
              <a:t>B</a:t>
            </a:r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A</a:t>
            </a:r>
          </a:p>
          <a:p>
            <a:pPr lvl="1"/>
            <a:r>
              <a:rPr lang="zh-CN" altLang="en-US" dirty="0" smtClean="0"/>
              <a:t>测试</a:t>
            </a:r>
            <a:r>
              <a:rPr lang="zh-CN" altLang="en-US" dirty="0"/>
              <a:t>其功能是否</a:t>
            </a:r>
            <a:r>
              <a:rPr lang="zh-CN" altLang="en-US" dirty="0" smtClean="0"/>
              <a:t>完整</a:t>
            </a:r>
            <a:endParaRPr lang="en-US" altLang="zh-CN" dirty="0"/>
          </a:p>
          <a:p>
            <a:pPr lvl="1"/>
            <a:r>
              <a:rPr lang="zh-CN" altLang="en-US" dirty="0" smtClean="0"/>
              <a:t>测试</a:t>
            </a:r>
            <a:r>
              <a:rPr lang="zh-CN" altLang="en-US" dirty="0"/>
              <a:t>其性能是否优于其他</a:t>
            </a:r>
            <a:r>
              <a:rPr lang="en-US" altLang="zh-CN" dirty="0"/>
              <a:t>web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B</a:t>
            </a:r>
          </a:p>
          <a:p>
            <a:pPr lvl="1"/>
            <a:r>
              <a:rPr lang="zh-CN" altLang="en-US" dirty="0"/>
              <a:t>其是否满足</a:t>
            </a:r>
            <a:r>
              <a:rPr lang="en-US" altLang="zh-CN" dirty="0"/>
              <a:t>《</a:t>
            </a:r>
            <a:r>
              <a:rPr lang="zh-CN" altLang="en-US" dirty="0"/>
              <a:t>需求规格说明书</a:t>
            </a:r>
            <a:r>
              <a:rPr lang="en-US" altLang="zh-CN" dirty="0"/>
              <a:t>》</a:t>
            </a:r>
            <a:r>
              <a:rPr lang="zh-CN" altLang="en-US" dirty="0"/>
              <a:t>中提到的基本功</a:t>
            </a:r>
            <a:r>
              <a:rPr lang="zh-CN" altLang="en-US" dirty="0" smtClean="0"/>
              <a:t>能</a:t>
            </a:r>
            <a:endParaRPr lang="en-US" altLang="zh-CN" dirty="0" smtClean="0"/>
          </a:p>
          <a:p>
            <a:pPr lvl="1"/>
            <a:r>
              <a:rPr lang="zh-CN" altLang="en-US" dirty="0"/>
              <a:t>配置文件可视化、监控是否完整、稳定、</a:t>
            </a:r>
            <a:r>
              <a:rPr lang="zh-CN" altLang="en-US" dirty="0" smtClean="0"/>
              <a:t>可用</a:t>
            </a:r>
            <a:endParaRPr lang="en-US" altLang="zh-CN" dirty="0"/>
          </a:p>
          <a:p>
            <a:pPr lvl="1"/>
            <a:r>
              <a:rPr lang="zh-CN" altLang="en-US" dirty="0" smtClean="0"/>
              <a:t>对开发人员提</a:t>
            </a:r>
            <a:r>
              <a:rPr lang="en-US" altLang="zh-CN" dirty="0" smtClean="0"/>
              <a:t>issue</a:t>
            </a:r>
            <a:r>
              <a:rPr lang="zh-CN" altLang="en-US" dirty="0" smtClean="0"/>
              <a:t>，督促其改</a:t>
            </a:r>
            <a:r>
              <a:rPr lang="en-US" altLang="zh-CN" dirty="0" smtClean="0"/>
              <a:t>bug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0849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r>
              <a:rPr lang="zh-CN" altLang="en-US" dirty="0" smtClean="0"/>
              <a:t>结果</a:t>
            </a:r>
            <a:r>
              <a:rPr lang="zh-CN" altLang="en-US" dirty="0" smtClean="0"/>
              <a:t>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291264" cy="5184576"/>
          </a:xfrm>
        </p:spPr>
        <p:txBody>
          <a:bodyPr>
            <a:normAutofit/>
          </a:bodyPr>
          <a:lstStyle/>
          <a:p>
            <a:r>
              <a:rPr lang="zh-CN" altLang="en-US" dirty="0"/>
              <a:t>安装测试</a:t>
            </a:r>
            <a:endParaRPr lang="en-US" altLang="zh-CN" dirty="0"/>
          </a:p>
          <a:p>
            <a:pPr lvl="1"/>
            <a:r>
              <a:rPr lang="zh-CN" altLang="en-US" dirty="0"/>
              <a:t>跨平台</a:t>
            </a:r>
            <a:r>
              <a:rPr lang="zh-CN" altLang="en-US" dirty="0" smtClean="0"/>
              <a:t>安装（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/>
              <a:t>功能测试</a:t>
            </a:r>
            <a:endParaRPr lang="en-US" altLang="zh-CN" dirty="0"/>
          </a:p>
          <a:p>
            <a:pPr lvl="1"/>
            <a:r>
              <a:rPr lang="zh-CN" altLang="en-US" dirty="0"/>
              <a:t>静态文件</a:t>
            </a:r>
            <a:r>
              <a:rPr lang="zh-CN" altLang="en-US" dirty="0" smtClean="0"/>
              <a:t>测试（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动态网页</a:t>
            </a:r>
            <a:r>
              <a:rPr lang="zh-CN" altLang="en-US" dirty="0" smtClean="0"/>
              <a:t>测试（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配置</a:t>
            </a:r>
            <a:r>
              <a:rPr lang="zh-CN" altLang="en-US" dirty="0" smtClean="0"/>
              <a:t>测试（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可视化</a:t>
            </a:r>
            <a:r>
              <a:rPr lang="zh-CN" altLang="en-US" dirty="0" smtClean="0"/>
              <a:t>模块测试（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336473" y="199505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✔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000" y="315189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✔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65073" y="370809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✔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79273" y="416975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✔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300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测试结果统计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非功能测试</a:t>
            </a:r>
            <a:endParaRPr lang="en-US" altLang="zh-CN" dirty="0"/>
          </a:p>
          <a:p>
            <a:pPr lvl="1"/>
            <a:r>
              <a:rPr lang="zh-CN" altLang="en-US" dirty="0"/>
              <a:t>可靠性测试（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性能测试（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7093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81956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自我评价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符合测试需求中提到的目标</a:t>
            </a:r>
          </a:p>
          <a:p>
            <a:r>
              <a:rPr kumimoji="1" lang="zh-CN" altLang="en-US" dirty="0" smtClean="0"/>
              <a:t>需求</a:t>
            </a:r>
            <a:r>
              <a:rPr kumimoji="1" lang="en-US" altLang="zh-CN" dirty="0"/>
              <a:t>-</a:t>
            </a:r>
            <a:r>
              <a:rPr kumimoji="1" lang="zh-CN" altLang="en-US" dirty="0" smtClean="0"/>
              <a:t>测试需求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测试 追踪完整</a:t>
            </a:r>
          </a:p>
          <a:p>
            <a:r>
              <a:rPr kumimoji="1" lang="zh-CN" altLang="en-US" dirty="0" smtClean="0"/>
              <a:t>测试用例完整详实</a:t>
            </a:r>
          </a:p>
          <a:p>
            <a:r>
              <a:rPr kumimoji="1" lang="zh-CN" altLang="en-US" dirty="0" smtClean="0"/>
              <a:t>未完整开发的需求，需要修改相应文档</a:t>
            </a:r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73542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202</Words>
  <Application>Microsoft Macintosh PowerPoint</Application>
  <PresentationFormat>全屏显示(4:3)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宋体</vt:lpstr>
      <vt:lpstr>Arial</vt:lpstr>
      <vt:lpstr>Office 主题</vt:lpstr>
      <vt:lpstr>1_Office 主题</vt:lpstr>
      <vt:lpstr>进度报告</vt:lpstr>
      <vt:lpstr>进度概要</vt:lpstr>
      <vt:lpstr>回顾测试目标</vt:lpstr>
      <vt:lpstr>测试结果统计</vt:lpstr>
      <vt:lpstr>测试结果统计</vt:lpstr>
      <vt:lpstr>问题</vt:lpstr>
      <vt:lpstr>自我评价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测试报告</dc:title>
  <dc:creator>Microsoft Office 用户</dc:creator>
  <cp:lastModifiedBy>Microsoft Office 用户</cp:lastModifiedBy>
  <cp:revision>4</cp:revision>
  <dcterms:created xsi:type="dcterms:W3CDTF">2016-05-27T07:06:22Z</dcterms:created>
  <dcterms:modified xsi:type="dcterms:W3CDTF">2016-05-27T08:07:59Z</dcterms:modified>
</cp:coreProperties>
</file>