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85673" autoAdjust="0"/>
  </p:normalViewPr>
  <p:slideViewPr>
    <p:cSldViewPr snapToGrid="0" snapToObjects="1">
      <p:cViewPr varScale="1">
        <p:scale>
          <a:sx n="77" d="100"/>
          <a:sy n="7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B6635-575B-0C42-898D-37167595ED80}" type="datetimeFigureOut">
              <a:rPr kumimoji="1" lang="zh-CN" altLang="en-US" smtClean="0"/>
              <a:t>2016/3/17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23D29-C40C-0346-802A-E643F7B2F8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1809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是一款功能强大且高性能的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和反向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代理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服务器，其特点是占有内存少，并发能力强，稳定性好。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可以在大多数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或类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系统上编译运行，如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FreeBSD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Solaris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等，并且官方还提供了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下的可执行版本。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目前已经成为市场份额仅次于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服务器，被全球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亿个网站采用，而且在规模较大和对性能要求较高的网站、互联网服务中更为流行，几乎有成为标配的趋势。它也很好地适应了目前移动化、系统内外通过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集成的需求。目前，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Netflix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Wordpress.com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、百度、新浪、网易、腾讯等国内外众多知名网站中应用。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23D29-C40C-0346-802A-E643F7B2F84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89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23D29-C40C-0346-802A-E643F7B2F84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4032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609601"/>
            <a:ext cx="6507167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0"/>
            <a:ext cx="6507167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9470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732865"/>
            <a:ext cx="7429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709" y="932112"/>
            <a:ext cx="6169458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5299603"/>
            <a:ext cx="74295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9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09602"/>
            <a:ext cx="74294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343400"/>
            <a:ext cx="74295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35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7868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609602"/>
            <a:ext cx="6972299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3352800"/>
            <a:ext cx="66294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343400"/>
            <a:ext cx="74295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1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3308581"/>
            <a:ext cx="74295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777381"/>
            <a:ext cx="74295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65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7868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609602"/>
            <a:ext cx="6972299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3886200"/>
            <a:ext cx="74295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775200"/>
            <a:ext cx="74295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1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09602"/>
            <a:ext cx="74294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3505200"/>
            <a:ext cx="74295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343400"/>
            <a:ext cx="74295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10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40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673" y="609600"/>
            <a:ext cx="1657886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9" y="609600"/>
            <a:ext cx="565785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7190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5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60" y="3308581"/>
            <a:ext cx="65151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3259" y="4777381"/>
            <a:ext cx="6515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078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2667000"/>
            <a:ext cx="36576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959" y="2667000"/>
            <a:ext cx="36576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9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961" y="2658533"/>
            <a:ext cx="344169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9" y="3243263"/>
            <a:ext cx="36576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2350" y="2667000"/>
            <a:ext cx="345321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3243263"/>
            <a:ext cx="36576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57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705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600200"/>
            <a:ext cx="266184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859" y="609601"/>
            <a:ext cx="44577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971800"/>
            <a:ext cx="266184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2868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600200"/>
            <a:ext cx="40005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5300" y="-18288"/>
            <a:ext cx="245744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971800"/>
            <a:ext cx="40005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5883276"/>
            <a:ext cx="685800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382905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5883276"/>
            <a:ext cx="241925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4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667000"/>
            <a:ext cx="7429499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5883276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5883276"/>
            <a:ext cx="41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65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  <p:sldLayoutId id="2147484014" r:id="rId13"/>
    <p:sldLayoutId id="2147484015" r:id="rId14"/>
    <p:sldLayoutId id="2147484016" r:id="rId15"/>
    <p:sldLayoutId id="2147484017" r:id="rId16"/>
    <p:sldLayoutId id="21474840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921" y="790330"/>
            <a:ext cx="6710130" cy="2209139"/>
          </a:xfrm>
        </p:spPr>
        <p:txBody>
          <a:bodyPr>
            <a:normAutofit/>
          </a:bodyPr>
          <a:lstStyle/>
          <a:p>
            <a:r>
              <a:rPr kumimoji="1" lang="en-US" altLang="zh-CN" sz="6000" dirty="0" err="1" smtClean="0"/>
              <a:t>Nginx</a:t>
            </a:r>
            <a:r>
              <a:rPr kumimoji="1" lang="zh-CN" altLang="en-US" sz="6000" dirty="0" smtClean="0"/>
              <a:t>测试与开发</a:t>
            </a:r>
            <a:endParaRPr kumimoji="1"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7664" y="6039852"/>
            <a:ext cx="3866336" cy="818148"/>
          </a:xfrm>
        </p:spPr>
        <p:txBody>
          <a:bodyPr/>
          <a:lstStyle/>
          <a:p>
            <a:r>
              <a:rPr kumimoji="1" lang="zh-CN" altLang="en-US" dirty="0" smtClean="0"/>
              <a:t>软件工程实验项目</a:t>
            </a:r>
            <a:r>
              <a:rPr kumimoji="1" lang="en-US" altLang="zh-CN" dirty="0" smtClean="0"/>
              <a:t>-C</a:t>
            </a:r>
            <a:r>
              <a:rPr kumimoji="1" lang="zh-CN" altLang="en-US" dirty="0" smtClean="0"/>
              <a:t>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89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733" y="441159"/>
            <a:ext cx="7429499" cy="19050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团队简介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137" y="2346159"/>
            <a:ext cx="8283742" cy="391026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均为</a:t>
            </a:r>
            <a:r>
              <a:rPr lang="zh-CN" altLang="zh-CN" sz="2400" dirty="0" smtClean="0"/>
              <a:t>北航</a:t>
            </a:r>
            <a:r>
              <a:rPr lang="zh-CN" altLang="zh-CN" sz="2400" dirty="0"/>
              <a:t>软件工程专业研</a:t>
            </a:r>
            <a:r>
              <a:rPr lang="zh-CN" altLang="zh-CN" sz="2400" dirty="0" smtClean="0"/>
              <a:t>一</a:t>
            </a:r>
            <a:endParaRPr lang="en-US" altLang="zh-CN" sz="2400" dirty="0" smtClean="0"/>
          </a:p>
          <a:p>
            <a:r>
              <a:rPr lang="zh-CN" altLang="en-US" sz="2400" dirty="0" smtClean="0"/>
              <a:t>*</a:t>
            </a:r>
            <a:r>
              <a:rPr lang="zh-CN" altLang="zh-CN" sz="2400" dirty="0" smtClean="0"/>
              <a:t>黄新越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主要</a:t>
            </a:r>
            <a:r>
              <a:rPr lang="zh-CN" altLang="zh-CN" sz="2400" dirty="0"/>
              <a:t>研究方向为数据挖掘与软件</a:t>
            </a:r>
            <a:r>
              <a:rPr lang="zh-CN" altLang="zh-CN" sz="2400" dirty="0" smtClean="0"/>
              <a:t>需求</a:t>
            </a:r>
            <a:r>
              <a:rPr lang="zh-CN" altLang="en-US" sz="2400" dirty="0" smtClean="0"/>
              <a:t>。</a:t>
            </a:r>
          </a:p>
          <a:p>
            <a:r>
              <a:rPr lang="zh-CN" altLang="zh-CN" sz="2400" dirty="0" smtClean="0"/>
              <a:t>李晓聪</a:t>
            </a:r>
            <a:r>
              <a:rPr lang="zh-CN" altLang="zh-CN" sz="2400" dirty="0" smtClean="0"/>
              <a:t>：主要</a:t>
            </a:r>
            <a:r>
              <a:rPr lang="zh-CN" altLang="zh-CN" sz="2400" dirty="0"/>
              <a:t>研究方向为需求工程。</a:t>
            </a:r>
          </a:p>
          <a:p>
            <a:r>
              <a:rPr lang="zh-CN" altLang="zh-CN" sz="2400" dirty="0" smtClean="0"/>
              <a:t>杨云</a:t>
            </a:r>
            <a:r>
              <a:rPr lang="zh-CN" altLang="zh-CN" sz="2400" dirty="0" smtClean="0"/>
              <a:t>：主要</a:t>
            </a:r>
            <a:r>
              <a:rPr lang="zh-CN" altLang="zh-CN" sz="2400" dirty="0"/>
              <a:t>研究方向为数据挖掘。</a:t>
            </a:r>
          </a:p>
          <a:p>
            <a:r>
              <a:rPr lang="zh-CN" altLang="zh-CN" sz="2400" dirty="0" smtClean="0"/>
              <a:t>余锋伟</a:t>
            </a:r>
            <a:r>
              <a:rPr lang="zh-CN" altLang="zh-CN" sz="2400" dirty="0" smtClean="0"/>
              <a:t>：主要</a:t>
            </a:r>
            <a:r>
              <a:rPr lang="zh-CN" altLang="zh-CN" sz="2400" dirty="0"/>
              <a:t>研究方向为编译优化。</a:t>
            </a:r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80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014" y="609600"/>
            <a:ext cx="7429499" cy="1905000"/>
          </a:xfrm>
        </p:spPr>
        <p:txBody>
          <a:bodyPr/>
          <a:lstStyle/>
          <a:p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010" y="2314938"/>
            <a:ext cx="7741549" cy="3476264"/>
          </a:xfrm>
        </p:spPr>
        <p:txBody>
          <a:bodyPr>
            <a:normAutofit lnSpcReduction="10000"/>
          </a:bodyPr>
          <a:lstStyle/>
          <a:p>
            <a:r>
              <a:rPr lang="zh-CN" altLang="zh-CN" sz="2400" dirty="0" smtClean="0">
                <a:solidFill>
                  <a:schemeClr val="tx1"/>
                </a:solidFill>
                <a:effectLst/>
              </a:rPr>
              <a:t>功能强大的</a:t>
            </a:r>
            <a:r>
              <a:rPr lang="en-US" altLang="zh-CN" sz="2400" dirty="0">
                <a:solidFill>
                  <a:schemeClr val="tx1"/>
                </a:solidFill>
                <a:effectLst/>
              </a:rPr>
              <a:t>Web</a:t>
            </a:r>
            <a:r>
              <a:rPr lang="zh-CN" altLang="zh-CN" sz="2400" dirty="0">
                <a:solidFill>
                  <a:schemeClr val="tx1"/>
                </a:solidFill>
                <a:effectLst/>
              </a:rPr>
              <a:t>和反向</a:t>
            </a:r>
            <a:r>
              <a:rPr lang="zh-CN" altLang="en-US" sz="2400" dirty="0">
                <a:solidFill>
                  <a:schemeClr val="tx1"/>
                </a:solidFill>
                <a:effectLst/>
              </a:rPr>
              <a:t>代理</a:t>
            </a:r>
            <a:r>
              <a:rPr lang="zh-CN" altLang="zh-CN" sz="2400" dirty="0" smtClean="0">
                <a:solidFill>
                  <a:schemeClr val="tx1"/>
                </a:solidFill>
                <a:effectLst/>
              </a:rPr>
              <a:t>服务器</a:t>
            </a:r>
            <a:endParaRPr lang="zh-CN" altLang="en-US" sz="2400" dirty="0" smtClean="0">
              <a:solidFill>
                <a:schemeClr val="tx1"/>
              </a:solidFill>
              <a:effectLst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effectLst/>
              </a:rPr>
              <a:t>高性能，</a:t>
            </a:r>
            <a:r>
              <a:rPr lang="zh-CN" altLang="zh-CN" sz="2400" dirty="0" smtClean="0">
                <a:solidFill>
                  <a:schemeClr val="tx1"/>
                </a:solidFill>
                <a:effectLst/>
              </a:rPr>
              <a:t>占有</a:t>
            </a:r>
            <a:r>
              <a:rPr lang="zh-CN" altLang="zh-CN" sz="2400" dirty="0">
                <a:solidFill>
                  <a:schemeClr val="tx1"/>
                </a:solidFill>
                <a:effectLst/>
              </a:rPr>
              <a:t>内存少，并发能力强，稳定性</a:t>
            </a:r>
            <a:r>
              <a:rPr lang="zh-CN" altLang="zh-CN" sz="2400" dirty="0" smtClean="0">
                <a:solidFill>
                  <a:schemeClr val="tx1"/>
                </a:solidFill>
                <a:effectLst/>
              </a:rPr>
              <a:t>好</a:t>
            </a:r>
            <a:endParaRPr lang="zh-CN" altLang="en-US" sz="2400" dirty="0" smtClean="0">
              <a:solidFill>
                <a:schemeClr val="tx1"/>
              </a:solidFill>
              <a:effectLst/>
            </a:endParaRPr>
          </a:p>
          <a:p>
            <a:r>
              <a:rPr lang="zh-CN" altLang="en-US" sz="2400" dirty="0" smtClean="0">
                <a:effectLst/>
              </a:rPr>
              <a:t>跨多平台</a:t>
            </a:r>
            <a:endParaRPr lang="en-US" altLang="zh-CN" sz="2400" dirty="0" smtClean="0">
              <a:effectLst/>
            </a:endParaRPr>
          </a:p>
          <a:p>
            <a:pPr lvl="1"/>
            <a:r>
              <a:rPr lang="en-US" altLang="zh-CN" sz="2200" dirty="0" smtClean="0">
                <a:effectLst/>
              </a:rPr>
              <a:t>Linux</a:t>
            </a:r>
            <a:r>
              <a:rPr lang="zh-CN" altLang="en-US" sz="2200" dirty="0" smtClean="0">
                <a:effectLst/>
              </a:rPr>
              <a:t>、</a:t>
            </a:r>
            <a:r>
              <a:rPr lang="en-US" altLang="zh-CN" sz="2200" dirty="0" smtClean="0">
                <a:effectLst/>
              </a:rPr>
              <a:t>FreeBSD</a:t>
            </a:r>
            <a:r>
              <a:rPr lang="zh-CN" altLang="en-US" sz="2200" dirty="0" smtClean="0">
                <a:effectLst/>
              </a:rPr>
              <a:t>、</a:t>
            </a:r>
            <a:r>
              <a:rPr lang="en-US" altLang="zh-CN" sz="2200" dirty="0" smtClean="0">
                <a:effectLst/>
              </a:rPr>
              <a:t>Solaris</a:t>
            </a:r>
            <a:r>
              <a:rPr lang="zh-CN" altLang="en-US" sz="2200" dirty="0" smtClean="0">
                <a:effectLst/>
              </a:rPr>
              <a:t>、</a:t>
            </a:r>
            <a:r>
              <a:rPr lang="en-US" altLang="zh-CN" sz="2200" dirty="0" smtClean="0">
                <a:effectLst/>
              </a:rPr>
              <a:t>Mac OS</a:t>
            </a:r>
            <a:r>
              <a:rPr lang="zh-CN" altLang="en-US" sz="2200" dirty="0" smtClean="0">
                <a:effectLst/>
              </a:rPr>
              <a:t>、</a:t>
            </a:r>
            <a:r>
              <a:rPr lang="en-US" altLang="zh-CN" sz="2200" dirty="0" smtClean="0">
                <a:effectLst/>
              </a:rPr>
              <a:t>Windows</a:t>
            </a:r>
            <a:endParaRPr lang="zh-CN" altLang="en-US" sz="2200" dirty="0" smtClean="0">
              <a:solidFill>
                <a:schemeClr val="tx1"/>
              </a:solidFill>
              <a:effectLst/>
            </a:endParaRPr>
          </a:p>
          <a:p>
            <a:r>
              <a:rPr lang="zh-CN" altLang="zh-CN" sz="2400" dirty="0">
                <a:effectLst/>
              </a:rPr>
              <a:t>市场份额仅次于</a:t>
            </a:r>
            <a:r>
              <a:rPr lang="en-US" altLang="zh-CN" sz="2400" dirty="0">
                <a:effectLst/>
              </a:rPr>
              <a:t>Apache</a:t>
            </a:r>
            <a:r>
              <a:rPr lang="zh-CN" altLang="zh-CN" sz="2400" dirty="0">
                <a:effectLst/>
              </a:rPr>
              <a:t>的</a:t>
            </a:r>
            <a:r>
              <a:rPr lang="en-US" altLang="zh-CN" sz="2400" dirty="0">
                <a:effectLst/>
              </a:rPr>
              <a:t>Web</a:t>
            </a:r>
            <a:r>
              <a:rPr lang="zh-CN" altLang="zh-CN" sz="2400" dirty="0">
                <a:effectLst/>
              </a:rPr>
              <a:t>服务器</a:t>
            </a:r>
            <a:endParaRPr lang="en-US" altLang="zh-CN" sz="2400" dirty="0">
              <a:effectLst/>
            </a:endParaRPr>
          </a:p>
          <a:p>
            <a:pPr lvl="1"/>
            <a:r>
              <a:rPr kumimoji="1" lang="zh-CN" altLang="en-US" sz="2200" dirty="0"/>
              <a:t>新浪、网易、腾讯、</a:t>
            </a:r>
            <a:r>
              <a:rPr kumimoji="1" lang="en-US" altLang="zh-CN" sz="2200" dirty="0"/>
              <a:t>CSDN</a:t>
            </a:r>
            <a:r>
              <a:rPr kumimoji="1" lang="zh-CN" altLang="en-US" sz="2200" dirty="0"/>
              <a:t>、水木社区、</a:t>
            </a:r>
            <a:r>
              <a:rPr kumimoji="1" lang="zh-CN" altLang="en-US" sz="2200" dirty="0" smtClean="0"/>
              <a:t>豆瓣等</a:t>
            </a:r>
            <a:endParaRPr lang="en-US" altLang="zh-CN" sz="2400" dirty="0" smtClean="0"/>
          </a:p>
          <a:p>
            <a:r>
              <a:rPr lang="zh-CN" altLang="en-US" sz="2400" dirty="0" smtClean="0"/>
              <a:t>约</a:t>
            </a:r>
            <a:r>
              <a:rPr lang="en-US" altLang="zh-CN" sz="2400" dirty="0"/>
              <a:t>14</a:t>
            </a:r>
            <a:r>
              <a:rPr lang="zh-CN" altLang="en-US" sz="2400" dirty="0"/>
              <a:t>万行</a:t>
            </a:r>
            <a:r>
              <a:rPr lang="en-US" altLang="zh-CN" sz="2400" dirty="0"/>
              <a:t>C</a:t>
            </a:r>
            <a:r>
              <a:rPr lang="zh-CN" altLang="en-US" sz="2400" dirty="0" smtClean="0"/>
              <a:t>语言</a:t>
            </a:r>
            <a:endParaRPr lang="en-US" altLang="zh-CN" sz="2400" dirty="0" smtClean="0">
              <a:solidFill>
                <a:schemeClr val="tx1"/>
              </a:solidFill>
              <a:effectLst/>
            </a:endParaRPr>
          </a:p>
          <a:p>
            <a:pPr lvl="1"/>
            <a:endParaRPr kumimoji="1"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168869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工作目标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270" y="2347783"/>
            <a:ext cx="7791289" cy="3299255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14</a:t>
            </a:r>
            <a:r>
              <a:rPr kumimoji="1" lang="zh-CN" altLang="en-US" sz="2400" dirty="0"/>
              <a:t>万行</a:t>
            </a:r>
            <a:r>
              <a:rPr kumimoji="1" lang="en-US" altLang="zh-CN" sz="2400" dirty="0"/>
              <a:t>C</a:t>
            </a:r>
            <a:r>
              <a:rPr kumimoji="1" lang="zh-CN" altLang="en-US" sz="2400" dirty="0"/>
              <a:t>语言</a:t>
            </a:r>
          </a:p>
          <a:p>
            <a:pPr lvl="1"/>
            <a:r>
              <a:rPr kumimoji="1" lang="zh-CN" altLang="en-US" sz="2200" dirty="0" smtClean="0"/>
              <a:t>功能模块分析</a:t>
            </a:r>
            <a:r>
              <a:rPr kumimoji="1" lang="en-US" altLang="zh-CN" sz="2200" dirty="0" smtClean="0">
                <a:sym typeface="Wingdings" pitchFamily="2" charset="2"/>
              </a:rPr>
              <a:t></a:t>
            </a:r>
            <a:r>
              <a:rPr kumimoji="1" lang="zh-CN" altLang="en-US" sz="2200" dirty="0" smtClean="0"/>
              <a:t>产出分析报告</a:t>
            </a:r>
            <a:endParaRPr kumimoji="1" lang="en-US" altLang="zh-CN" sz="2200" dirty="0" smtClean="0"/>
          </a:p>
          <a:p>
            <a:r>
              <a:rPr kumimoji="1" lang="zh-CN" altLang="en-US" sz="2400" dirty="0" smtClean="0"/>
              <a:t>“</a:t>
            </a:r>
            <a:r>
              <a:rPr kumimoji="1" lang="zh-CN" altLang="en-US" sz="2400" dirty="0"/>
              <a:t>高性能，占有内存少，并发能力强，稳定性”？</a:t>
            </a:r>
            <a:endParaRPr kumimoji="1" lang="en-US" altLang="zh-CN" sz="2400" dirty="0"/>
          </a:p>
          <a:p>
            <a:pPr lvl="1"/>
            <a:r>
              <a:rPr kumimoji="1" lang="zh-CN" altLang="en-US" sz="2000" dirty="0" smtClean="0"/>
              <a:t>对</a:t>
            </a:r>
            <a:r>
              <a:rPr kumimoji="1" lang="en-US" altLang="zh-CN" sz="2000" dirty="0" err="1"/>
              <a:t>nginx</a:t>
            </a:r>
            <a:r>
              <a:rPr kumimoji="1" lang="zh-CN" altLang="en-US" sz="2000" dirty="0"/>
              <a:t>各项性能指标进行独立的</a:t>
            </a:r>
            <a:r>
              <a:rPr kumimoji="1" lang="zh-CN" altLang="en-US" sz="2000" dirty="0" smtClean="0"/>
              <a:t>测试</a:t>
            </a:r>
            <a:r>
              <a:rPr kumimoji="1" lang="en-US" altLang="zh-CN" sz="2000" dirty="0" smtClean="0">
                <a:sym typeface="Wingdings" pitchFamily="2" charset="2"/>
              </a:rPr>
              <a:t></a:t>
            </a:r>
            <a:r>
              <a:rPr kumimoji="1" lang="zh-CN" altLang="en-US" sz="2000" dirty="0" smtClean="0"/>
              <a:t>产出测试报告</a:t>
            </a:r>
            <a:endParaRPr kumimoji="1" lang="zh-CN" altLang="en-US" sz="2000" dirty="0"/>
          </a:p>
          <a:p>
            <a:r>
              <a:rPr kumimoji="1" lang="zh-CN" altLang="en-US" sz="2400" dirty="0" smtClean="0"/>
              <a:t>配置繁杂（</a:t>
            </a:r>
            <a:r>
              <a:rPr lang="en-US" altLang="zh-CN" sz="2400" dirty="0" err="1" smtClean="0">
                <a:effectLst/>
              </a:rPr>
              <a:t>nginx.conf</a:t>
            </a:r>
            <a:r>
              <a:rPr lang="zh-CN" altLang="en-US" sz="2400" dirty="0" smtClean="0">
                <a:effectLst/>
              </a:rPr>
              <a:t>配置文件、监控命令等</a:t>
            </a:r>
            <a:r>
              <a:rPr kumimoji="1" lang="zh-CN" altLang="en-US" sz="2400" dirty="0" smtClean="0"/>
              <a:t>）</a:t>
            </a:r>
            <a:endParaRPr kumimoji="1" lang="en-US" altLang="zh-CN" sz="2400" dirty="0" smtClean="0"/>
          </a:p>
          <a:p>
            <a:pPr lvl="1"/>
            <a:r>
              <a:rPr kumimoji="1" lang="zh-CN" altLang="en-US" sz="1800" dirty="0" smtClean="0"/>
              <a:t>开发图形化的配置、监控工具</a:t>
            </a:r>
            <a:r>
              <a:rPr kumimoji="1" lang="en-US" altLang="zh-CN" sz="1800" dirty="0" smtClean="0">
                <a:sym typeface="Wingdings" pitchFamily="2" charset="2"/>
              </a:rPr>
              <a:t></a:t>
            </a:r>
            <a:r>
              <a:rPr kumimoji="1" lang="zh-CN" altLang="en-US" dirty="0" smtClean="0">
                <a:sym typeface="Wingdings" pitchFamily="2" charset="2"/>
              </a:rPr>
              <a:t>产出可用的配置监控软件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42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工作方法和计划安排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81" y="2514600"/>
            <a:ext cx="8821737" cy="400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11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初步分工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3633" y="2508422"/>
            <a:ext cx="8563232" cy="337957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*黄新越：管理项目进度，统筹规划，定期组织开会</a:t>
            </a:r>
            <a:endParaRPr lang="zh-CN" altLang="en-US" sz="2800" dirty="0"/>
          </a:p>
          <a:p>
            <a:r>
              <a:rPr lang="zh-CN" altLang="en-US" sz="2800" dirty="0"/>
              <a:t>李晓聪</a:t>
            </a:r>
            <a:r>
              <a:rPr lang="zh-CN" altLang="en-US" sz="2800" dirty="0" smtClean="0"/>
              <a:t>：剖析配置文件，编写图形化配置程序</a:t>
            </a:r>
            <a:endParaRPr lang="en-US" altLang="zh-CN" sz="2800" dirty="0" smtClean="0"/>
          </a:p>
          <a:p>
            <a:r>
              <a:rPr lang="zh-CN" altLang="en-US" sz="2800" dirty="0" smtClean="0"/>
              <a:t>杨</a:t>
            </a:r>
            <a:r>
              <a:rPr lang="zh-CN" altLang="en-US" sz="2800" dirty="0"/>
              <a:t>云</a:t>
            </a:r>
            <a:r>
              <a:rPr lang="zh-CN" altLang="en-US" sz="2800" dirty="0" smtClean="0"/>
              <a:t>：结合官方文档，分析</a:t>
            </a:r>
            <a:r>
              <a:rPr lang="en-US" altLang="zh-CN" sz="2800" dirty="0" err="1" smtClean="0"/>
              <a:t>nginx</a:t>
            </a:r>
            <a:r>
              <a:rPr lang="zh-CN" altLang="en-US" sz="2800" dirty="0" smtClean="0"/>
              <a:t>中各个模块</a:t>
            </a:r>
            <a:endParaRPr lang="en-US" altLang="zh-CN" sz="2800" dirty="0" smtClean="0"/>
          </a:p>
          <a:p>
            <a:r>
              <a:rPr lang="zh-CN" altLang="en-US" sz="2800" dirty="0" smtClean="0"/>
              <a:t>余</a:t>
            </a:r>
            <a:r>
              <a:rPr lang="zh-CN" altLang="en-US" sz="2800" dirty="0"/>
              <a:t>锋伟</a:t>
            </a:r>
            <a:r>
              <a:rPr lang="zh-CN" altLang="en-US" sz="2800" dirty="0" smtClean="0"/>
              <a:t>：选择性能指标，设计测试用例进行测试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819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参考资料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>
                <a:effectLst/>
              </a:rPr>
              <a:t>Nginx</a:t>
            </a:r>
            <a:r>
              <a:rPr lang="zh-CN" altLang="en-US" sz="2400" dirty="0">
                <a:effectLst/>
              </a:rPr>
              <a:t>官网：</a:t>
            </a:r>
            <a:r>
              <a:rPr lang="en-US" altLang="zh-CN" sz="2400" dirty="0">
                <a:effectLst/>
              </a:rPr>
              <a:t>http://</a:t>
            </a:r>
            <a:r>
              <a:rPr lang="en-US" altLang="zh-CN" sz="2400" dirty="0" err="1">
                <a:effectLst/>
              </a:rPr>
              <a:t>nginx.org</a:t>
            </a:r>
            <a:r>
              <a:rPr lang="en-US" altLang="zh-CN" sz="2400" dirty="0">
                <a:effectLst/>
              </a:rPr>
              <a:t>/</a:t>
            </a:r>
            <a:endParaRPr lang="zh-CN" altLang="zh-CN" sz="2400" dirty="0">
              <a:effectLst/>
            </a:endParaRPr>
          </a:p>
          <a:p>
            <a:r>
              <a:rPr lang="zh-CN" altLang="zh-CN" sz="2400" dirty="0" smtClean="0">
                <a:effectLst/>
              </a:rPr>
              <a:t>《深入剖析</a:t>
            </a:r>
            <a:r>
              <a:rPr lang="en-US" altLang="zh-CN" sz="2400" dirty="0" err="1" smtClean="0">
                <a:effectLst/>
              </a:rPr>
              <a:t>Nginx</a:t>
            </a:r>
            <a:r>
              <a:rPr lang="zh-CN" altLang="zh-CN" sz="2400" dirty="0" smtClean="0">
                <a:effectLst/>
              </a:rPr>
              <a:t>》</a:t>
            </a:r>
            <a:endParaRPr lang="zh-CN" altLang="en-US" sz="2400" dirty="0" smtClean="0">
              <a:effectLst/>
            </a:endParaRPr>
          </a:p>
          <a:p>
            <a:r>
              <a:rPr lang="zh-CN" altLang="zh-CN" sz="2400" dirty="0" smtClean="0">
                <a:effectLst/>
              </a:rPr>
              <a:t>《</a:t>
            </a:r>
            <a:r>
              <a:rPr lang="en-US" altLang="zh-CN" sz="2400" dirty="0" err="1">
                <a:effectLst/>
              </a:rPr>
              <a:t>Nginx</a:t>
            </a:r>
            <a:r>
              <a:rPr lang="zh-CN" altLang="zh-CN" sz="2400" dirty="0">
                <a:effectLst/>
              </a:rPr>
              <a:t>权威指南》</a:t>
            </a:r>
          </a:p>
          <a:p>
            <a:r>
              <a:rPr lang="zh-CN" altLang="zh-CN" sz="2400" dirty="0" smtClean="0">
                <a:effectLst/>
              </a:rPr>
              <a:t>《</a:t>
            </a:r>
            <a:r>
              <a:rPr lang="en-US" altLang="zh-CN" sz="2400" dirty="0" err="1">
                <a:effectLst/>
              </a:rPr>
              <a:t>Nginx</a:t>
            </a:r>
            <a:r>
              <a:rPr lang="zh-CN" altLang="zh-CN" sz="2400" dirty="0">
                <a:effectLst/>
              </a:rPr>
              <a:t>中文文档》 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4559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网状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1FEE2289-88FB-467C-9C9A-54F3C85768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153</TotalTime>
  <Words>423</Words>
  <Application>Microsoft Office PowerPoint</Application>
  <PresentationFormat>全屏显示(4:3)</PresentationFormat>
  <Paragraphs>38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网状</vt:lpstr>
      <vt:lpstr>Nginx测试与开发</vt:lpstr>
      <vt:lpstr>团队简介</vt:lpstr>
      <vt:lpstr>Nginx简介</vt:lpstr>
      <vt:lpstr>工作目标</vt:lpstr>
      <vt:lpstr>工作方法和计划安排</vt:lpstr>
      <vt:lpstr>初步分工</vt:lpstr>
      <vt:lpstr>参考资料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Nginx测试与开发</dc:title>
  <dc:creator>Microsoft Office 用户</dc:creator>
  <cp:lastModifiedBy>forwil</cp:lastModifiedBy>
  <cp:revision>58</cp:revision>
  <dcterms:created xsi:type="dcterms:W3CDTF">2016-03-17T05:56:01Z</dcterms:created>
  <dcterms:modified xsi:type="dcterms:W3CDTF">2016-03-17T08:49:31Z</dcterms:modified>
</cp:coreProperties>
</file>