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1" r:id="rId4"/>
    <p:sldId id="262" r:id="rId5"/>
    <p:sldId id="258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5673"/>
  </p:normalViewPr>
  <p:slideViewPr>
    <p:cSldViewPr snapToGrid="0" snapToObjects="1">
      <p:cViewPr varScale="1">
        <p:scale>
          <a:sx n="67" d="100"/>
          <a:sy n="67" d="100"/>
        </p:scale>
        <p:origin x="-5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89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57001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30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3202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41937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59470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1255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7993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0881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641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25554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419F-29E9-7844-BD92-29D507AAA621}" type="datetimeFigureOut">
              <a:rPr kumimoji="1" lang="zh-CN" altLang="en-US" smtClean="0"/>
              <a:t>2016/4/29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596B-A644-8441-BAFB-CA9C3C9424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64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doghq.com/blog/monitoring-101-collecting-dat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第九周进度报告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副标题 4"/>
          <p:cNvSpPr txBox="1">
            <a:spLocks/>
          </p:cNvSpPr>
          <p:nvPr/>
        </p:nvSpPr>
        <p:spPr>
          <a:xfrm>
            <a:off x="4067944" y="5301208"/>
            <a:ext cx="4352528" cy="91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C-nginx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41952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进展概览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nginx.conf</a:t>
            </a:r>
            <a:r>
              <a:rPr lang="zh-CN" altLang="en-US" dirty="0" smtClean="0"/>
              <a:t>文件读取功能重新设计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运行状态模块实现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模块整合完成，产出了一个简单可用的版本</a:t>
            </a:r>
            <a:endParaRPr lang="en-US" altLang="zh-CN" dirty="0" smtClean="0"/>
          </a:p>
          <a:p>
            <a:r>
              <a:rPr lang="zh-CN" altLang="en-US"/>
              <a:t>跨</a:t>
            </a:r>
            <a:r>
              <a:rPr lang="zh-CN" altLang="en-US" smtClean="0"/>
              <a:t>平台功能测试与设计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18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ginx.conf</a:t>
            </a:r>
            <a:r>
              <a:rPr lang="zh-CN" altLang="en-US" dirty="0" smtClean="0"/>
              <a:t>文件读详悉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90689"/>
            <a:ext cx="3634186" cy="4732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基本配置为；结尾或者</a:t>
            </a:r>
            <a:r>
              <a:rPr lang="en-US" altLang="zh-CN" dirty="0" smtClean="0"/>
              <a:t>{}</a:t>
            </a:r>
          </a:p>
          <a:p>
            <a:r>
              <a:rPr lang="zh-CN" altLang="en-US" dirty="0" smtClean="0"/>
              <a:t>嵌套结构</a:t>
            </a:r>
            <a:endParaRPr lang="en-US" altLang="zh-CN" dirty="0" smtClean="0"/>
          </a:p>
          <a:p>
            <a:r>
              <a:rPr lang="zh-CN" altLang="en-US" dirty="0" smtClean="0"/>
              <a:t>读取模块需求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鲁棒性高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易维护</a:t>
            </a:r>
            <a:endParaRPr lang="en-US" altLang="zh-CN" dirty="0" smtClean="0"/>
          </a:p>
          <a:p>
            <a:r>
              <a:rPr lang="zh-CN" altLang="en-US" dirty="0" smtClean="0"/>
              <a:t>设计分析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嵌套正则表达式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每个选项维护一个正则表达式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73" y="1690689"/>
            <a:ext cx="5308555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35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41" y="1822856"/>
            <a:ext cx="4752459" cy="423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nginx.conf</a:t>
            </a:r>
            <a:r>
              <a:rPr lang="zh-CN" altLang="en-US" dirty="0" smtClean="0"/>
              <a:t>正则表达式嵌套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" y="2240422"/>
            <a:ext cx="50006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391542" y="3889269"/>
            <a:ext cx="4581008" cy="2170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1" y="1709740"/>
            <a:ext cx="4600575" cy="5148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http.py</a:t>
            </a:r>
          </a:p>
          <a:p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erver.py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1" y="3278200"/>
            <a:ext cx="107537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778477" y="4283869"/>
            <a:ext cx="4036911" cy="139425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" y="4124325"/>
            <a:ext cx="40290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84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nection, request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8" y="1417638"/>
            <a:ext cx="8526063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Nginx</a:t>
            </a:r>
            <a:r>
              <a:rPr kumimoji="1" lang="zh-CN" altLang="en-US" dirty="0"/>
              <a:t>状态</a:t>
            </a:r>
            <a:r>
              <a:rPr kumimoji="1" lang="zh-CN" altLang="en-US" dirty="0" smtClean="0"/>
              <a:t>监控</a:t>
            </a:r>
            <a:r>
              <a:rPr kumimoji="1" lang="en-US" altLang="zh-CN" dirty="0" smtClean="0"/>
              <a:t>-</a:t>
            </a:r>
            <a:r>
              <a:rPr lang="zh-CN" altLang="en-US" dirty="0" smtClean="0"/>
              <a:t>客户</a:t>
            </a:r>
            <a:r>
              <a:rPr lang="zh-CN" altLang="en-US" dirty="0"/>
              <a:t>端</a:t>
            </a:r>
            <a:r>
              <a:rPr lang="zh-CN" altLang="en-US" dirty="0" smtClean="0"/>
              <a:t>连接过程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88925" y="2006930"/>
            <a:ext cx="2446106" cy="1436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Accepts</a:t>
            </a:r>
            <a:r>
              <a:rPr lang="zh-CN" altLang="en-US" dirty="0" smtClean="0"/>
              <a:t>（接受）、</a:t>
            </a:r>
            <a:r>
              <a:rPr lang="en-US" altLang="zh-CN" dirty="0" smtClean="0"/>
              <a:t>Handled</a:t>
            </a:r>
            <a:r>
              <a:rPr lang="zh-CN" altLang="en-US" dirty="0" smtClean="0"/>
              <a:t>（已处理）、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（请求）是一直在增加的计数器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48144" y="3051267"/>
            <a:ext cx="2327564" cy="16150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Active</a:t>
            </a:r>
            <a:r>
              <a:rPr lang="zh-CN" altLang="en-US" dirty="0" smtClean="0"/>
              <a:t>（活跃）、</a:t>
            </a:r>
            <a:r>
              <a:rPr lang="en-US" altLang="zh-CN" dirty="0" smtClean="0"/>
              <a:t>Waiting</a:t>
            </a:r>
            <a:r>
              <a:rPr lang="zh-CN" altLang="en-US" dirty="0" smtClean="0"/>
              <a:t>（等待）、</a:t>
            </a:r>
            <a:r>
              <a:rPr lang="en-US" altLang="zh-CN" dirty="0" smtClean="0"/>
              <a:t>Reading</a:t>
            </a:r>
            <a:r>
              <a:rPr lang="zh-CN" altLang="en-US" dirty="0" smtClean="0"/>
              <a:t>（读）、</a:t>
            </a:r>
            <a:r>
              <a:rPr lang="en-US" altLang="zh-CN" dirty="0" smtClean="0"/>
              <a:t>Writing</a:t>
            </a:r>
            <a:r>
              <a:rPr lang="zh-CN" altLang="en-US" dirty="0" smtClean="0"/>
              <a:t>（写）随着请求量而增减。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02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Nginx</a:t>
            </a:r>
            <a:r>
              <a:rPr kumimoji="1" lang="zh-CN" altLang="en-US" dirty="0"/>
              <a:t>状态</a:t>
            </a:r>
            <a:r>
              <a:rPr kumimoji="1" lang="zh-CN" altLang="en-US" dirty="0" smtClean="0"/>
              <a:t>监控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客户端连接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693722"/>
              </p:ext>
            </p:extLst>
          </p:nvPr>
        </p:nvGraphicFramePr>
        <p:xfrm>
          <a:off x="628650" y="1851069"/>
          <a:ext cx="7886700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名称</a:t>
                      </a:r>
                      <a:endParaRPr lang="zh-CN" altLang="en-US" b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描述</a:t>
                      </a:r>
                      <a:endParaRPr lang="zh-CN" altLang="en-US" b="0"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effectLst/>
                          <a:hlinkClick r:id="rId2"/>
                        </a:rPr>
                        <a:t>指标类型</a:t>
                      </a:r>
                      <a:endParaRPr lang="zh-CN" altLang="en-US" b="0">
                        <a:effectLst/>
                      </a:endParaRP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Accepts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NGINX </a:t>
                      </a:r>
                      <a:r>
                        <a:rPr lang="zh-CN" altLang="en-US">
                          <a:effectLst/>
                        </a:rPr>
                        <a:t>所接受的客户端连接数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资源</a:t>
                      </a:r>
                      <a:r>
                        <a:rPr lang="en-US" altLang="zh-CN">
                          <a:effectLst/>
                        </a:rPr>
                        <a:t>: </a:t>
                      </a:r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Handled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成功的客户端连接数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资源</a:t>
                      </a:r>
                      <a:r>
                        <a:rPr lang="en-US" altLang="zh-CN">
                          <a:effectLst/>
                        </a:rPr>
                        <a:t>: </a:t>
                      </a:r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Active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当前活跃的客户端连接数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资源</a:t>
                      </a:r>
                      <a:r>
                        <a:rPr lang="en-US" altLang="zh-CN">
                          <a:effectLst/>
                        </a:rPr>
                        <a:t>: </a:t>
                      </a:r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Dropped</a:t>
                      </a:r>
                      <a:r>
                        <a:rPr lang="zh-CN" altLang="en-US">
                          <a:effectLst/>
                        </a:rPr>
                        <a:t>（已丢弃，计算得出）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丢弃的连接数（接受 </a:t>
                      </a:r>
                      <a:r>
                        <a:rPr lang="en-US" altLang="zh-CN">
                          <a:effectLst/>
                        </a:rPr>
                        <a:t>- </a:t>
                      </a:r>
                      <a:r>
                        <a:rPr lang="zh-CN" altLang="en-US">
                          <a:effectLst/>
                        </a:rPr>
                        <a:t>已处理）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工作：错误*</a:t>
                      </a: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Requests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客户端请求数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工作：吞吐量</a:t>
                      </a: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8650" y="5018038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worker </a:t>
            </a:r>
            <a:r>
              <a:rPr lang="zh-CN" altLang="en-US" dirty="0" smtClean="0"/>
              <a:t>进程接受 </a:t>
            </a:r>
            <a:r>
              <a:rPr lang="en-US" altLang="zh-CN" dirty="0" smtClean="0"/>
              <a:t>OS </a:t>
            </a:r>
            <a:r>
              <a:rPr lang="zh-CN" altLang="en-US" dirty="0" smtClean="0"/>
              <a:t>的连接请求时 </a:t>
            </a:r>
            <a:r>
              <a:rPr lang="en-US" altLang="zh-CN" dirty="0" smtClean="0">
                <a:solidFill>
                  <a:srgbClr val="C40F0F"/>
                </a:solidFill>
                <a:effectLst/>
              </a:rPr>
              <a:t>Accepts</a:t>
            </a:r>
            <a:r>
              <a:rPr lang="zh-CN" altLang="en-US" dirty="0" smtClean="0"/>
              <a:t> 计数器增加，而</a:t>
            </a:r>
            <a:r>
              <a:rPr lang="en-US" altLang="zh-CN" dirty="0" smtClean="0">
                <a:solidFill>
                  <a:srgbClr val="C40F0F"/>
                </a:solidFill>
                <a:effectLst/>
              </a:rPr>
              <a:t>Handled</a:t>
            </a:r>
            <a:r>
              <a:rPr lang="zh-CN" altLang="en-US" dirty="0" smtClean="0"/>
              <a:t> 是当实际的请求得到连接时（通过建立一个新的连接或重新使用一个空闲的）。这两个计数器的值通常都是相同的，如果它们有差别则表明连接被</a:t>
            </a:r>
            <a:r>
              <a:rPr lang="en-US" altLang="zh-CN" dirty="0" smtClean="0">
                <a:solidFill>
                  <a:srgbClr val="C40F0F"/>
                </a:solidFill>
                <a:effectLst/>
              </a:rPr>
              <a:t>Dropped</a:t>
            </a:r>
            <a:r>
              <a:rPr lang="zh-CN" altLang="en-US" dirty="0" smtClean="0"/>
              <a:t>，往往这是由于资源限制，比如已经达到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的</a:t>
            </a:r>
            <a:r>
              <a:rPr lang="en-US" altLang="zh-CN" u="none" strike="noStrike" dirty="0" smtClean="0">
                <a:solidFill>
                  <a:srgbClr val="4D8AD8"/>
                </a:solidFill>
                <a:effectLst/>
              </a:rPr>
              <a:t>worker_connections</a:t>
            </a:r>
            <a:r>
              <a:rPr lang="zh-CN" altLang="en-US" dirty="0" smtClean="0"/>
              <a:t>的限制。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00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Nginx</a:t>
            </a:r>
            <a:r>
              <a:rPr kumimoji="1" lang="zh-CN" altLang="en-US" dirty="0"/>
              <a:t>状态监控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1" y="1581244"/>
            <a:ext cx="4886327" cy="511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109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</a:t>
            </a:r>
            <a:r>
              <a:rPr lang="en-US" altLang="zh-CN" dirty="0"/>
              <a:t>(</a:t>
            </a:r>
            <a:r>
              <a:rPr lang="en-US" altLang="zh-CN" dirty="0" smtClean="0"/>
              <a:t>maybe)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合法性检验的图形展示</a:t>
            </a:r>
            <a:endParaRPr lang="en-US" altLang="zh-CN" dirty="0" smtClean="0"/>
          </a:p>
          <a:p>
            <a:r>
              <a:rPr lang="zh-CN" altLang="en-US" dirty="0" smtClean="0"/>
              <a:t>细化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配置</a:t>
            </a: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机器性能的</a:t>
            </a:r>
            <a:r>
              <a:rPr lang="zh-CN" altLang="en-US" dirty="0" smtClean="0"/>
              <a:t>推荐配置的独立模块</a:t>
            </a:r>
            <a:endParaRPr lang="en-US" altLang="zh-CN" dirty="0"/>
          </a:p>
          <a:p>
            <a:r>
              <a:rPr lang="zh-CN" altLang="en-US" dirty="0"/>
              <a:t>支持更多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now:</a:t>
            </a:r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inux</a:t>
            </a:r>
            <a:r>
              <a:rPr lang="en-US" altLang="zh-CN" dirty="0" smtClean="0"/>
              <a:t>(full)</a:t>
            </a:r>
          </a:p>
          <a:p>
            <a:pPr lvl="1"/>
            <a:r>
              <a:rPr lang="en-US" altLang="zh-CN" dirty="0" smtClean="0"/>
              <a:t>windows(partly)</a:t>
            </a:r>
          </a:p>
          <a:p>
            <a:pPr lvl="1"/>
            <a:r>
              <a:rPr lang="en-US" altLang="zh-CN" dirty="0" smtClean="0"/>
              <a:t>Mac OS(not)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092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240</Words>
  <Application>Microsoft Office PowerPoint</Application>
  <PresentationFormat>全屏显示(4:3)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第九周进度报告</vt:lpstr>
      <vt:lpstr>进展概览</vt:lpstr>
      <vt:lpstr>nginx.conf文件读详悉</vt:lpstr>
      <vt:lpstr>nginx.conf正则表达式嵌套</vt:lpstr>
      <vt:lpstr>Nginx状态监控-客户端连接过程</vt:lpstr>
      <vt:lpstr>Nginx状态监控-客户端连接</vt:lpstr>
      <vt:lpstr>Nginx状态监控</vt:lpstr>
      <vt:lpstr>To Do(maybe)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第九周进度报告</dc:title>
  <dc:creator>Microsoft Office 用户</dc:creator>
  <cp:lastModifiedBy>forwil</cp:lastModifiedBy>
  <cp:revision>51</cp:revision>
  <dcterms:created xsi:type="dcterms:W3CDTF">2016-04-28T15:13:02Z</dcterms:created>
  <dcterms:modified xsi:type="dcterms:W3CDTF">2016-04-29T10:13:36Z</dcterms:modified>
</cp:coreProperties>
</file>