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132856"/>
            <a:ext cx="77724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测试</a:t>
            </a:r>
            <a:r>
              <a:rPr lang="zh-CN" altLang="en-US" sz="6000" dirty="0" smtClean="0"/>
              <a:t>需求细化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59424" y="5589240"/>
            <a:ext cx="4784576" cy="1057672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8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数据分析报告</a:t>
            </a:r>
            <a:r>
              <a:rPr lang="en-US" altLang="zh-CN" dirty="0"/>
              <a:t>-</a:t>
            </a:r>
            <a:r>
              <a:rPr lang="zh-CN" altLang="en-US" dirty="0" smtClean="0"/>
              <a:t>需求评审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72808" cy="49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541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数据分析报告</a:t>
            </a:r>
            <a:r>
              <a:rPr lang="en-US" altLang="zh-CN" dirty="0"/>
              <a:t>-</a:t>
            </a:r>
            <a:r>
              <a:rPr lang="zh-CN" altLang="en-US" dirty="0" smtClean="0"/>
              <a:t>软件开发工作量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7355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4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静态文件测试</a:t>
            </a:r>
            <a:endParaRPr lang="en-US" altLang="zh-CN" sz="3600" dirty="0" smtClean="0"/>
          </a:p>
          <a:p>
            <a:r>
              <a:rPr lang="zh-CN" altLang="en-US" sz="3600" dirty="0"/>
              <a:t>动态网页测试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cgi</a:t>
            </a:r>
            <a:r>
              <a:rPr lang="zh-CN" altLang="en-US" sz="3200" dirty="0"/>
              <a:t>后端语言：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Python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JSP</a:t>
            </a:r>
          </a:p>
          <a:p>
            <a:r>
              <a:rPr lang="zh-CN" altLang="en-US" sz="3600" dirty="0" smtClean="0"/>
              <a:t>配置测试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配置项约束性测试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错误信息测试</a:t>
            </a:r>
            <a:endParaRPr lang="en-US" altLang="zh-CN" sz="3200" dirty="0" smtClean="0"/>
          </a:p>
          <a:p>
            <a:r>
              <a:rPr lang="zh-CN" altLang="en-US" sz="3600" dirty="0"/>
              <a:t>负载</a:t>
            </a:r>
            <a:r>
              <a:rPr lang="zh-CN" altLang="en-US" sz="3600" dirty="0" smtClean="0"/>
              <a:t>均衡测试</a:t>
            </a:r>
            <a:endParaRPr lang="en-US" altLang="zh-CN" sz="36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092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可靠性测试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对生产环境中的服务器进行</a:t>
            </a:r>
            <a:r>
              <a:rPr lang="en-US" altLang="zh-CN" sz="2800" dirty="0"/>
              <a:t>7*24</a:t>
            </a:r>
            <a:r>
              <a:rPr lang="zh-CN" altLang="en-US" sz="2800" dirty="0"/>
              <a:t>小时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使用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请求工具构造不同的请求，并分析响应的正确性</a:t>
            </a:r>
            <a:r>
              <a:rPr lang="zh-CN" altLang="en-US" sz="2800" dirty="0" smtClean="0"/>
              <a:t>。测试鲁棒性。</a:t>
            </a:r>
            <a:endParaRPr lang="en-US" altLang="zh-CN" sz="2800" dirty="0" smtClean="0"/>
          </a:p>
          <a:p>
            <a:r>
              <a:rPr lang="zh-CN" altLang="en-US" sz="3200" dirty="0" smtClean="0"/>
              <a:t>性能测试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进行对比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webbench</a:t>
            </a:r>
            <a:r>
              <a:rPr lang="zh-CN" altLang="en-US" sz="2800" dirty="0"/>
              <a:t>等工具对存储性能、响应标准，并发标准，资源占用</a:t>
            </a:r>
            <a:r>
              <a:rPr lang="zh-CN" altLang="en-US" sz="2800" dirty="0" smtClean="0"/>
              <a:t>标准进行测试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测试负载均衡性能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34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测试方法细化（功能性需求）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257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/>
              <a:t>静态文件</a:t>
            </a:r>
            <a:r>
              <a:rPr lang="zh-CN" altLang="en-US" sz="3600" dirty="0" smtClean="0"/>
              <a:t>测试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图片，视频，文件，文本</a:t>
            </a:r>
            <a:endParaRPr lang="en-US" altLang="zh-CN" dirty="0" smtClean="0"/>
          </a:p>
          <a:p>
            <a:pPr lvl="1"/>
            <a:r>
              <a:rPr lang="zh-CN" altLang="en-US" dirty="0"/>
              <a:t>产出</a:t>
            </a:r>
            <a:r>
              <a:rPr lang="zh-CN" altLang="en-US" dirty="0" smtClean="0"/>
              <a:t>支持状况表（√</a:t>
            </a:r>
            <a:r>
              <a:rPr lang="en-US" altLang="zh-CN" dirty="0" smtClean="0"/>
              <a:t>/×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sz="3600" dirty="0"/>
              <a:t>动态网页测试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cgi</a:t>
            </a:r>
            <a:r>
              <a:rPr lang="zh-CN" altLang="en-US" sz="3200" dirty="0"/>
              <a:t>后端语言：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Python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JSP</a:t>
            </a:r>
          </a:p>
          <a:p>
            <a:pPr lvl="1"/>
            <a:r>
              <a:rPr lang="zh-CN" altLang="en-US" sz="3200" dirty="0"/>
              <a:t>产出支持状况表（√</a:t>
            </a:r>
            <a:r>
              <a:rPr lang="en-US" altLang="zh-CN" sz="3200" dirty="0"/>
              <a:t>/×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600" dirty="0" smtClean="0"/>
              <a:t>配置</a:t>
            </a:r>
            <a:r>
              <a:rPr lang="zh-CN" altLang="en-US" sz="3600" dirty="0"/>
              <a:t>测试</a:t>
            </a:r>
            <a:endParaRPr lang="en-US" altLang="zh-CN" sz="3600" dirty="0"/>
          </a:p>
          <a:p>
            <a:pPr lvl="1"/>
            <a:r>
              <a:rPr lang="zh-CN" altLang="en-US" sz="3200" dirty="0"/>
              <a:t>配置项约束性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lvl="2"/>
            <a:r>
              <a:rPr lang="zh-CN" altLang="en-US" dirty="0" smtClean="0"/>
              <a:t>逐项测试（选定图形化中所选的项目）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产出配置约束条件</a:t>
            </a:r>
            <a:endParaRPr lang="en-US" altLang="zh-CN" dirty="0"/>
          </a:p>
          <a:p>
            <a:pPr lvl="1"/>
            <a:r>
              <a:rPr lang="zh-CN" altLang="en-US" sz="3200" dirty="0"/>
              <a:t>错误信息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lvl="2"/>
            <a:r>
              <a:rPr lang="en-US" altLang="zh-CN" dirty="0" smtClean="0"/>
              <a:t>1-6</a:t>
            </a:r>
            <a:r>
              <a:rPr lang="zh-CN" altLang="en-US" dirty="0" smtClean="0"/>
              <a:t>字头（例如</a:t>
            </a:r>
            <a:r>
              <a:rPr lang="en-US" altLang="zh-CN" dirty="0" smtClean="0"/>
              <a:t>404 </a:t>
            </a:r>
            <a:r>
              <a:rPr lang="en-US" altLang="zh-CN" dirty="0"/>
              <a:t>not found/303 See Other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产出支持状况表（√</a:t>
            </a:r>
            <a:r>
              <a:rPr lang="en-US" altLang="zh-CN" dirty="0"/>
              <a:t>/×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1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测试方法细化（非功能性需求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可靠性测试</a:t>
            </a:r>
            <a:endParaRPr lang="en-US" altLang="zh-CN" dirty="0"/>
          </a:p>
          <a:p>
            <a:pPr lvl="1"/>
            <a:r>
              <a:rPr lang="zh-CN" altLang="en-US" dirty="0"/>
              <a:t>对生产环境中的服务器进行</a:t>
            </a:r>
            <a:r>
              <a:rPr lang="en-US" altLang="zh-CN" dirty="0"/>
              <a:t>7*24</a:t>
            </a:r>
            <a:r>
              <a:rPr lang="zh-CN" altLang="en-US" dirty="0"/>
              <a:t>小时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使用组员自有</a:t>
            </a:r>
            <a:r>
              <a:rPr lang="en-US" altLang="zh-CN" dirty="0" err="1" smtClean="0"/>
              <a:t>vps</a:t>
            </a:r>
            <a:r>
              <a:rPr lang="zh-CN" altLang="en-US" dirty="0" smtClean="0"/>
              <a:t>上搭载的个人博客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请求工具构造不同的请求，并分析响应的正确性。测试鲁棒性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编写格式错误的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能否正确响应？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3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测试方法细化（非功能性需求）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1"/>
            <a:r>
              <a:rPr lang="zh-CN" altLang="en-US" dirty="0" smtClean="0"/>
              <a:t>测试工具选择</a:t>
            </a:r>
            <a:r>
              <a:rPr lang="en-US" altLang="zh-CN" dirty="0" err="1" smtClean="0"/>
              <a:t>webbench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秒钟</a:t>
            </a:r>
            <a:r>
              <a:rPr lang="zh-CN" altLang="en-US" dirty="0"/>
              <a:t>响应</a:t>
            </a:r>
            <a:r>
              <a:rPr lang="zh-CN" altLang="en-US" dirty="0" smtClean="0"/>
              <a:t>请求数（越大越好）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秒钟传输数据</a:t>
            </a:r>
            <a:r>
              <a:rPr lang="zh-CN" altLang="en-US" dirty="0" smtClean="0"/>
              <a:t>量（越大越好）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利用率（越小越好）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内存占用率（越小越好）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de-DE" altLang="zh-CN" dirty="0" smtClean="0"/>
              <a:t>$ webbench </a:t>
            </a:r>
            <a:r>
              <a:rPr lang="de-DE" altLang="zh-CN" dirty="0"/>
              <a:t>-c 200 -t 30 </a:t>
            </a:r>
            <a:r>
              <a:rPr lang="de-DE" altLang="zh-CN" dirty="0">
                <a:hlinkClick r:id="rId2"/>
              </a:rPr>
              <a:t>http</a:t>
            </a:r>
            <a:r>
              <a:rPr lang="de-DE" altLang="zh-CN" dirty="0" smtClean="0">
                <a:hlinkClick r:id="rId2"/>
              </a:rPr>
              <a:t>://localhost/index.php</a:t>
            </a:r>
            <a:endParaRPr lang="de-DE" altLang="zh-CN" dirty="0" smtClean="0"/>
          </a:p>
          <a:p>
            <a:pPr lvl="2"/>
            <a:r>
              <a:rPr lang="en-US" altLang="zh-CN" dirty="0" smtClean="0"/>
              <a:t>Speed=xxx </a:t>
            </a:r>
            <a:r>
              <a:rPr lang="en-US" altLang="zh-CN" dirty="0"/>
              <a:t>pages/min, </a:t>
            </a:r>
            <a:r>
              <a:rPr lang="en-US" altLang="zh-CN" dirty="0" err="1" smtClean="0"/>
              <a:t>xxxbytes</a:t>
            </a:r>
            <a:r>
              <a:rPr lang="en-US" altLang="zh-CN" dirty="0" smtClean="0"/>
              <a:t>/sec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Requests: </a:t>
            </a:r>
            <a:r>
              <a:rPr lang="en-US" altLang="zh-CN" dirty="0" smtClean="0"/>
              <a:t>xxx </a:t>
            </a:r>
            <a:r>
              <a:rPr lang="en-US" altLang="zh-CN" dirty="0" err="1"/>
              <a:t>susceed</a:t>
            </a:r>
            <a:r>
              <a:rPr lang="en-US" altLang="zh-CN" dirty="0"/>
              <a:t>, </a:t>
            </a:r>
            <a:r>
              <a:rPr lang="en-US" altLang="zh-CN" dirty="0" smtClean="0"/>
              <a:t>xxx </a:t>
            </a:r>
            <a:r>
              <a:rPr lang="en-US" altLang="zh-CN" dirty="0"/>
              <a:t>failed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同时监控系统状态（</a:t>
            </a:r>
            <a:r>
              <a:rPr lang="en-US" altLang="zh-CN" dirty="0" smtClean="0"/>
              <a:t>CPU/MEM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6738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恢复文档</a:t>
            </a:r>
            <a:r>
              <a:rPr lang="zh-CN" altLang="en-US" dirty="0" smtClean="0"/>
              <a:t>变更记录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944269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commit message</a:t>
            </a:r>
            <a:r>
              <a:rPr lang="zh-CN" altLang="en-US" dirty="0" smtClean="0"/>
              <a:t>规范的情况下：</a:t>
            </a:r>
            <a:endParaRPr lang="en-US" altLang="zh-CN" dirty="0" smtClean="0"/>
          </a:p>
          <a:p>
            <a:r>
              <a:rPr lang="zh-CN" altLang="en-US" dirty="0" smtClean="0"/>
              <a:t>文档变更记录可以很容易地从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en-US" altLang="zh-CN" dirty="0" smtClean="0"/>
              <a:t>XD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44481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329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r>
              <a:rPr lang="zh-CN" altLang="en-US" dirty="0" smtClean="0"/>
              <a:t>报告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人员能力估计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00808"/>
            <a:ext cx="843493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3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数据分析报告</a:t>
            </a:r>
            <a:r>
              <a:rPr lang="en-US" altLang="zh-CN" dirty="0"/>
              <a:t>-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7344816" cy="519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80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304</Words>
  <Application>Microsoft Office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测试需求细化</vt:lpstr>
      <vt:lpstr>功能性测试需求</vt:lpstr>
      <vt:lpstr>非功能性测试需求</vt:lpstr>
      <vt:lpstr>测试方法细化（功能性需求）</vt:lpstr>
      <vt:lpstr>测试方法细化（非功能性需求）</vt:lpstr>
      <vt:lpstr>测试方法细化（非功能性需求）</vt:lpstr>
      <vt:lpstr>恢复文档变更记录</vt:lpstr>
      <vt:lpstr>数据分析报告-人员能力估计</vt:lpstr>
      <vt:lpstr>数据分析报告-需求分析</vt:lpstr>
      <vt:lpstr>数据分析报告-需求评审</vt:lpstr>
      <vt:lpstr>数据分析报告-软件开发工作量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forwil</dc:creator>
  <cp:lastModifiedBy>forwil</cp:lastModifiedBy>
  <cp:revision>68</cp:revision>
  <dcterms:created xsi:type="dcterms:W3CDTF">2016-05-13T09:56:32Z</dcterms:created>
  <dcterms:modified xsi:type="dcterms:W3CDTF">2016-05-13T10:30:44Z</dcterms:modified>
</cp:coreProperties>
</file>