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86"/>
    <p:restoredTop sz="50000"/>
  </p:normalViewPr>
  <p:slideViewPr>
    <p:cSldViewPr snapToGrid="0" snapToObjects="1">
      <p:cViewPr varScale="1">
        <p:scale>
          <a:sx n="72" d="100"/>
          <a:sy n="72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0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01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16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515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710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610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894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6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61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69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18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162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5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8746-E1BB-BE45-ABA8-858F6D9BFAFB}" type="datetimeFigureOut">
              <a:rPr kumimoji="1" lang="zh-CN" altLang="en-US" smtClean="0"/>
              <a:t>2016/5/27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21444" y="5690398"/>
            <a:ext cx="492859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Nginix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9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为自查清单添加问题位置信息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7</a:t>
            </a:r>
            <a:r>
              <a:rPr lang="zh-CN" altLang="en-US" dirty="0" smtClean="0"/>
              <a:t>大类、</a:t>
            </a:r>
            <a:r>
              <a:rPr lang="en-US" altLang="zh-CN" dirty="0"/>
              <a:t> 39</a:t>
            </a:r>
            <a:r>
              <a:rPr lang="zh-CN" altLang="en-US" dirty="0"/>
              <a:t>个测试</a:t>
            </a:r>
            <a:r>
              <a:rPr lang="zh-CN" altLang="en-US" dirty="0" smtClean="0"/>
              <a:t>用例进行分工测试</a:t>
            </a:r>
            <a:endParaRPr lang="en-US" altLang="zh-CN" dirty="0" smtClean="0"/>
          </a:p>
          <a:p>
            <a:r>
              <a:rPr lang="zh-CN" altLang="en-US" dirty="0" smtClean="0"/>
              <a:t>完成测试报告</a:t>
            </a:r>
          </a:p>
          <a:p>
            <a:r>
              <a:rPr lang="zh-CN" altLang="en-US" dirty="0" smtClean="0"/>
              <a:t>更新</a:t>
            </a:r>
            <a:r>
              <a:rPr lang="en-US" altLang="zh-CN" dirty="0" err="1" smtClean="0"/>
              <a:t>mpp</a:t>
            </a:r>
            <a:endParaRPr lang="zh-CN" altLang="en-US" dirty="0" smtClean="0"/>
          </a:p>
          <a:p>
            <a:r>
              <a:rPr lang="zh-CN" altLang="en-US" dirty="0" smtClean="0"/>
              <a:t>添加统计数据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55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回顾测试目标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涉及到的“系统”主要有两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所选择的软件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的扩展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其功能是否</a:t>
            </a:r>
            <a:r>
              <a:rPr lang="zh-CN" altLang="en-US" dirty="0" smtClean="0"/>
              <a:t>完整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其性能是否优于其他</a:t>
            </a:r>
            <a:r>
              <a:rPr lang="en-US" altLang="zh-CN" dirty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/>
              <a:t>其是否满足</a:t>
            </a:r>
            <a:r>
              <a:rPr lang="en-US" altLang="zh-CN" dirty="0"/>
              <a:t>《</a:t>
            </a:r>
            <a:r>
              <a:rPr lang="zh-CN" altLang="en-US" dirty="0"/>
              <a:t>需求规格说明书</a:t>
            </a:r>
            <a:r>
              <a:rPr lang="en-US" altLang="zh-CN" dirty="0"/>
              <a:t>》</a:t>
            </a:r>
            <a:r>
              <a:rPr lang="zh-CN" altLang="en-US" dirty="0"/>
              <a:t>中提到的基本功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/>
              <a:t>配置文件可视化、监控是否完整、稳定、</a:t>
            </a:r>
            <a:r>
              <a:rPr lang="zh-CN" altLang="en-US" dirty="0" smtClean="0"/>
              <a:t>可用</a:t>
            </a:r>
            <a:endParaRPr lang="en-US" altLang="zh-CN" dirty="0"/>
          </a:p>
          <a:p>
            <a:pPr lvl="1"/>
            <a:r>
              <a:rPr lang="zh-CN" altLang="en-US" dirty="0" smtClean="0"/>
              <a:t>对开发人员提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，督促其改</a:t>
            </a:r>
            <a:r>
              <a:rPr lang="en-US" altLang="zh-CN" dirty="0" smtClean="0"/>
              <a:t>bug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84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安装测试</a:t>
            </a:r>
            <a:endParaRPr lang="en-US" altLang="zh-CN" dirty="0"/>
          </a:p>
          <a:p>
            <a:pPr lvl="1"/>
            <a:r>
              <a:rPr lang="zh-CN" altLang="en-US" dirty="0"/>
              <a:t>跨平台</a:t>
            </a:r>
            <a:r>
              <a:rPr lang="zh-CN" altLang="en-US" dirty="0" smtClean="0"/>
              <a:t>安装（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功能测试</a:t>
            </a:r>
            <a:endParaRPr lang="en-US" altLang="zh-CN" dirty="0"/>
          </a:p>
          <a:p>
            <a:pPr lvl="1"/>
            <a:r>
              <a:rPr lang="zh-CN" altLang="en-US" dirty="0"/>
              <a:t>静态文件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动态网页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可视化</a:t>
            </a:r>
            <a:r>
              <a:rPr lang="zh-CN" altLang="en-US" dirty="0" smtClean="0"/>
              <a:t>模块测试（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非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可靠性测试（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小时还没测完）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性能测试（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336473" y="199505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315189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5073" y="370809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9273" y="416975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422073" y="620769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0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脚本与文件：</a:t>
            </a:r>
            <a:r>
              <a:rPr lang="en-US" altLang="zh-CN" dirty="0"/>
              <a:t>16TeamC/3.</a:t>
            </a:r>
            <a:r>
              <a:rPr lang="zh-CN" altLang="en-US" dirty="0"/>
              <a:t>项目提交文档</a:t>
            </a:r>
            <a:r>
              <a:rPr lang="en-US" altLang="zh-CN" dirty="0"/>
              <a:t>/3.4</a:t>
            </a:r>
            <a:r>
              <a:rPr lang="zh-CN" altLang="en-US" dirty="0"/>
              <a:t>测试报告</a:t>
            </a:r>
            <a:r>
              <a:rPr lang="en-US" altLang="zh-CN" dirty="0"/>
              <a:t>/</a:t>
            </a:r>
            <a:r>
              <a:rPr lang="en-US" altLang="zh-CN" dirty="0" err="1" smtClean="0"/>
              <a:t>test_script</a:t>
            </a:r>
            <a:endParaRPr lang="en-US" altLang="zh-CN" dirty="0"/>
          </a:p>
          <a:p>
            <a:r>
              <a:rPr lang="zh-CN" altLang="en-US" dirty="0" smtClean="0"/>
              <a:t>响应时间：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/>
              <a:t>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快一倍：</a:t>
            </a:r>
            <a:r>
              <a:rPr lang="en-US" altLang="zh-CN" dirty="0" smtClean="0"/>
              <a:t>1494192:743442 pages/min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文件测试：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稍快（</a:t>
            </a:r>
            <a:r>
              <a:rPr lang="en-US" altLang="zh-CN" dirty="0" smtClean="0"/>
              <a:t>30M</a:t>
            </a:r>
            <a:r>
              <a:rPr lang="zh-CN" altLang="en-US" dirty="0" smtClean="0"/>
              <a:t>文件）：</a:t>
            </a:r>
            <a:r>
              <a:rPr lang="en-US" altLang="zh-CN" dirty="0" smtClean="0"/>
              <a:t>61836:55666 pages/min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953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dirty="0" smtClean="0"/>
              <a:t>并发测试：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并发速度快，但到达系统极限时，错误率高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0017"/>
              </p:ext>
            </p:extLst>
          </p:nvPr>
        </p:nvGraphicFramePr>
        <p:xfrm>
          <a:off x="722245" y="3047998"/>
          <a:ext cx="7573615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23"/>
                <a:gridCol w="1514723"/>
                <a:gridCol w="1514723"/>
                <a:gridCol w="1514723"/>
                <a:gridCol w="1514723"/>
              </a:tblGrid>
              <a:tr h="4660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1494194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743442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3056348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2537512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2935264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2884202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2979576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2715886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2955028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2708682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性能测试结果</a:t>
            </a:r>
            <a:r>
              <a:rPr lang="zh-CN" altLang="en-US" dirty="0" smtClean="0"/>
              <a:t>续续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系统资源消耗测试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系统占用比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小很多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881"/>
              </p:ext>
            </p:extLst>
          </p:nvPr>
        </p:nvGraphicFramePr>
        <p:xfrm>
          <a:off x="672859" y="2849218"/>
          <a:ext cx="7782030" cy="25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06"/>
                <a:gridCol w="1556406"/>
                <a:gridCol w="1556406"/>
                <a:gridCol w="1556406"/>
                <a:gridCol w="1556406"/>
              </a:tblGrid>
              <a:tr h="3851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6440KB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6828KB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20604KB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427168KB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840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1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符合测试需求中提到的目标</a:t>
            </a:r>
          </a:p>
          <a:p>
            <a:r>
              <a:rPr kumimoji="1" lang="zh-CN" altLang="en-US" dirty="0" smtClean="0"/>
              <a:t>需求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测试需求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测试 追踪完整</a:t>
            </a:r>
          </a:p>
          <a:p>
            <a:r>
              <a:rPr kumimoji="1" lang="zh-CN" altLang="en-US" dirty="0" smtClean="0"/>
              <a:t>测试用例完整详实</a:t>
            </a:r>
          </a:p>
          <a:p>
            <a:r>
              <a:rPr kumimoji="1" lang="zh-CN" altLang="en-US" dirty="0" smtClean="0"/>
              <a:t>未完整开发的需求，需要修改相应文档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735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373</Words>
  <Application>Microsoft Office PowerPoint</Application>
  <PresentationFormat>全屏显示(4:3)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进度报告</vt:lpstr>
      <vt:lpstr>进度概要</vt:lpstr>
      <vt:lpstr>回顾测试目标</vt:lpstr>
      <vt:lpstr>测试结果统计</vt:lpstr>
      <vt:lpstr>性能测试结果</vt:lpstr>
      <vt:lpstr>性能测试结果续</vt:lpstr>
      <vt:lpstr>性能测试结果续续</vt:lpstr>
      <vt:lpstr>问题</vt:lpstr>
      <vt:lpstr>自我评价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dc:creator>Microsoft Office 用户</dc:creator>
  <cp:lastModifiedBy>forwil</cp:lastModifiedBy>
  <cp:revision>36</cp:revision>
  <dcterms:created xsi:type="dcterms:W3CDTF">2016-05-27T07:06:22Z</dcterms:created>
  <dcterms:modified xsi:type="dcterms:W3CDTF">2016-05-27T09:01:10Z</dcterms:modified>
</cp:coreProperties>
</file>