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软件工程综合实验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项目</a:t>
            </a:r>
            <a:r>
              <a:rPr lang="zh-CN" altLang="en-US" dirty="0"/>
              <a:t>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4653136"/>
            <a:ext cx="5288632" cy="985664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28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5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完成实验</a:t>
            </a:r>
            <a:r>
              <a:rPr lang="en-US" altLang="zh-CN" dirty="0" smtClean="0"/>
              <a:t>1-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r>
              <a:rPr lang="zh-CN" altLang="en-US" dirty="0" smtClean="0"/>
              <a:t>所有内容</a:t>
            </a:r>
            <a:endParaRPr lang="en-US" altLang="zh-CN" dirty="0" smtClean="0"/>
          </a:p>
          <a:p>
            <a:r>
              <a:rPr lang="zh-CN" altLang="en-US" dirty="0" smtClean="0"/>
              <a:t>完成大部分扩展功能设计与实现</a:t>
            </a:r>
            <a:endParaRPr lang="en-US" altLang="zh-CN" dirty="0" smtClean="0"/>
          </a:p>
          <a:p>
            <a:r>
              <a:rPr lang="zh-CN" altLang="en-US" dirty="0"/>
              <a:t>历时</a:t>
            </a:r>
            <a:r>
              <a:rPr lang="en-US" altLang="zh-CN" dirty="0"/>
              <a:t>16</a:t>
            </a:r>
            <a:r>
              <a:rPr lang="zh-CN" altLang="en-US" dirty="0"/>
              <a:t>周，平均每人</a:t>
            </a:r>
            <a:r>
              <a:rPr lang="en-US" altLang="zh-CN" dirty="0" smtClean="0"/>
              <a:t>500h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commit 230+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/39</a:t>
            </a:r>
            <a:r>
              <a:rPr lang="zh-CN" altLang="en-US" dirty="0" smtClean="0"/>
              <a:t>测试用例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4-5</a:t>
            </a:r>
            <a:r>
              <a:rPr lang="zh-CN" altLang="en-US" dirty="0" smtClean="0"/>
              <a:t>：测试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7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：软件进展和进度控制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：工作量估计与统计分析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0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：配置管理总结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0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总评提交问题清单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</Words>
  <Application>Microsoft Office PowerPoint</Application>
  <PresentationFormat>全屏显示(4:3)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软件工程综合实验 --项目总结</vt:lpstr>
      <vt:lpstr>实验完成情况</vt:lpstr>
      <vt:lpstr>实验1-2需求分析</vt:lpstr>
      <vt:lpstr>实验3：实现</vt:lpstr>
      <vt:lpstr>实验4-5：测试</vt:lpstr>
      <vt:lpstr>实验6：软件进展和进度控制</vt:lpstr>
      <vt:lpstr>实验7：工作量估计与统计分析</vt:lpstr>
      <vt:lpstr>实验8：配置管理总结</vt:lpstr>
      <vt:lpstr>总评提交问题清单</vt:lpstr>
      <vt:lpstr>最终目录结构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软件工程综合实验 --项目总结</dc:title>
  <dc:creator>forwil</dc:creator>
  <cp:lastModifiedBy>forwil</cp:lastModifiedBy>
  <cp:revision>22</cp:revision>
  <dcterms:created xsi:type="dcterms:W3CDTF">2016-06-23T18:46:16Z</dcterms:created>
  <dcterms:modified xsi:type="dcterms:W3CDTF">2016-06-23T19:00:26Z</dcterms:modified>
</cp:coreProperties>
</file>